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4.xml" ContentType="application/vnd.openxmlformats-officedocument.presentationml.tags+xml"/>
  <Override PartName="/ppt/tags/tag5.xml" ContentType="application/vnd.openxmlformats-officedocument.presentationml.tags+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tags/tag6.xml" ContentType="application/vnd.openxmlformats-officedocument.presentationml.tags+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tags/tag47.xml" ContentType="application/vnd.openxmlformats-officedocument.presentationml.tags+xml"/>
  <Override PartName="/ppt/notesSlides/notesSlide5.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tags/tag51.xml" ContentType="application/vnd.openxmlformats-officedocument.presentationml.tags+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tags/tag5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8"/>
  </p:notesMasterIdLst>
  <p:handoutMasterIdLst>
    <p:handoutMasterId r:id="rId49"/>
  </p:handoutMasterIdLst>
  <p:sldIdLst>
    <p:sldId id="256" r:id="rId2"/>
    <p:sldId id="357" r:id="rId3"/>
    <p:sldId id="389" r:id="rId4"/>
    <p:sldId id="391" r:id="rId5"/>
    <p:sldId id="388" r:id="rId6"/>
    <p:sldId id="269" r:id="rId7"/>
    <p:sldId id="392" r:id="rId8"/>
    <p:sldId id="367" r:id="rId9"/>
    <p:sldId id="405" r:id="rId10"/>
    <p:sldId id="393" r:id="rId11"/>
    <p:sldId id="362" r:id="rId12"/>
    <p:sldId id="363" r:id="rId13"/>
    <p:sldId id="345" r:id="rId14"/>
    <p:sldId id="394" r:id="rId15"/>
    <p:sldId id="324" r:id="rId16"/>
    <p:sldId id="325" r:id="rId17"/>
    <p:sldId id="403" r:id="rId18"/>
    <p:sldId id="401" r:id="rId19"/>
    <p:sldId id="400" r:id="rId20"/>
    <p:sldId id="368" r:id="rId21"/>
    <p:sldId id="404" r:id="rId22"/>
    <p:sldId id="395" r:id="rId23"/>
    <p:sldId id="397" r:id="rId24"/>
    <p:sldId id="326" r:id="rId25"/>
    <p:sldId id="337" r:id="rId26"/>
    <p:sldId id="329" r:id="rId27"/>
    <p:sldId id="398" r:id="rId28"/>
    <p:sldId id="399" r:id="rId29"/>
    <p:sldId id="369" r:id="rId30"/>
    <p:sldId id="330" r:id="rId31"/>
    <p:sldId id="370" r:id="rId32"/>
    <p:sldId id="406" r:id="rId33"/>
    <p:sldId id="372" r:id="rId34"/>
    <p:sldId id="407" r:id="rId35"/>
    <p:sldId id="374" r:id="rId36"/>
    <p:sldId id="377" r:id="rId37"/>
    <p:sldId id="375" r:id="rId38"/>
    <p:sldId id="376" r:id="rId39"/>
    <p:sldId id="410" r:id="rId40"/>
    <p:sldId id="386" r:id="rId41"/>
    <p:sldId id="411" r:id="rId42"/>
    <p:sldId id="378" r:id="rId43"/>
    <p:sldId id="380" r:id="rId44"/>
    <p:sldId id="384" r:id="rId45"/>
    <p:sldId id="412" r:id="rId46"/>
    <p:sldId id="346" r:id="rId47"/>
  </p:sldIdLst>
  <p:sldSz cx="9144000" cy="6858000" type="screen4x3"/>
  <p:notesSz cx="6669088" cy="9926638"/>
  <p:custDataLst>
    <p:tags r:id="rId50"/>
  </p:custDataLst>
  <p:defaultTextStyle>
    <a:defPPr>
      <a:defRPr lang="en-US"/>
    </a:defPPr>
    <a:lvl1pPr algn="ctr" rtl="0" fontAlgn="base">
      <a:spcBef>
        <a:spcPct val="0"/>
      </a:spcBef>
      <a:spcAft>
        <a:spcPct val="0"/>
      </a:spcAft>
      <a:defRPr kern="1200">
        <a:solidFill>
          <a:schemeClr val="tx1"/>
        </a:solidFill>
        <a:latin typeface="Times New Roman" pitchFamily="18" charset="0"/>
        <a:ea typeface="+mn-ea"/>
        <a:cs typeface="+mn-cs"/>
      </a:defRPr>
    </a:lvl1pPr>
    <a:lvl2pPr marL="457200" algn="ctr" rtl="0" fontAlgn="base">
      <a:spcBef>
        <a:spcPct val="0"/>
      </a:spcBef>
      <a:spcAft>
        <a:spcPct val="0"/>
      </a:spcAft>
      <a:defRPr kern="1200">
        <a:solidFill>
          <a:schemeClr val="tx1"/>
        </a:solidFill>
        <a:latin typeface="Times New Roman" pitchFamily="18" charset="0"/>
        <a:ea typeface="+mn-ea"/>
        <a:cs typeface="+mn-cs"/>
      </a:defRPr>
    </a:lvl2pPr>
    <a:lvl3pPr marL="914400" algn="ctr" rtl="0" fontAlgn="base">
      <a:spcBef>
        <a:spcPct val="0"/>
      </a:spcBef>
      <a:spcAft>
        <a:spcPct val="0"/>
      </a:spcAft>
      <a:defRPr kern="1200">
        <a:solidFill>
          <a:schemeClr val="tx1"/>
        </a:solidFill>
        <a:latin typeface="Times New Roman" pitchFamily="18" charset="0"/>
        <a:ea typeface="+mn-ea"/>
        <a:cs typeface="+mn-cs"/>
      </a:defRPr>
    </a:lvl3pPr>
    <a:lvl4pPr marL="1371600" algn="ctr" rtl="0" fontAlgn="base">
      <a:spcBef>
        <a:spcPct val="0"/>
      </a:spcBef>
      <a:spcAft>
        <a:spcPct val="0"/>
      </a:spcAft>
      <a:defRPr kern="1200">
        <a:solidFill>
          <a:schemeClr val="tx1"/>
        </a:solidFill>
        <a:latin typeface="Times New Roman" pitchFamily="18" charset="0"/>
        <a:ea typeface="+mn-ea"/>
        <a:cs typeface="+mn-cs"/>
      </a:defRPr>
    </a:lvl4pPr>
    <a:lvl5pPr marL="1828800" algn="ctr"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D3862652-1E9F-4E05-A106-7C88569DE394}">
          <p14:sldIdLst>
            <p14:sldId id="256"/>
            <p14:sldId id="357"/>
            <p14:sldId id="389"/>
            <p14:sldId id="391"/>
            <p14:sldId id="388"/>
            <p14:sldId id="269"/>
            <p14:sldId id="392"/>
            <p14:sldId id="367"/>
            <p14:sldId id="405"/>
            <p14:sldId id="393"/>
            <p14:sldId id="362"/>
            <p14:sldId id="363"/>
            <p14:sldId id="345"/>
            <p14:sldId id="394"/>
            <p14:sldId id="324"/>
            <p14:sldId id="325"/>
            <p14:sldId id="403"/>
            <p14:sldId id="401"/>
            <p14:sldId id="400"/>
            <p14:sldId id="368"/>
            <p14:sldId id="404"/>
            <p14:sldId id="395"/>
            <p14:sldId id="397"/>
            <p14:sldId id="326"/>
            <p14:sldId id="337"/>
            <p14:sldId id="329"/>
            <p14:sldId id="398"/>
            <p14:sldId id="399"/>
            <p14:sldId id="369"/>
            <p14:sldId id="330"/>
            <p14:sldId id="370"/>
            <p14:sldId id="406"/>
            <p14:sldId id="372"/>
            <p14:sldId id="407"/>
            <p14:sldId id="374"/>
            <p14:sldId id="377"/>
            <p14:sldId id="375"/>
            <p14:sldId id="376"/>
            <p14:sldId id="410"/>
            <p14:sldId id="386"/>
            <p14:sldId id="411"/>
            <p14:sldId id="378"/>
            <p14:sldId id="380"/>
            <p14:sldId id="384"/>
            <p14:sldId id="412"/>
          </p14:sldIdLst>
        </p14:section>
        <p14:section name="Untitled Section" id="{A0F5D384-EC0F-4DE3-9EBF-A583DC634D6D}">
          <p14:sldIdLst>
            <p14:sldId id="3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5F5F5F"/>
    <a:srgbClr val="BBE0E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8" autoAdjust="0"/>
    <p:restoredTop sz="94616" autoAdjust="0"/>
  </p:normalViewPr>
  <p:slideViewPr>
    <p:cSldViewPr snapToGrid="0">
      <p:cViewPr>
        <p:scale>
          <a:sx n="100" d="100"/>
          <a:sy n="100" d="100"/>
        </p:scale>
        <p:origin x="-474"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1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image" Target="../media/image13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image" Target="../media/image146.emf"/><Relationship Id="rId4" Type="http://schemas.openxmlformats.org/officeDocument/2006/relationships/image" Target="../media/image1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image" Target="../media/image178.emf"/><Relationship Id="rId4" Type="http://schemas.openxmlformats.org/officeDocument/2006/relationships/image" Target="../media/image18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emf"/><Relationship Id="rId1" Type="http://schemas.openxmlformats.org/officeDocument/2006/relationships/image" Target="../media/image185.emf"/><Relationship Id="rId4" Type="http://schemas.openxmlformats.org/officeDocument/2006/relationships/image" Target="../media/image1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137" cy="495793"/>
          </a:xfrm>
          <a:prstGeom prst="rect">
            <a:avLst/>
          </a:prstGeom>
        </p:spPr>
        <p:txBody>
          <a:bodyPr vert="horz" lIns="87545" tIns="43772" rIns="87545" bIns="43772" rtlCol="0"/>
          <a:lstStyle>
            <a:lvl1pPr algn="l">
              <a:defRPr sz="1100"/>
            </a:lvl1pPr>
          </a:lstStyle>
          <a:p>
            <a:endParaRPr lang="fr-CH"/>
          </a:p>
        </p:txBody>
      </p:sp>
      <p:sp>
        <p:nvSpPr>
          <p:cNvPr id="3" name="Date Placeholder 2"/>
          <p:cNvSpPr>
            <a:spLocks noGrp="1"/>
          </p:cNvSpPr>
          <p:nvPr>
            <p:ph type="dt" sz="quarter" idx="1"/>
          </p:nvPr>
        </p:nvSpPr>
        <p:spPr>
          <a:xfrm>
            <a:off x="3777461" y="0"/>
            <a:ext cx="2890137" cy="495793"/>
          </a:xfrm>
          <a:prstGeom prst="rect">
            <a:avLst/>
          </a:prstGeom>
        </p:spPr>
        <p:txBody>
          <a:bodyPr vert="horz" lIns="87545" tIns="43772" rIns="87545" bIns="43772" rtlCol="0"/>
          <a:lstStyle>
            <a:lvl1pPr algn="r">
              <a:defRPr sz="1100"/>
            </a:lvl1pPr>
          </a:lstStyle>
          <a:p>
            <a:fld id="{1AB9870C-C49A-4F1B-9205-ED4D07973086}" type="datetimeFigureOut">
              <a:rPr lang="fr-CH" smtClean="0"/>
              <a:t>26.09.2012</a:t>
            </a:fld>
            <a:endParaRPr lang="fr-CH"/>
          </a:p>
        </p:txBody>
      </p:sp>
      <p:sp>
        <p:nvSpPr>
          <p:cNvPr id="4" name="Footer Placeholder 3"/>
          <p:cNvSpPr>
            <a:spLocks noGrp="1"/>
          </p:cNvSpPr>
          <p:nvPr>
            <p:ph type="ftr" sz="quarter" idx="2"/>
          </p:nvPr>
        </p:nvSpPr>
        <p:spPr>
          <a:xfrm>
            <a:off x="0" y="9429305"/>
            <a:ext cx="2890137" cy="495793"/>
          </a:xfrm>
          <a:prstGeom prst="rect">
            <a:avLst/>
          </a:prstGeom>
        </p:spPr>
        <p:txBody>
          <a:bodyPr vert="horz" lIns="87545" tIns="43772" rIns="87545" bIns="43772" rtlCol="0" anchor="b"/>
          <a:lstStyle>
            <a:lvl1pPr algn="l">
              <a:defRPr sz="1100"/>
            </a:lvl1pPr>
          </a:lstStyle>
          <a:p>
            <a:endParaRPr lang="fr-CH"/>
          </a:p>
        </p:txBody>
      </p:sp>
      <p:sp>
        <p:nvSpPr>
          <p:cNvPr id="5" name="Slide Number Placeholder 4"/>
          <p:cNvSpPr>
            <a:spLocks noGrp="1"/>
          </p:cNvSpPr>
          <p:nvPr>
            <p:ph type="sldNum" sz="quarter" idx="3"/>
          </p:nvPr>
        </p:nvSpPr>
        <p:spPr>
          <a:xfrm>
            <a:off x="3777461" y="9429305"/>
            <a:ext cx="2890137" cy="495793"/>
          </a:xfrm>
          <a:prstGeom prst="rect">
            <a:avLst/>
          </a:prstGeom>
        </p:spPr>
        <p:txBody>
          <a:bodyPr vert="horz" lIns="87545" tIns="43772" rIns="87545" bIns="43772" rtlCol="0" anchor="b"/>
          <a:lstStyle>
            <a:lvl1pPr algn="r">
              <a:defRPr sz="1100"/>
            </a:lvl1pPr>
          </a:lstStyle>
          <a:p>
            <a:fld id="{3EA7B65E-BC84-40D2-B24F-CD6FFB771916}" type="slidenum">
              <a:rPr lang="fr-CH" smtClean="0"/>
              <a:t>‹#›</a:t>
            </a:fld>
            <a:endParaRPr lang="fr-CH"/>
          </a:p>
        </p:txBody>
      </p:sp>
    </p:spTree>
    <p:extLst>
      <p:ext uri="{BB962C8B-B14F-4D97-AF65-F5344CB8AC3E}">
        <p14:creationId xmlns:p14="http://schemas.microsoft.com/office/powerpoint/2010/main" val="33130647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05:37.93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EE974D2B-3BA2-4D0D-827E-A5C103972F06}" emma:medium="tactile" emma:mode="ink">
          <msink:context xmlns:msink="http://schemas.microsoft.com/ink/2010/main" type="inkDrawing" rotatedBoundingBox="7173,6587 11445,3633 12246,4792 7975,7746" semanticType="callout" shapeName="Other"/>
        </emma:interpretation>
      </emma:emma>
    </inkml:annotationXML>
    <inkml:trace contextRef="#ctx0" brushRef="#br0">4264-1 70,'18'4'33,"-18"-4"1,26 3-2,-26-3-29,17-2-1,-17 2 1,0 0 1,0 0-1,18 4 1,-18-4 0,0 0 0,0 0 0,0 0-2,0 0 1,0 0-1,0 0 0,0 0 0,0 0-1,0 0 0,0 0 0,-20 4 1,20-4-2,-30 7 1,10-3 0,-2 3-1,-7 0 1,-3 4-1,-6 2 1,-6 3-1,-6 6 0,-11 2 0,1 7 0,-5 2 0,-12 2-1,2 3 1,-12 4 0,1-2-1,-2 1 1,0-1 0,-1 6 0,-3-1 0,4 3 0,2 1 0,-2 1 1,5 1 0,-3-2 0,-1 4-1,-5-9 1,-2 9-1,4-2 1,-1 0-2,-1 6 1,3 0 0,7 1-1,3-3 1,1 5-1,5-9 1,3 3 0,0-5 0,-1 4 0,-1 0 0,-3 2 0,-1 7 0,-1-4 0,-4 5 1,0 0-1,0 1 0,2 6 1,0-8-1,0 6 0,2-2 0,0 1-1,3 3 2,4-5-2,6 3 1,-4-6 0,11-1 0,0-7 0,6-1 0,5-11 0,7-9 0,6-3 0,5-7 0,5-10 1,6 0-1,17-13 0,-24 13 1,24-13 0,0 0 0,0 0-1,0 0 1,-16 0 0,16 0-1,0 0 1,0 0-1,9-19 1,-9 19-1,18-25 0,-18 25 1,20-35-1,-9 11 0,0-1 0,-1-3 1,-1-5-1,2-1 0,4-8 1,1-2-2,1-4 2,7 3-1,1-5 0,5-3-1,-1 2 2,-5 2-1,4-4 0,-5 5 0,5-3 0,-2 2 0,5 3 0,4 0 1,5-3-2,-5 7 1,6 9-1,-3-4 1,1 12 0,-13 10-1,1 2 1,-8 10-1,-19 3 1,22 14 1,-22-14-1,5 28 1,-5-12-1,0-16 1,-7 33-1,-1-16 1,-1 4-1,-4 9 0,-7 1 0,-2 5-1,0 8 2,-5 7-2,-5 2 2,-4 6-1,1-1 0,3 5 0,-3-1 0,4-4 0,5 1-1,-1-3 1,3-1 0,-2-4 0,4-1 0,2-8-1,2-4 1,3-3 0,2-4 0,-4-2 1,14-1-2,-3-3 1,6-5 0,6 2 0,-3-5 0,-3-17 0,21 23 0,-5-23 1,-1-9-1,5-4 1,0-5-1,2-6 0,6 1 0,3 1 1,8-4-1,-1 6-1,8 4 1,6 5 0,9 0 0,8 5 0,12-3 0,9-2 0,6 0 0,5-4 0,2 1 0,0-4 0,-2 3 0,-9-1 0,-11 3 0,-11 4 1,-15 3-1,-8 4 0,-6 0 1,-10 2-1,-9 0 0,-3 2 0,-19-2 0,18 2 0,-18-2-2,0 0-3,0 0-22,-28-7-14,8-1 0,-7-10-1,5-2 0</inkml:trace>
  </inkml:traceGroup>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28.039"/>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955C3453-E11F-46D4-AF39-890FB82306A5}" emma:medium="tactile" emma:mode="ink">
          <msink:context xmlns:msink="http://schemas.microsoft.com/ink/2010/main" type="inkDrawing" rotatedBoundingBox="5425,10853 5836,11083 5801,11146 5389,10916" semanticType="callout" shapeName="Other">
            <msink:sourceLink direction="with" ref="{137A231B-AECB-4521-93E6-000CC2EB9017}"/>
            <msink:sourceLink direction="with" ref="{7963DEF6-D4AA-4949-B376-6873823D0954}"/>
          </msink:context>
        </emma:interpretation>
      </emma:emma>
    </inkml:annotationXML>
    <inkml:trace contextRef="#ctx0" brushRef="#br0">6 0 8,'0'0'16,"-3"14"0,3-14-10,-3 17-3,4-6 1,-1-11 2,1 18 1,-1-18 1,5 12 0,-5-12 1,0 0-1,13 10-2,-3-3 0,-10-7-2,19 6 0,-8-3-2,5 2 1,-5-3-1,4 4 0,-4-5 1,1 2-1,-12-3 1,19 8 0,-19-8 1,14 9 0,-14-9 0,10 7 0,-10-7-1,0 0 0,13 9-1,-13-9 0,0 0-1,10 9 0,-10-9-1,0 0 0,0 0 0,0 0 0,0 0 0,0 0 0,10 11 0,-10-11 0,0 0 0,0 0 0,12 11 1,-12-11-1,11 4 0,-11-4 0,12 4 0,-12-4 0,10 7 0,-10-7 0,0 0 0,12 13 0,-12-13 0,5 10 0,-5-10 0,0 0 0,6 12 0,-6-12 0,0 0 0,11 5 0,-11-5 0,13-2 0,-13 2 1,11-1-1,-11 1-1,0 0 1,11 1 1,-11-1-1,0 0 0,0 0 0,10 3 0,-10-3 0,0 0 0,13-1 0,-13 1 0,12 0 0,-12 0 0,11 1 0,-11-1 0,11 3 0,-11-3 0,0 0 1,13 3-1,-13-3 0,0 0 1,0 0-1,0 0 1,0 0-1,0 0 0,0 0 1,0 0-1,0 0 0,0 0 0,0 0 0,11 1 0,-11-1 0,0 0 0,0 0 0,0 0-2,0 0-8,5 16-20,-5-16-3,0 0 1,0 0-2</inkml:trace>
  </inkml:traceGroup>
</inkml:ink>
</file>

<file path=ppt/ink/ink10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5:50.003"/>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9C506F4F-83AA-4B47-8B72-3A8121BA19F6}" emma:medium="tactile" emma:mode="ink">
          <msink:context xmlns:msink="http://schemas.microsoft.com/ink/2010/main" type="inkDrawing" rotatedBoundingBox="2270,7203 6914,7464 6864,8355 2220,8094" semanticType="callout" shapeName="Other">
            <msink:sourceLink direction="with" ref="{71382A19-B1C2-437F-8C8C-D349F7F0236F}"/>
          </msink:context>
        </emma:interpretation>
      </emma:emma>
    </inkml:annotationXML>
    <inkml:trace contextRef="#ctx0" brushRef="#br0">0 657,'0'0,"0"0,0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0,8-6,-8 6,0 0,0 0,0 0,0 0,0 0,13-12,-13 12,8-7,-8 7,0 0,0 0,16-10,-16 10,12-5,-12 5,17-9,-7 2,-10 7,15-14,-8 5,-7 9,14-15,-5 7,-9 8,12-10,-4 6,-8 4,10-6,-5 3,-5 3,11-6,-11 6,0 0,8-3,-8 3,13-7,-5 4,-8 3,15-8,-6 4,-9 4,14-8,-5 2,-9 6,14-8,-5 5,-9 3,15-5,-15 5,8-3,-8 3,14-7,-5 0,-9 7,17-11,-7 6,-10 5,16-6,-7 3,-9 3,12-5,-6 1,-6 4,12-7,-5 2,-7 5,15-7,-6 4,-9 3,13-5,-6 2,-7 3,12-5,-12 5,8-3,-8 3,14-7,-7 1,-7 6,16-9,-5 4,-11 5,19-8,-7 4,-12 4,18-10,-9 0,-9 10,22-14,-6 8,-16 6,26-14,-13 5,-13 9,22-15,-8 8,-14 7,19-10,-9 5,-10 5,18-7,-8 2,-10 5,20-8,-6 2,-14 6,26-12,-8 4,-18 8,26-15,-12 6,-14 9,26-14,-26 14,15-7,-15 7,25-11,-12 6,-13 5,22-9,-11 3,-11 6,19-7,-7 3,-12 4,22-7,-9 2,-13 5,20-8,-8 3,-12 5,21-5,-9 5,-12 0,18-5,-11 1,-7 4,15-7,-15 7,10-4,-10 4,6-2,-5 2,-1 0,43-1,-28-2,-15 3,25-6,-9 3,-16 3,20-5,-12 4,-8 1,13-1,-5 1,-8 0,0 0,5 0,-5 0,0 0,23 6,-13-5,-10-1,12 1,-7-2,-5 1,6-1,-3 2,-3-1,7 0,-3 0,-4 0,7 0,-5 1,-2-1,4 2,-1-2,-3 0,4 1,-4-1,3 0,-3 0,5 1,-1 1,-4-2,6 3,-3-3,-3 0,7 3,-3-1,-4-2,8 4,-6-3,-2-1,6 3,-4-3,-2 0,5 3,-1-1,-4-2,6 5,-2-3,-4-2,8 5,-8-5,5 1,-5-1,3 1,-3 0,0-1,19 10,-14-6,-5-4,5 2,-5-2,0 0,12 10,-6-5,-6-5,2 3,-2-3,1 0,-1 0,1 1,-1-1,0 0,1 1,0-1,-1 0,23 20,-17-16,-6-4,6 6,-3-4,-3-2,0 2,0-1,0-1,12 9,-8-4,-4-5,3 1,-3 0,0-1,13 10,-7-6,-6-4,6 7,-4-4,-2-3,4 5,-4-5,4 4,-4-4,3 2,-3-1,0-1,18 17,-13-11,-5-6,8 8,-5-4,-3-4,2 3,-1-3,-1 0,1 1,0-1,-1 0,27 24,-21-16,-6-8,5 3,-5-2,0-1,15 17,-15-17,5 6,-5-6,9 7,-6-4,-3-3,5 5,-3-2,-2-3,6 6,-2-4,-4-2,2 2,-2-1,0-1,2 0,-2 0,0 0,17 21,-12-16,-5-5,7 9,-4-7,-3-2,1 3,-1-3,1 0,-1 0,13 15,-8-12,-5-3,5 7,-1-4,-4-3,5 6,-2-2,-3-4,3 2,-2-1,-1-1,14 19,-14-19,4 5,-4-5,5 9,-2-6,-3-3,4 8,-2-3,-2-5,3 3,-3-3,0 0,8 14,-6-10,-2-4,3 8,-1-5,-2-3,2 3,-2-3,0 0,12 17,-8-12,-4-5,1 3,-1-3,1 0,-1 0,5 12,-2-8,-3-4,4 6,-3-4,-1-2,1 3,-1-3,0 0,9 13,-6-8,-3-5,4 7,-1-5,-3-2,0 0,3 8,-2-4,-1-4,3 7,0-3,-3-4,2 2,-2-2,0 0,9 10,-7-6,-2-4,2 3,-2-2,0-1,3 2,-2-2,-1 0,2 0,-2 0,0 0,0 0,0 0,0 0,0 0,2 2,1-1,-3-1,4 1,-1-1,-3 0,3 1,-1 0,-2-1,3 3,-1-2,-2-1,6 2,-4 0,-2-2,7 1,-2 2,-5-3,4 2,-3-2,-1 0,4 3,-4-3,0 0,4 2,-4-2,7 2,-3-1,-4-1,8 1,-4-1,-4 0,8-1,-3 0,-5 1,9-1,-3 2,-6-1,11-1,-4 1,-7 0,14-2,-6-2,-8 4,13-2,-7 2,-6 0,9-1,-5-1,-4 2,7-1,-2 1,-5 0,9-2,-2 0,-7 2,8-3,-4 2,-4 1,11 0,-2 0,-9 0,13-1,-13 1,8-2,-8 2,15-3,-7 1,-8 2,9-4,-6 0,-3 4,3-2,-2 2,-1 0,20-2,-13 0,-7 2,13-4,-5 2,-8 2,12-2,-7 1,-5 1,9-3,-4 1,-5 2,9-2,-9 2,8-2,-8 2,9-4,-5 0,-4 4,9-7,-3 4,-6 3,12-6,-5 3,-7 3,12-9,-5 3,-7 6,9-11,-9 11,4-6,-4 6,7-10,-4 5,-3 5,5-7,-3 3,-2 4,5-5,-1 0,-4 5,11-10,-3 4,-8 6,13-10,-6 5,-7 5,9-8,-4 4,-5 4,9-8,-3 4,-6 4,9-8,-9 8,2-6,-2 6,5-8,-2 3,-3 5,8-11,0 4,-8 7,12-14,-4 8,-8 6,11-10,-6 5,-5 5,11-7,-4 3,-7 4,9-6,-4 3,-5 3,9-8,-1 3,-8 5,14-11,-14 11,9-9,-9 9,12-12,-8 4,-4 8,7-8,-4 5,-3 3,8-6,-1 2,-7 4,9-7,-4 2,-5 5,10-7,-10 7,5-3,-5 3,9-5,-5 2,-4 3,7-4,-3 3,-4 1,7-5,-3 2,-4 3,10-4,-3 1,-7 3,8-3,-5 1,-3 2,5-3,-1 1,-4 2,3 0,-3 0,0 0,3-1,-3 1,3-1,-3 1,6-1,-2 1,-4 0,4 0,-1-1,-3 1,5 1,-2 0,-3-1,5 1,-1-1,-4 0,4 1,0 0,-4-1,4 2,-1-1,-3-1,4 1,-2-1,-2 0,3 1,0 0,-3-1,5 0,-4 0,-1 0,5 0,-3 1,-2-1,5 1,-2 0,-3-1,7 3,-4-1,-3-2,6 5,-2-4,-4-1,3 2,-3-2,0 0,16 6,-11-5,-5-1,4 1,-4-1,0 0,14 7,-8-5,-6-2,10 5,-3-3,-7-2,10 3,-7-1,-3-2,7 2,-3-1,-4-1,7 2,-3 0,-4-2,6 3,-1 0,-5-3,4 2,-4-2,0 0,0 0,1 1,0-1,-1 0,27 14,-19-11,-8-3,11 5,-6-1,-5-4,4 1,-4-1,0 0,1 1,0-1,-1 0,28 18,-19-14,-9-4,13 6,-9-4,-4-2,4 1,-4-1,0 1,0-1,1 1,0-1,-1 0,26 16,-20-12,-6-4,11 5,-4-1,-7-4,5 1,-5-1,0 0,2 1,-2-1,1 1,-1-1,25 18,-17-12,-8-6,5 3,-5-2,0-1,1 0,0 0,-1 0,24 17,-16-12,-8-5,8 7,-6-4,-2-3,2 2,-2-2,0 0,12 9,-8-6,-4-3,5 5,-5-5,3 2,-3-2,6 3,-2 0,-4-3,5 4,-2-2,-3-2,2 3,-2-3,0 0,13 14,-10-10,-3-4,7 6,-4-3,-3-3,7 5,-2-3,-5-2,3 2,-2-2,-1 0,14 13,-14-13,4 5,-4-5,7 8,-4-6,-3-2,8 5,-3-3,-5-2,7 5,-5-2,-2-3,2 2,-2-2,0 0,10 8,-10-8,3 3,-3-3,3 4,-2-4,-1 0,1 1,-1-1,0 0,9 5,-5-3,-4-2,5 2,-3 0,-2-2,5 3,-2-3,-3 0,4 4,-3-2,-1-2,3 5,-2-3,-1-2,4 2,-4-2,3 2,-3-2,4 3,-2-3,-2 0,2 3,0-2,-2-1,2 1,-2-1,0 0,8 10,-6-6,-2-4,6 6,-1-4,-5-2,7 3,-5-1,-2-2,3 3,0-2,-3-1,4 4,-1-2,-3-2,4 3,-1-3,-3 0,5 4,-1 0,-4-4,4 3,-3-2,-1-1,2 3,0-1,-2-2,2 2,-2-2,2 0,-2 0,0 1,0 0,0-1,1 3,0-2,-1-1,2 3,1-2,-3-1,4 2,-1 1,-3-3,2 3,-2 0,0-3,3 2,0 1,-3-3,5 2,-3-1,-2-1,2 2,-2-2,1 2,-1-2,0 2,2-1,-2-1,1 3,0-1,-1-2,3 2,-1-2,-2 0,1 3,-2-2,1-1,-1 2,0-4,1 2,1 2,1 0,-2-2,4 4,-4-3,0-1,1 1,-1-1,0 0,0 1,-1-1,1 0,0 0,0-1,0 1,0 1,1 1,-1-2,1 2,-1 0,0-2,0 2,0-2,0 0,0 0,1 0,-1 0,0 0,4 4,-2-3,-2-1,2 1,-3-1,1 0,-2-2,0 0,2 2,-2-2,1 2,1 0,-1 1,0-2,1 1,-1 0,3 2,-2-2,1 0,-1 0,0 0,-3-1,3 1,-1-1,2 1,-1 0,0 0,0 0,0 0,-2 0,-2-3,4 3,-4-2,4 1,0 1,0-1,0 1,2-1,-2 1,0 0,-1 0,1 0,-1-1,0 0,1 1,-1 0,0 0,1 0,-1-2,1 0,0 2</inkml:trace>
  </inkml:traceGroup>
</inkml:ink>
</file>

<file path=ppt/ink/ink10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7:43.06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0,-3-1 0,-1-7 0,-3-2 0,-2-5 0,-5-5 1,-3-7-2,-13-6-3,26-2-31,-26 2-2,-5-13-1,5 13-1</inkml:trace>
</inkml:ink>
</file>

<file path=ppt/ink/ink10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7:43.06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ink>
</file>

<file path=ppt/ink/ink10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7:43.06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1,-1-2 0,1 5 0,-1-1-1,1 2 1,-1 2-1,1 1 0,5 0 0,-1 4 0,-2-1-1,1-1 1,-1-2 0,2-5-1,-3-2 1,2-5 0,-1-2 0,-4-3 0,6-4 1,-1-1-1,0-4 1,-1-4 0,0-2 0,-4-1-1,1-6 1,-3-6 0,1-5 0,-4-4 0,0-3-1,-3 0 1,0 0-1,-6-4 1,0 0-1,0-3 1,-2-2-1,0 1 0,-1-7 0,1-1 0,5-16 0,0 0-1,-2 13-2,2-13-3,0 0-28,0-15-6,0-6 0,7 2-1</inkml:trace>
</inkml:ink>
</file>

<file path=ppt/ink/ink10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6:28.816"/>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FA4EBB9F-89C5-4211-A12B-3721464B2B46}" emma:medium="tactile" emma:mode="ink">
          <msink:context xmlns:msink="http://schemas.microsoft.com/ink/2010/main" type="inkDrawing" rotatedBoundingBox="7688,10116 8814,5157 9010,5202 7885,10161" semanticType="callout" shapeName="Other">
            <msink:sourceLink direction="with" ref="{0532E383-B5F8-47B3-A287-0DF9C6E2BE32}"/>
          </msink:context>
        </emma:interpretation>
      </emma:emma>
    </inkml:annotationXML>
    <inkml:trace contextRef="#ctx0" brushRef="#br0">944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40,17-40,-25 52,25-52,-13 33,-6 12,19-45,-15 37,-4 11,19-48,-15 40,-3 14,18-54,-14 44,-6 15,20-59,-13 44,-5 13,18-57,-12 37,-5 11,17-48,-9 29,-1 11,10-40,-10 35,10-35,-16 48,16-48,-11 32,-3 10,14-42,-12 31,-2 11,14-42,-6 21,-2 8,8-29,-4 21,0 6,4-27,-4 28,-1 7,5-35,-5 28,-3 7,8-35,-9 31,-4 12,13-43,-5 18,1 9,4-27,-1 21,-2 7,3-28,-4 31,-4 10,8-41,-6 26,-1 10,7-36,-6 26,-3 7,9-33,-5 22,5-22,-7 30,7-30,-5 22,-2 6,7-28,-5 25,-3 5,8-30,-8 27,2 12,6-39,-5 26,-4 7,9-33,-7 24,-2 9,9-33,-7 23,0 11,7-34,-8 37,-6 14,14-51,-8 30,8-30,-11 41,11-41,-7 32,0 14,7-46,-6 32,-6 9,12-41,-9 32,-1 9,10-41,-8 33,0 11,8-44,-7 33,7-33,-7 42,7-42,-7 40,0 16,7-56,-4 37,-11 10,15-47,-8 34,-1 13,9-47,-6 36,-4 10,10-46,-7 38,0 13,7-51,-6 39,-4 13,10-52,-7 36,-3 12,10-48,-6 32,6-32,-4 46,4-46,-6 36,-1 12,7-48,-7 37,-2 12,9-49,-5 27,0 9,5-36,-4 33,-2 12,6-45,-3 29,-1 8,4-37,-4 29,-1 10,5-39,-4 32,-4 10,8-42,-4 27,4-27,0 0,-6 34,6-34,-2 20,-1 5,3-25,-1 14,0 3,1-17,-1 11,2 5,-1-16,0 15,1 3,-1-18,0 14,0-14,0 18,0-18,0 11,-2 2,2-13,0 7,-1 0,1-7,-5 79,3-65,2-14,-2 12,-1-12,3 0,0 0,1-1,-1 1,2-1,0 1,-2 0,0-2,-2-1,2 3,-1-2,1 2,0-2</inkml:trace>
  </inkml:traceGroup>
</inkml:ink>
</file>

<file path=ppt/ink/ink10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8:16.348"/>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16E8EA04-28AE-420A-BDC2-D5FBA1D4B3BA}" emma:medium="tactile" emma:mode="ink">
          <msink:context xmlns:msink="http://schemas.microsoft.com/ink/2010/main" type="inkDrawing" rotatedBoundingBox="7606,16013 8732,11054 8928,11099 7803,16058" semanticType="callout" shapeName="Other">
            <msink:sourceLink direction="with" ref="{2A722067-C383-4506-8E59-6F1C3569E6AE}"/>
            <msink:sourceLink direction="with" ref="{0532E383-B5F8-47B3-A287-0DF9C6E2BE32}"/>
          </msink:context>
        </emma:interpretation>
      </emma:emma>
    </inkml:annotationXML>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39,-3 16,18-55,-13 43,-7 17,20-60,-14 44,-4 13,18-57,-12 37,-5 11,17-48,-8 29,-3 11,11-40,-10 35,10-35,-15 48,15-48,-12 32,-2 10,14-42,-11 31,-4 11,15-42,-6 21,-1 7,7-28,-4 21,-1 7,5-28,-3 28,-3 7,6-35,-5 27,-3 9,8-36,-8 31,-5 11,13-42,-5 19,1 8,4-27,-2 21,0 6,2-27,-4 31,-5 10,9-41,-6 27,-1 9,7-36,-5 25,-4 9,9-34,-6 22,6-22,-6 30,6-30,-6 21,0 8,6-29,-6 24,-2 6,8-30,-7 28,1 11,6-39,-5 26,-4 6,9-32,-7 24,-3 9,10-33,-6 24,-1 9,7-33,-8 38,-6 12,14-50,-8 30,8-30,-11 41,11-41,-7 32,-1 14,8-46,-5 32,-7 10,12-42,-9 32,-2 9,11-41,-8 32,0 13,8-45,-6 33,6-33,-7 41,7-41,-7 41,0 14,7-55,-5 38,-9 9,14-47,-8 33,-1 15,9-48,-6 35,-4 11,10-46,-7 39,0 12,7-51,-7 38,-2 14,9-52,-7 36,-3 12,10-48,-6 33,6-33,-4 45,4-45,-6 37,-1 10,7-47,-7 37,-2 12,9-49,-5 27,0 9,5-36,-4 33,-2 12,6-45,-4 29,0 8,4-37,-3 29,-2 10,5-39,-4 32,-4 10,8-42,-4 27,4-27,0 0,-6 34,6-34,-2 20,-1 5,3-25,-1 14,0 3,1-17,-1 11,2 5,-1-16,0 15,1 3,-1-18,0 14,0-14,0 18,0-18,0 11,-2 2,2-13,0 7,-1 0,1-7,-5 79,3-65,2-14,-2 12,-1-12,3 0,0 0,1-1,-1 1,2-1,0 1,-2 0,0-2,-2-1,2 3,-1-2,1 2,0-2</inkml:trace>
  </inkml:traceGroup>
</inkml:ink>
</file>

<file path=ppt/ink/ink10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8:16.340"/>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0FA334E7-F242-4E59-BA5B-BB58CD0BC0B4}" emma:medium="tactile" emma:mode="ink">
          <msink:context xmlns:msink="http://schemas.microsoft.com/ink/2010/main" type="writingRegion" rotatedBoundingBox="6390,16053 9158,16158 9132,16842 6364,16738"/>
        </emma:interpretation>
      </emma:emma>
    </inkml:annotationXML>
    <inkml:traceGroup>
      <inkml:annotationXML>
        <emma:emma xmlns:emma="http://www.w3.org/2003/04/emma" version="1.0">
          <emma:interpretation id="{27F3DC61-3FA3-40CD-9AAF-83688A8E7AE3}" emma:medium="tactile" emma:mode="ink">
            <msink:context xmlns:msink="http://schemas.microsoft.com/ink/2010/main" type="paragraph" rotatedBoundingBox="6390,16053 9158,16158 9132,16842 6364,16738" alignmentLevel="1"/>
          </emma:interpretation>
        </emma:emma>
      </inkml:annotationXML>
      <inkml:traceGroup>
        <inkml:annotationXML>
          <emma:emma xmlns:emma="http://www.w3.org/2003/04/emma" version="1.0">
            <emma:interpretation id="{B50A3CA7-489E-4433-87FF-3AA05E6C67C6}" emma:medium="tactile" emma:mode="ink">
              <msink:context xmlns:msink="http://schemas.microsoft.com/ink/2010/main" type="line" rotatedBoundingBox="6390,16053 9158,16158 9132,16842 6364,16738"/>
            </emma:interpretation>
          </emma:emma>
        </inkml:annotationXML>
        <inkml:traceGroup>
          <inkml:annotationXML>
            <emma:emma xmlns:emma="http://www.w3.org/2003/04/emma" version="1.0">
              <emma:interpretation id="{0E8142DF-2742-4494-8E17-370ADBBDBA42}" emma:medium="tactile" emma:mode="ink">
                <msink:context xmlns:msink="http://schemas.microsoft.com/ink/2010/main" type="inkWord" rotatedBoundingBox="6390,16053 6702,16065 6676,16750 6364,16738"/>
              </emma:interpretation>
            </emma:emma>
          </inkml:annotationXML>
          <inkml:trace contextRef="#ctx0" brushRef="#br0">-611 2185,'0'0,"0"0,0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0,0-2,0 2,0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0,4 1,-4-1,0 0,0 0,0 0,0 0,0 0,0 0,0 0,0 0,0 0,0 0,0 0,0 0,0 0,0 0,0 0,0 0,0 0,0 0,0 0,0 0,0 0,0 0,0 0,0 0,0 0,0 0,0 0,0 0,0 0,0 0,0 0,0 0,0 0,0 0,0 0,0 0,5 0,-5 0,0 0,0 0,0 0,0 0,0 0,0 0,0 0,0 0,0 0,0 0,0 0,0 0,0 0,0 0,0 0,0 0,0 0,0 0,0 0,0 0,0 0,0 0,0 0,0 0,0 0,0 0,0 0,0 0,0 0,0 0,0 0,2 1,-2-1,0 0,0 0,0 0,0 0,0 0,0 0,0 0,0 0,0 0,0 0,0 0,0 0,0 0,0 0,0 0,0 0,0 0,0 0,0 0,0 0,0 0,0 0,0 0,0 0,0 0,0 0,0 0,0 0,0 0,0 0,0 0,0 0,0 0,0 0,0 0,0 0,0 0,0 0,0 0,3 1,-3-1,0 0,0 0,0 0,0 0,0 0,0 0,0 0,0 0,0 0,0 0,0 0,0 0,0 0,0 0,0 0,0 0,0 0,0 0,0 0,0 0,0 0,0 0,0 0,0 0,0 0,0 0,0 0,0 0,3 1,-3-1,0 0,0 0,0 0,0 0,0 0,0 0,0 0,0 0,0 0,0 0,0 0,0 0,0 0,0 0,0 0,0 0,0 0,0 0,0 0,0 0,0 0,0 0,0 0,0 0,0 0,0 0,0 0,0 0,0 0,0 0,0 0,0 0,0 0,0 0,0 0,0 0,0 0,0 0,0 0,0 0,0 0,0 0,4 1,-4-1,0 0,0 0,0 0,0 0,0 0,0 0,0 0,0 0,0 0,0 0,0 0,0 0,0 0,0 0,0 0,0 0,0 0,0 0,0 0,0 0,0 0,0 0,0 0,0 0,0 0,3 1,-3-1,0 0,0 0,0 0,0 0,0 0,0 0,0 0,0 0,0 0,0 0,0 0,0 0,0 0,0 0,0 0,0 0,0 0,0 0,0 0,0 0,0 0,0 0,0 0,0 0,0 0,0 0,0 0,0 0,0 0,0 0,0 0,0 0,0 0,0 0,0 0,0 0,0 0,0 0,0 0,0 0,0 0,0 0,0 0,0 0,0 0,4 0,-4 0,0 0,0 0,0 0,0 0,0 0,0 0,0 0,0 0,0 0,0 0,0 0,0 0,0 0,0 0,0 0,0 0,0 0,0 0,0 0,0 0,0 0,0 0,1 0,-1 0,0 0,0 0,0 0,0 0,0 0,0 0,0 0,0 0,0 0,0 0,0 0,0 0,0 0,0 0,0 0,0 0,0 0,0 0,0 0,0 0,0 0,0 0,0 0,0 0,1-1,-1 1,0 0,0 0,0 0,0 0,0 0,0 0,0 0,0 0,0 0,0 0,0 0,0 0,0 0,0 0,0 0,0 0,0 0,0 0,0 0,0-1,0 1,0 0,0 0,0 0,0 0,0 0,0 0,0 0,0 0,0 0,0 0,0 0,0 0,0 0,0 0,0 0,0 0,0 0,0 0,0 0,0 0,0 0,0 0,0 0,0 0,0 0,0 0,0 0,0 0,0 0,0 0,0 0,0 0,0 0,0 0,0 0,0 0,0 0,3 0,-3 0,0 0,0 0,0 0,0 0,0 0,0 0,0 0,0 0,0 0,0 0,0 0,0 0,0 0,0 0,0 0,0 0,0 0,0 0,0 0,0 0,0 0,0 0,0 0,0 0,0 0,0 0,0 0,0 0,0 0,0 0,3 2,-3-2,0 0,0 0,0 0,0 0,0 0,0 0,0 0,0 0,0 0,0 0,0 0,0 0,0 0,0 0,0 0,0 0,0 0,0 0,0 0,0 0,0 0,0 0,0 0,0 0,0 0,0 0,0 0,0 0,0 0,4 0,-4 0,0 0,0 0,0 0,0 0,0 0,0 0,0 0,0 0,0 0,0 0,0 0,0 0,2 0,-2 0,0 0,0 0,0 0,0 0,0 0,0 0,0 0,0 0,0 0,0 0,0 0,0 0,0 0,0 0,0 0,0 0,0 0,0 0,0 0,0 0,0 0,0 0,4-2,-4 2,0 0,0 0,0 0,0 0,0 0,0 0,0 0,0 0,0 0,1 0,-1 0,0 0,0 0,0 0,0 0,0 0,0 0,0 0,0 0,0 0,0 0,0 0,0 0,0 0,0 0,0 0,0 0,0 0,4 0,-4 0,0 0,0 0,0 0,0 0,0 0,0 0,3 2,-3-2,0 0,0 0,0 0,0 0,0 0,0 0,0 0,0 0,0 0,0 0,0 0,4 0,-4 0,0 0,0 0,0 0,1-1,-1 1,0 0,0 0,0 0,0 0,0 0,3-2,-3 2,3-1,-3 1,0 0,0 0,0 0,0 0,4-1,-4 1,0 0,0 0,1 0,-1 0,0 0,0 0,0 0,4-1,0 0,-4 1,4-1,-4 1,4 1,-4-1,4 1,0-1,-4 0,5 1,-2-2,-3 1,6-1,-4 0,-2 1,5-2,-1 2,-4 0,6 0,-4 0,-2 0,6-1,-3 0,-3 1,6 1,-2 0,-4-1,6 1,-6-1,2 0,-2 0,3-1,0 1,-3 0,5 0,-3 0,-2 0,4-1,-2 0,-2 1,3-2,-2 1,-1 1,4 0,-1 0,-3 0,5 2,-1-1,-4-1,4 1,-1 0,-3-1,2-1,-2 1,0-1,0 1,1 0,0 0,-1 0,1 0,-1-2,0 2,0 0,-1-1,1 1,-2 1,1 1,1-2,0 0,0 0,-1-2,1 2,-2-2,1 2,1 0,-2 0,2 1,0-1,0 3,-1-3,1 0,-1 1,1-2,0 1,-3 0,1-2,2 2</inkml:trace>
          <inkml:trace contextRef="#ctx0" brushRef="#br0" timeOffset="1">-536 1973,'0'0,"0"0,0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0,-1 0,1 0,0 0,0 0,0 0,0 0,0 0,0 0,0 0,0 0,0 0,0 0,0 0,0 0,0 0,0 0,0 0,0 0,0 0,0 0,0 0,0 0,0 0,0 0,0 0,0 0,0 0,0 0,0 0,0 0,0 0,0 0,0 0,0 0,0 0,0 0,0 0,0 0,-1 5,1-5,0 0,0 0,0 0,0 0,0 0,0 0,0 0,0 0,0 0,0 0,0 0,0 0,0 0,0 0,0 0,0 0,0 0,0 0,0 0,0 0,0 0,0 0,0 0,0 0,0 0,0 0,0 0,0 0,0 0,0 0,0 0,0 3,0-3,0 0,0 0,0 0,0 0,0 0,0 0,0 0,0 0,0 0,0 0,0 0,0 0,0 0,0 0,0 0,0 0,0 0,0 0,0 0,0 0,0 0,0 0,0 0,0 0,0 0,0 0,0 0,0 0,0 0,0 0,0 0,0 0,0 0,0 0,0 0,0 0,0 0,0 0,0 0,0 2,0-2,0 0,0 0,0 0,0 0,0 0,0 0,0 0,0 0,0 0,0 0,0 0,0 0,0 0,0 0,0 0,0 0,0 0,0 0,0 0,0 0,0 0,0 0,0 0,0 0,0 0,0 0,0 0,0 0,0 1,0-1,0 0,0 0,0 0,0 0,0 0,0 0,0 0,0 0,0 0,0 0,0 0,0 0,0 0,0 0,0 0,0 0,0 0,0 0,0 0,0 0,0 0,0 0,0 0,0 0,0 0,0 0,0 0,0 0,0 0,0 0,0 0,0 0,0 0,0 0,0 0,0 0,0 0,0 0,0 0,0 0,0 0,0 0,3 16,-3-16,0 0,0 0,0 0,0 0,0 0,0 0,0 0,0 0,0 0,0 0,0 0,0 0,0 0,0 0,0 0,0 0,0 0,0 0,0 0,0 0,0 0,0 0,0 0,0 0,0 0,1 7,-1-7,0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2,0-2,0 0,0 0,0 0,0 0,0 0,0 0,0 0,0 0,0 0,0 0,0 0,0 0,0 0,0 0,0 0,0 0,0 0,0 0,0 0,0 0,0 0,0 0,0 0,0 0,0 0,0 0,0 0,0 0,0 0,0 0,0 0,0 0,0 0,0 0,0 0,0 0,0 0,0 0,0 0,0 0,0 0,0 0,0 0,0 0,0 0,0 0,0 0,0 0,0 0,0 0,0 0,0 0,0 0,0 0,0 0,0 0,0 0,0 0,-1 2,1-2,0 0,0 0,0 0,0 0,0 0,0 0,0 0,0 0,0 0,0 0,0 0,0 0,0 0,0 1,0-1,0 0,0 0,0 0,0 0,0 0,0 0,0 0,0 0,0 0,0 0,0 0,0 0,0 0,0 0,0 0,0 0,0 0,0 0,0 0,0 0,0 0,0 0,0 0,0 0,0 0,0 0,0 0,0 0,0 0,0 0,0 0,-1 3,1-3,0 0,0 0,0 0,0 0,0 0,0 0,0 0,0 0,0 0,0 0,0 0,0 0,0 0,-1 1,1-1,0 0,0 0,0 0,0 0,0 0,0 0,0 0,0 0,0 0,0 0,0 0,0 0,0 0,0 0,0 0,0 0,0 0,0 0,0 0,0 0,0 0,0 0,0 0,0 0,-1 4,1-4,0 0,0 0,0 0,0 0,0 0,0 0,0 0,0 0,0 0,0 0,0 1,0-1,0 0,0 0,0 0,0 0,0 0,0 0,0 0,0 0,0 0,0 0,0 0,0 0,0 0,0 0,0 0,0 0,0 0,0 0,0 0,-1 6,1-6,0 0,0 0,0 0,0 0,0 0,0 0,0 0,-1 2,1-2,0 0,0 0,0 0,0 0,0 0,0 0,0 0,0 0,0 0,0 0,0 0,0 0,0 0,-2 6,2-6,0 0,0 0,0 0,0 0,-1 4,1-4,0 0,0 0,0 0,0 0,0 0,0 0,0 0,-3 13,3-13,0 0,0 0,0 0,-4 18,4-18,0 0,0 0,0 0,0 0,-3 16,3-16,0 0,0 0,-5 19,5-19,0 0,0 0,0 0,-2 13,-2 1,4-14,-2 11,-2 3,4-14,-1 10,-2 3,3-13,-2 13,0 4,2-17,-2 12,0 4,2-16,-1 13,-2 2,3-15,-1 13,1-13,-2 19,2-19,-6 84,4-65,2-19,0 11,0-11,0 0,1 2,-1-1,0-1,9 44,-8-33,-1-11,2 6,-2-5,0-1,1 1,-1 0,0-1,1 2,1-1,-2-1,29 31,-29-31,7 5,-7-5,5 3,-5-3,0 0,1 1,-1-1,0 0,20 6,-14-6,-6 0,8 1,-5 0,-3-1,5 0,-3-1,-2 1,4 0,0 0,-4 0,4-1,-2-1,-2 2,3-5,-3 5,2-3,-2 3,3-5,0 2,-3 3,5-4,-1 2,-4 2,4-2,-2 0,-2 2,6-4,0 1,-6 3,9-6,-3 1,-6 5,9-5,-3 4,-6 1,9-5,-6 2,-3 3,5-6,-5 6,1-5,-1 5,3-5,-2 4,-1 1,3-1,-1 0,-2 1,6-1,-3-1,-3 2,5-3,-5 1,0 2,3-3,-3 1,0 2,0-2,-1 1,1 1,-2 2,2 0,0-2,0 2,0-2,0 0,-2 0,2 0,-2 0,1 1,1-1,-1-1,0 0,1 1,-2-1</inkml:trace>
        </inkml:traceGroup>
        <inkml:traceGroup>
          <inkml:annotationXML>
            <emma:emma xmlns:emma="http://www.w3.org/2003/04/emma" version="1.0">
              <emma:interpretation id="{2A722067-C383-4506-8E59-6F1C3569E6AE}" emma:medium="tactile" emma:mode="ink">
                <msink:context xmlns:msink="http://schemas.microsoft.com/ink/2010/main" type="inkWord" rotatedBoundingBox="7476,16230 9153,16294 9135,16767 7458,16703">
                  <msink:destinationLink direction="with" ref="{16E8EA04-28AE-420A-BDC2-D5FBA1D4B3BA}"/>
                  <msink:destinationLink direction="to" ref="{73C37FF1-C5DA-4B7E-9062-47EE63CD3C4E}"/>
                  <msink:destinationLink direction="with" ref="{96121F79-AB40-4490-989B-9A55B6B25052}"/>
                </msink:context>
              </emma:interpretation>
            </emma:emma>
          </inkml:annotationXML>
          <inkml:trace contextRef="#ctx0" brushRef="#br0" timeOffset="2">263 2178,'0'0,"0"0,0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0,2 2,-2-2,0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0,9 0,-9 0,0 0,0 0,0 0,0 0,0 0,0 0,0 0,0 0,0 0,18 0,-18 0,0 0,0 0,0 0,0 0,0 0,20 0,-20 0,26 0,-26 0,0 0,18 0,4-1,-22 1,80 1,-63-3,-17 2,18 0,-14 0,-4 0,2 0,-2 0,0 0,0 0,0 0,0 0,-12 2,11-1,1-1,-1 0,1 0,0-1,0 1,1-2</inkml:trace>
          <inkml:trace contextRef="#ctx0" brushRef="#br0" timeOffset="3">282 2137,'0'0,"0"0,0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0,6-11,-6 11,0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0,-1-1,1 1,0 0,0 0,0 0,0 0,0 0,0 0,0 0,0 0,0 0,0 0,0 0,0 0,0 0,0 0,0 0,0 0,0 0,0 0,0 0,0 0,0 0,0 0,0 0,0 0,0 0,0 0,0 0,0 0,0 0,0 0,0 0,0 0,0 0,0 0,0 0,0 0,0 0,0 0,0 0,0 0,0 0,-2 2,2-2,0 0,0 0,0 0,0 0,0 0,0 0,0 0,-1 4,1-4,0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9,2-27,-1 9,1 4,0-13,0 8,1 1,-1-9,1 7,0-2,-1-5,22 77,-15-63,-7-14,11 14,-5-13,-6-1,10 3,-4-2,-6-1,15-5,-4-2,-11 7,8-3,-8 3,0 0,30-12,-30 12,8-6,-8 6,10-7,-7 4,-3 3,7-7,-1 2,-6 5,8-6,-5 3,-3 3,5-3,-3 1,-2 2,4-5,-1 3,-3 2,4-5,-1 4,-3 1,3-5,0 1,-3 4,2-4,-2 4,0 0,0-2,0 2,0-4,0 3,0 1,2 0,-1 1,-1-1,-1 3,-1-2,2-1,0 0,-1 0,1 0</inkml:trace>
          <inkml:trace contextRef="#ctx0" brushRef="#br0" timeOffset="4">597 2308,'0'0,"0"0,0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2,-4-2,0 0,0 0,0 0,0 0,0 0,0 0,0 0,0 0,0 0,0 0,0 0,0 0,0 0,0 0,0 0,0 0,3 1,-3-1,0 0,0 0,0 0,0 0,0 0,0 0,0 0,0 0,0 0,0 0,0 0,0 0,0 0,0 0,0 0,0 0,0 0,0 0,0 0,0 0,0 0,0 0,0 0,0 0,0 0,0 0,0 0,0 0,0 0,0 0,0 0,4 2,-4-2,0 0,0 0,0 0,0 0,0 0,0 0,0 0,0 0,0 0,0 0,0 0,0 0,0 0,4 2,-4-2,0 0,0 0,0 0,0 0,0 0,0 0,0 0,0 0,0 0,0 0,0 0,0 0,0 0,0 0,0 0,0 0,0 0,0 0,0 0,0 0,0 0,0 0,0 0,0 0,0 0,4 0,-4 0,0 0,0 0,0 0,0 0,0 0,0 0,0 0,0 0,0 0,0 0,0 0,0 0,0 0,0 0,0 0,0 0,0 0,0 0,0 0,0 0,0 0,0 0,3 0,-3 0,0 0,0 0,0 0,0 0,0 0,0 0,0 0,0 0,0 0,0 0,0 0,0 0,0 0,0 0,0 0,2 0,-2 0,0 0,0 0,0 0,0 0,0 0,0 0,0 0,0 0,0 0,0 0,0 0,6 0,-6 0,0 0,0 0,0 0,25 0,-25 0,0 0,0 0,0 0,0 0,0 0,22 0,-22 0,28 0,-28 0,0 0,21 1,7-1,-28 0,13-1,3 1,-16 0,80 0,-80 0,18-3,-18 3,10-1,-9 1,-1 0,2 0,-1 0,-1 0,43-2,-30 0,-13 2,13-1,-11 2,-2-1,4 0,0 1,-4-1,2 1,-3 0,1-1,1-1,1 1,-2 0,2 0,-2 0,1 1,-1-1,1 0,-1 0,0 0,0-1,0 1,0 0,0 0,0-2,-2 1,2 1,-1-1,1 1,0 0,-1 0,1-1,0 1,0 1,0 0,0-1,0 1,1-2,-1 1,-1-1</inkml:trace>
          <inkml:trace contextRef="#ctx0" brushRef="#br0" timeOffset="5">811 2168,'0'0,"0"0,0 0,0 0,0 0,0 0,0 0,0 0,0 0,0 0,0 0,0 0,0 0,0 0,0 0,-1 1,0 1,1-2,0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4,-2-15,1 9,0 0,-1-9,7 83,-7-65,0-18,1 17,-1-13,0-4,0 6,-1-4,1-2,0 2,-2-3,2 1,0-2,1 2,-1 0,2-1,-2 1,0-3,0 3,-1-2,0 2,1 0,-2 0,2-2,0 2,-6-3</inkml:trace>
          <inkml:trace contextRef="#ctx0" brushRef="#br0" timeOffset="6">1155 2350,'0'0,"0"0,0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0,2-2,-2 2,0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0,5-4,-5 4,0 0,0 0,4-3,-4 3,0 0,0 0,0 0,6-4,-2 3,-4 1,0 0,0 0,0 0,0 0,0 0,9-7,-9 7,6-4,-6 4,8-7,-3 4,-5 3,4-1,-3 2,-1-1,1 2,-1-1,0-1,-1 4,0-3,1-1,1 3,2-3,-3 0,3 2,-3-2,1 1,-1-1,1 2,-1-2,0 0,1 1,-1 0,0-1,14 25,-9-18,-5-7,5 12,-3-7,-2-5,0 1,0-1,0 0,1 2,-1-2,0 0,1 4,-1-2,0-2,0 3,0-3,1 2,-1-2,1 5,-1-3,0-2,13 76,-11-58,-2-18,2 19,-3-14,1-5,-1 5,-2-3,3-2,1 2,-1-2,2 0,-2 0,2-2,-2 0,0 2,1-3,0 0,-1 3,-2-4,1 3,1 1,-1-4,2 1,-1 3,1-5,-3 2,2 3,0-5,0 2,0 3,1-6,1 3,-2 3,2-6,-2 6,0-3,0 3,1-11,1 0,-2 11,8-27,-2 6,-6 21,12-29,-5 14,-7 15,11-26,-6 10,-5 16,9-24,-4 13,-5 11,6-14,-2 9,-4 5,4-7,-4 5,0 2,1-1,-1 1,0 0,0 0,0 0,2 2,-2 1,0-3,2 2,1-2,-3 0,3 2,-2-1,-1-1,2 2,-1 1,-1-3,2 4,-2-4,1 3,-1-3,2 4,0-3,-2-1,1 5,-1-3,0-2,3 5,-2-3,-1-2,3 5,-3-3,0-2,1 6,-1-1,0-5,1 5,0 0,-1-5,0 7,0-1,0-6,0 3,0-3,0 0,0 0,2 1,-2-1,0 0,0 4,0-4,0 0,2 5,-1-4,-1-1,22 65,-18-51,-4-14,3 8,-3-7,0-1,11 19,-7-14,-4-5,4 3,-3-2,-1-1,4 0,0-2,-4 2,4-2,0 0,-4 2,3-2,-2 2,-1 0,4 0,-1-1,-3 1,7-3,-1 1,-6 2,8-2,-8 2,3-1,-3 1,6-1,-1 1,-5 0,8 0,-5-1,-3 1,5-2,-3 1,-2 1,3-1,-2-1,-1 2,4-2,-2 0,-2 2,3-2,-1 1,-2 1,2-1,0 1,-2 0,1-1,-1 1,0-2,0 2,1-1,0 0,-1 1,0 0,-1 0,1 0,-1 0,-1 0,2 0,-1 0,0-1,1 1,0 1,0-1,1 2,-1-2,0 1,-1-1,1 0,0 1,0-1,0 0,-1 0,1 0,0 0</inkml:trace>
        </inkml:traceGroup>
      </inkml:traceGroup>
    </inkml:traceGroup>
  </inkml:traceGroup>
</inkml:ink>
</file>

<file path=ppt/ink/ink10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6:30.688"/>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7EAE2520-1866-4851-8F95-B507533EFF4E}" emma:medium="tactile" emma:mode="ink">
          <msink:context xmlns:msink="http://schemas.microsoft.com/ink/2010/main" type="writingRegion" rotatedBoundingBox="7557,10334 9233,10380 9220,10854 7544,10808"/>
        </emma:interpretation>
      </emma:emma>
    </inkml:annotationXML>
    <inkml:traceGroup>
      <inkml:annotationXML>
        <emma:emma xmlns:emma="http://www.w3.org/2003/04/emma" version="1.0">
          <emma:interpretation id="{DD7E4CA2-4A9B-4AA3-B3E4-0AE0ADD40015}" emma:medium="tactile" emma:mode="ink">
            <msink:context xmlns:msink="http://schemas.microsoft.com/ink/2010/main" type="paragraph" rotatedBoundingBox="7557,10334 9233,10380 9220,10854 7544,10808" alignmentLevel="1"/>
          </emma:interpretation>
        </emma:emma>
      </inkml:annotationXML>
      <inkml:traceGroup>
        <inkml:annotationXML>
          <emma:emma xmlns:emma="http://www.w3.org/2003/04/emma" version="1.0">
            <emma:interpretation id="{8F0132E8-D57D-47CD-99EC-E70C25B84083}" emma:medium="tactile" emma:mode="ink">
              <msink:context xmlns:msink="http://schemas.microsoft.com/ink/2010/main" type="line" rotatedBoundingBox="7557,10334 9233,10380 9220,10854 7544,10808"/>
            </emma:interpretation>
          </emma:emma>
        </inkml:annotationXML>
        <inkml:traceGroup>
          <inkml:annotationXML>
            <emma:emma xmlns:emma="http://www.w3.org/2003/04/emma" version="1.0">
              <emma:interpretation id="{0532E383-B5F8-47B3-A287-0DF9C6E2BE32}" emma:medium="tactile" emma:mode="ink">
                <msink:context xmlns:msink="http://schemas.microsoft.com/ink/2010/main" type="inkWord" rotatedBoundingBox="7557,10334 9233,10380 9220,10854 7544,10808">
                  <msink:destinationLink direction="with" ref="{16E8EA04-28AE-420A-BDC2-D5FBA1D4B3BA}"/>
                  <msink:destinationLink direction="with" ref="{FA4EBB9F-89C5-4211-A12B-3721464B2B46}"/>
                </msink:context>
              </emma:interpretation>
            </emma:emma>
          </inkml:annotationXML>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670.8">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1622.4">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780">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3931.2">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5,0-3,-1-2,2 5,-1-3,-1-2,3 5,-3-3,0-2,1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traceGroup>
      </inkml:traceGroup>
    </inkml:traceGroup>
  </inkml:traceGroup>
</inkml:ink>
</file>

<file path=ppt/ink/ink10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3:34.078"/>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513E0D0B-C9AB-4377-8C47-3C919DA15309}" emma:medium="tactile" emma:mode="ink">
          <msink:context xmlns:msink="http://schemas.microsoft.com/ink/2010/main" type="inkDrawing" rotatedBoundingBox="6528,10255 7832,4655 8348,4775 7044,10375" semanticType="callout" shapeName="Other">
            <msink:sourceLink direction="with" ref="{842D5146-EAA1-4517-837F-32C62AD31B59}"/>
          </msink:context>
        </emma:interpretation>
      </emma:emma>
    </inkml:annotationXML>
    <inkml:trace contextRef="#ctx0" brushRef="#br0">1176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22,-2 10,12-32,-11 27,-3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Group>
</inkml:ink>
</file>

<file path=ppt/ink/ink10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3:35.90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BA1E38EC-1381-45E4-B6BC-76B64000BC6E}" emma:medium="tactile" emma:mode="ink">
          <msink:context xmlns:msink="http://schemas.microsoft.com/ink/2010/main" type="writingRegion" rotatedBoundingBox="6303,9806 6396,10435 6048,10486 5955,9857"/>
        </emma:interpretation>
      </emma:emma>
    </inkml:annotationXML>
    <inkml:traceGroup>
      <inkml:annotationXML>
        <emma:emma xmlns:emma="http://www.w3.org/2003/04/emma" version="1.0">
          <emma:interpretation id="{DE6316DC-ED05-4CEF-8FBE-2A28518BF7BA}" emma:medium="tactile" emma:mode="ink">
            <msink:context xmlns:msink="http://schemas.microsoft.com/ink/2010/main" type="paragraph" rotatedBoundingBox="6303,9806 6396,10435 6048,10486 5955,9857" alignmentLevel="1"/>
          </emma:interpretation>
        </emma:emma>
      </inkml:annotationXML>
      <inkml:traceGroup>
        <inkml:annotationXML>
          <emma:emma xmlns:emma="http://www.w3.org/2003/04/emma" version="1.0">
            <emma:interpretation id="{7974A01E-C6EA-44DC-966A-EFF0EBB91F55}" emma:medium="tactile" emma:mode="ink">
              <msink:context xmlns:msink="http://schemas.microsoft.com/ink/2010/main" type="line" rotatedBoundingBox="6303,9806 6396,10435 6048,10486 5955,9857"/>
            </emma:interpretation>
          </emma:emma>
        </inkml:annotationXML>
        <inkml:traceGroup>
          <inkml:annotationXML>
            <emma:emma xmlns:emma="http://www.w3.org/2003/04/emma" version="1.0">
              <emma:interpretation id="{842D5146-EAA1-4517-837F-32C62AD31B59}" emma:medium="tactile" emma:mode="ink">
                <msink:context xmlns:msink="http://schemas.microsoft.com/ink/2010/main" type="inkWord" rotatedBoundingBox="6303,9806 6396,10435 6048,10486 5955,9857">
                  <msink:destinationLink direction="with" ref="{513E0D0B-C9AB-4377-8C47-3C919DA15309}"/>
                </msink:context>
              </emma:interpretation>
            </emma:emma>
          </inkml:annotationXML>
          <inkml:trace contextRef="#ctx0" brushRef="#br0">20 0,'0'0,"0"0,0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8,1-30,0 14,1 1,-1-15,1 13,0 2,-1-15,11 102,-9-80,-2-22,2 12,-2-11,0-1,0 2,1-1,-1-1,2 2,-1-1,-1-1,28 44,-28-44,7 9,-7-9,10 9,-3-6,-7-3,9 4,-3-2,-6-2,10 0,-5-2,-5 2,7-2,-3 0,-4 2,7-2,-5 1,-2 1,5-1,-3 1,-2 0,7-2,-3-2,-4 4,4-4,-4 4,0-2,0 2,2-6,0 3,-2 3,3-5,-2 3,-1 2,1-3,0 2,-1 1,3 0,0 0,-3 0,5-1,-2-2,-3 3,10-6,-4 3,-6 3,9-6,-3 2,-6 4,11-8,-5 3,-6 5,11-10,-6 5,-5 5,10-10,-2 5,-8 5,14-7,-6 3,-8 4,9-6,-6 2,-3 4,4-3,-4 3,1-1,-1 1,0 0,0 0,0 0,-10 5,9-3,1-2,0 0,0 1,0-1,-10 3,8-4,2 1</inkml:trace>
          <inkml:trace contextRef="#ctx0" brushRef="#br0" timeOffset="1060.7592">46 120,'0'0,"0"0,0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3,1-3,0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0,9-4,-9 4,0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0,5 2,-5-2,0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0,4-2,-4 2,0 0,0 0,0 0,0 0,0 0,0 0,0 0,0 0,0 0,0 0,0 0,0 0,0 0,0 0,4 0,-4 0,0 0,0 0,0 0,0 0,0 0,0 0,0 0,0 0,0 0,0 0,0 0,0 0,0 0,0 0,0 0,0 0,0 0,0 0,0 0,0 0,0 0,0 0,0 0,0 0,0 0,0 0,0 0,0 0,0 0,0 0,0 0,0 0,0 0,0 0,0 0,0 0,0 0,0 0,0 0,0 0,0 0,0 0,0 0,0 0,0 0,0 0,0 0,0 0,0 0,0 0,0 0,0 0,0 0,3 0,-3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0,4-2,-4 2,0 0,0 0,0 0,0 0,0 0,0 0,0 0,0 0,0 0,0 0,0 0,0 0,0 0,0 0,0 0,0 0,0 0,1-1,-1 1,0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0,-6 0,0 0,0 0,0 0,0 0,0 0,6 0,-6 0,0 0,0 0,0 0,0 0,0 0,0 0,0 0,0 0,0 0,4 0,-4 0,0 0,0 0,1 0,-1 0,0 0,0 0,0 0,25 1,-18-1,-7 0,0 0,0 0,0 0,0 0,0 0,0 0,0 0,13 1,-13-1,0 0,7 3,-7-3,0 0,12 1,-7-2,-5 1,6 0,-3-1,-3 1,4-1,-1 2,-3-1,4 1,-2 0,-2-1,1 1,-1-1,-1-1,1 1,-1-1,2 2,-1-1,0 1,-1-1,1 0,-3-1,1 0,2 1,-1 0,2-1,-1 1,-2-2,0 1,2 1,-2-1,3 3,-1-2</inkml:trace>
        </inkml:traceGroup>
      </inkml:traceGroup>
    </inkml:traceGroup>
  </inkml:traceGroup>
</inkml:ink>
</file>

<file path=ppt/ink/ink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38.319"/>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37A231B-AECB-4521-93E6-000CC2EB9017}" emma:medium="tactile" emma:mode="ink">
          <msink:context xmlns:msink="http://schemas.microsoft.com/ink/2010/main" type="inkDrawing" rotatedBoundingBox="5782,10991 8363,11376 8347,11484 5766,11099" shapeName="Other">
            <msink:destinationLink direction="with" ref="{955C3453-E11F-46D4-AF39-890FB82306A5}"/>
            <msink:destinationLink direction="with" ref="{589B9B7F-B9AD-4FA9-B07F-44115191E23C}"/>
          </msink:context>
        </emma:interpretation>
      </emma:emma>
    </inkml:annotationXML>
    <inkml:trace contextRef="#ctx0" brushRef="#br0">11-1 3,'0'0'16,"0"0"-1,0 0-3,0 0 0,0 0-1,0 0-1,0 0-1,0 0 1,0 0-1,0 0-1,0 0-1,0 0-2,-12 3-1,12-3 0,0 0 1,0 0 0,0 0-1,5 10 0,-5-10 0,0 0 0,13-2-1,-13 2-1,0 0 0,14 3-1,-14-3 0,12 6 0,-12-6 0,20 7 1,-9-6 0,6 2-1,-3-4 1,4 2 0,-3-2-1,2 1 1,-4-2-1,1 2-1,-14 0 1,19 0-1,-19 0 0,16 4 0,-16-4 1,23-1-1,-10-2 1,2 3 0,-1-2 0,3 1-1,-2-1 1,-1 0-1,-1 4 0,0-1 0,-13-1 0,19 3 1,-19-3-1,19 4 0,-7-3 0,1 1 0,0 0 0,1-1 0,1-1 0,-2 1 0,1 0 0,2 0 0,-3 2 0,0-2 1,2-1-1,0 1 0,4-2 0,3 0 0,3-1 0,1 2 0,4-2 1,-2 2-1,3 1 0,-3 2 0,1-1 0,0 1 0,-3 2 0,1 1 0,-2 0 1,0-1-1,3-1 0,-2 1 0,1-2 0,-3 1 1,1-1-1,-2 0 0,2 2 0,-4-2 0,1 4 0,-2-2 0,1 2 1,-1 0-2,0 0 2,0 0-2,2-1 2,1-2-1,-2 0 1,4 1-1,-5-2 0,1 0 0,-3-1 0,0 0 0,-3 4 0,-3 0 0,-3 1 0,3-1 0,1-1 0,2-1 0,3 1 0,0 1 0,-2-6 1,4 0-1,-2-3 0,0 6 0,-5-3 0,-3 1 0,-10-1 0,19 3 0,-19-3 0,19 7 0,-7-4 0,-2-2 0,6 1 0,-2 0 0,0-2 0,-1 1 0,0 0 0,-1 1 0,0-1 0,-12-1 0,17 6 0,-17-6 0,18 7 0,-6-4 0,0-1 0,1 0 0,-2-1 0,1 1 0,2-2 0,-3 1 0,1-1 0,-12 0 0,19 1 0,-19-1 0,17 1 1,-17-1-1,19-1 0,-8-1 0,2 0 0,0 1 0,-2 2 0,0-1 0,0 0 0,0 3 0,-11-3 0,19 7 0,-9-5 0,2 2 0,0-3 0,1 1 0,4 2 0,-1-3 0,2 1 0,-4 1 0,2 0 0,1 1 0,-1-1 0,1 2 0,-1-2 0,1 1 0,2-2 0,0-1 0,0 3 0,-1-2 0,-2 3 0,-1-1 0,-2 0 0,0 2 0,-2 0 0,0-1 0,-1 0 0,2-1 1,-1-2-1,-11-2 0,20 5 0,-20-5 0,16 2 0,-16-2 0,13 3 0,-13-3 0,0 0 0,12 4 0,-12-4 0,0 0 0,0 0 1,12 11-1,-12-11 0,0 0 0,10 2 0,-10-2 0,0 0 0,0 0 0,0 0 0,0 0 0,0 0 0,0 0 0,11 11 0,-11-11 0,0 0 0,0 0 0,0 0 0,0 0 0,9 10 0,-9-10 0,0 0 1,0 0-1,0 0 0,0 0 1,0 0-1,0 0 0,0 0 0,0 0 1,0 0-2,0 0-1,8 11-12,-8-11-21,0 0-1,0 0 0,0 0-1</inkml:trace>
  </inkml:traceGroup>
</inkml:ink>
</file>

<file path=ppt/ink/ink1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9:19.161"/>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590C22F6-18AF-4211-9A8A-F63E358E536E}" emma:medium="tactile" emma:mode="ink">
          <msink:context xmlns:msink="http://schemas.microsoft.com/ink/2010/main" type="inkDrawing" rotatedBoundingBox="6435,15944 7732,11032 7865,11067 6567,15979" shapeName="Other">
            <msink:destinationLink direction="with" ref="{5A9D7EC2-49E5-4205-A32C-EA5797D61AAB}"/>
            <msink:destinationLink direction="to" ref="{73C37FF1-C5DA-4B7E-9062-47EE63CD3C4E}"/>
          </msink:context>
        </emma:interpretation>
      </emma:emma>
    </inkml:annotationXML>
    <inkml:trace contextRef="#ctx0" brushRef="#br0">1046 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0,-9-1,9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20,-1-20,0 0,0 0,0 0,0 0,0 0,0 0,0 0,0 0,0 0,0 0,0 0,0 0,0 0,0 0,0 0,0 0,0 0,0 0,0 0,0 0,0 0,0 0,0 0,0 0,0 0,0 0,0 0,0 0,0 0,0 0,0 0,0 0,0 0,0 0,0 0,0 0,2 3,-2-3,0 0,0 0,0 0,0 0,0 0,0 0,0 0,0 0,0 0,0 0,0 0,0 0,0 0,0 0,0 0,0 0,0 0,0 0,0 0,0 0,0 0,0 0,0 0,0 0,0 0,0 0,0 0,0 0,0 0,0 0,0 0,0 0,0 0,0 0,0 0,0 0,0 0,1 1,-1-1,0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4,0-4,0 0,0 0,0 0,0 0,0 0,0 0,0 0,0 0,0 0,0 0,0 0,0 0,0 0,0 0,0 0,0 0,0 0,0 0,0 0,0 0,0 0,0 0,0 0,0 0,0 0,0 0,0 0,0 0,0 0,0 0,0 0,0 0,0 0,0 0,0 0,0 0,0 0,0 0,0 0,0 0,0 0,0 0,0 0,0 0,0 0,0 0,0 0,0 0,0 0,-1 0,1 0,0 0,0 0,0 0,0 0,0 0,0 0,0 0,0 0,0 0,0 0,0 0,0 0,0 0,0 0,0 0,0 0,0 1,0-1,0 0,0 0,0 0,0 0,0 0,0 0,0 0,0 0,0 0,0 0,0 0,0 1,0-1,0 0,0 0,0 0,0 0,0 0,0 0,0 0,0 0,0 0,0 0,0 0,0 0,0 0,0 0,0 0,0 0,0 0,0 0,0 0,0 0,0 0,-2 3,2-3,0 0,0 0,0 0,0 0,0 0,0 0,0 0,0 0,-1 2,1-2,0 0,0 0,0 0,0 0,0 0,0 0,0 0,0 0,0 0,-1 5,1-5,0 0,0 0,0 0,0 0,0 0,-3 11,3-11,0 0,0 0,0 0,0 0,0 0,0 0,0 0,0 0,0 0,-7 22,7-22,0 0,0 0,-11 28,11-28,0 0,0 0,0 0,-8 22,-3 8,11-30,0 0,0 0,0 0,0 0,0 0,0 0,0 0,0 0,0 0,-5 15,5-15,0 0,0 0,-6 21,6-21,0 0,0 0,0 0,-5 21,-2 5,7-26,-4 15,-4 4,8-19,-7 16,7-16,-8 22,8-22,-8 18,0 6,8-24,-8 21,-3 6,11-27,-7 22,-3 6,10-28,-7 21,-3 6,10-27,-5 18,1 8,4-26,-2 15,0 3,2-18,-3 17,-4 6,7-23,-6 17,6-17,-9 25,9-25,-7 16,-3 3,10-19,-8 17,-2 6,10-23,-7 19,-2 7,9-26,-7 19,0 8,7-27,-7 23,-1 7,8-30,-4 20,-3 4,7-24,-4 15,-1 4,5-19,-7 20,-2 6,9-26,-8 23,-3 9,11-32,-4 15,-3 5,7-20,-4 14,-1 7,5-21,-3 12,-2 4,5-16,-3 14,3-14,-6 19,6-19,-4 17,-2 5,6-22,-5 19,-2 6,7-25,-5 13,0 6,5-19,-8 21,0 8,8-29,-9 23,-1 7,10-30,-6 21,-3 6,9-27,-8 23,-1 8,9-31,-8 24,8-24,-8 30,8-30,-7 24,-3 9,10-33,-7 20,-1 6,8-26,-4 16,-3 4,7-20,-5 17,-1 9,6-26,-3 15,3-15,-3 19,3-19,-2 11,-1 3,3-14,-3 14,1 10,2-24,-2 12,0 5,2-17,-1 10,-1 4,2-14,-2 14,2-14,-2 18,2-18,-1 10,-2 3,3-13,-2 13,-1 3,3-16,-2 12,1 3,1-15,-3 14,0 4,3-18,-3 18,-2 3,5-21,-5 19,-3 5,8-24,-5 15,-1 6,6-21,-4 11,4-11,-4 15,4-15,-3 12,-1 6,4-18,-2 13,-2 6,4-19,-2 9,1 0,1-9,-2 13,0 7,2-20,-1 13,-1 5,2-18,-5 23,-3 7,8-30,-4 16,0 5,4-21,-4 15,0 5,4-20,-4 15,1 5,3-20,-3 16,-2 3,5-19,-4 18,-1 7,5-25,-4 16,0 5,4-21,-4 16,4-16,-4 22,4-22,-4 15,-1 4,5-19,-5 15,-1 6,6-21,-4 17,-1 4,5-21,-4 15,-1 6,5-21,-2 13,-2 5,4-18,-4 16,-1 4,5-20,-3 12,0 2,3-14,-2 11,2-11,-3 13,3-13,-2 11,0 5,2-16,-3 16,-1 5,4-21,-3 13,-2 4,5-17,-3 12,-2 5,5-17,-4 15,0 5,4-20,-4 12,0 2,4-14,-3 11,0 4,3-15,-4 15,4-15,-4 22,4-22,-4 16,-1 6,5-22,-3 15,-2 4,5-19,-3 13,-2 4,5-17,-3 14,-3 5,6-19,-5 20,-2 3,7-23,-4 13,-1 3,5-16,-3 12,-3 5,6-17,-4 12,4-12,0 0,-4 18,4-18,-4 13,0 5,4-18,-3 13,0 3,3-16,-3 13,-1 4,4-17,-1 10,-3 3,4-13,-4 15,-2 5,6-20,-3 14,-2 3,5-17,-4 16,-2 5,6-21,-4 15,4-15,-6 21,6-21,-4 10,0 6,4-16,-2 12,-2 5,4-17,-3 9,0 5,3-14,-12 53,12-52,0-1,-1 5,1-3,0-2,0 5,0-4,0-1,-2 6,2 1,0-7,-15 94,13-83,2-11,-2 12,2-7,0-5,-1 7,-1-1,2-6,0 1,0-1,0 0,-4 19,4-15,0-4,-2 6,2-6,0 4,0-4,-2 6,1 0,1-6,-2 9,2-5,0-4,0 6,-1-5,1-1,0 3,0-2,0-1,0 3,0-1,0-2,0 3,0-1,0-2,0 1,0-1,0 0,0 1,0-1,0 1,0-1,-1 2,0-1,1-1,0 2,0 0,0-2,0 2,0-1,0-1,-1 2,1-3,0 1,0 1,1 0,-1-1,0 0,0 0,0 0,-1 2,2 0,-1-2,0 2,0-2,0 1,0-1,0 0,0 2,0-2,0 0,0 0,0 1,0-1,-2 0,2 0,0 0,0 1,0 1,0-2,1 2,-1-2,0 0,0 1,1 1,-1-2,1 3,-2-3,1 0,0 0,0 0,0 1,0-1,0 0,0 1,-2-1,2 0,-1 1,0-1,1 0,-1 2,0-1,1-1,0 2,0-1,0-1,1 1,-1-1,0 0,0 0,0 0,0 0,-1 2,1 0,0-2,0 2,0-2,0 1,0-1,0 2,0-1,0-1,0 0,0-1,0 1,1 1,-2-1,1 0,0 0,0 2,0-2,0 0,0 0,0 0,0 0,0 0,0 0,0 0,0 2,0-4,0 2,0 0,0-1,0 1,0-1,0 1,0 0,0 0,0 0,0 0,0 0,-1 0,1 0,0-1,0 1,0 0,0-1,0 1,1 2,-1-2,0 0,0 0,0 0,0-1,1 1,-1 0,0 0,0-1,0 1,-1-1,1 1,0 0,-1-2,1 2,-1-2,1 2</inkml:trace>
  </inkml:traceGroup>
</inkml:ink>
</file>

<file path=ppt/ink/ink1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8:44.591"/>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5A9D7EC2-49E5-4205-A32C-EA5797D61AAB}" emma:medium="tactile" emma:mode="ink">
          <msink:context xmlns:msink="http://schemas.microsoft.com/ink/2010/main" type="inkDrawing" rotatedBoundingBox="1859,12939 7019,13192 6965,14286 1805,14032" semanticType="callout" shapeName="Other">
            <msink:sourceLink direction="with" ref="{590C22F6-18AF-4211-9A8A-F63E358E536E}"/>
          </msink:context>
        </emma:interpretation>
      </emma:emma>
    </inkml:annotationXML>
    <inkml:trace contextRef="#ctx0" brushRef="#br0">0 508,'0'0,"0"0,0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8,1-8,0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0,2 0,-2 0,0-2,0 2,0 0,0 0,0 0,0 0,0 0,0 0,0 0,0 0,0 0,0 0,0 0,0 0,0 0,0 0,0 0,0 0,0 0,0 0,0 0,0 0,0 0,0 0,0 0,0 0,0 0,0 0,0 0,0 0,0 0,0 0,0 0,0 0,0 0,0 0,0 0,0 0,0 0,0 0,0 0,0 0,0 0,0 0,0 0,0 0,0 0,0 0,0 0,0 0,0 0,0 0,0 0,0 0,0 0,0 0,0 0,0 0,0 0,0 0,0 0,0 0,0 0,0 0,0 0,0 0,0 0,0 0,0 0,0-1,0 1,0 0,0 0,0 0,0 0,0 0,0 0,0 1,0-1,0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0,0-1,0 1,0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0,1 0,-1 0,0 0,0 0,0 0,0 0,0 0,0 0,0 0,0 0,0 0,0 0,0 0,0 0,0 0,0 0,0 0,0 0,0 0,0 0,0 0,0 0,0 0,0 0,0 0,0 0,0 0,0 0,0 0,0 0,0 0,0 0,0 0,0 0,0 0,0 0,0 0,0 0,0 0,0 0,0 0,0 0,0 0,0 0,0 0,0 0,0 0,0 0,0 0,0 0,0 0,0 0,1-1,-1 1,0 0,0 0,0 0,0 0,0 0,0 0,0 0,0 0,0 0,0 0,0 0,0 0,0 0,0 0,0 0,0 0,0 0,0 0,0 0,0 0,0 0,0 0,0 0,0 0,0 0,0 0,0 0,0 0,0 0,0 0,0 0,0 0,0 0,0 0,0 0,2-2,-2 2,0 0,0 0,0 0,0 0,0 0,0 0,0 0,0 0,0 0,0 0,0 0,0 0,0 0,0 0,0 0,2-1,-2 1,0 0,0 0,0 0,0 0,0 0,0 0,0 0,0 0,0 0,0 0,0 0,0 0,0 0,0 0,0 0,0 0,0 0,0 0,5-2,-5 2,0 0,0 0,0 0,0 0,0 0,0 0,0 0,0 0,0 0,0 0,0 0,0 0,3 0,-3 0,0 0,0 0,0 0,0 0,0 0,0 0,0 0,0 0,0 0,0 0,0 0,0 0,0 0,0 0,0 0,0 0,0 0,0 0,0 0,0 0,0 0,0 0,0 0,4-1,-4 1,0 0,0 0,0 0,0 0,0 0,0 0,0 0,0 0,0 0,3-2,-3 2,0 0,0 0,0 0,0 0,0 0,0 0,0 0,0 0,0 0,0 0,0 0,0 0,0 0,0 0,0 0,0 0,0 0,8-7,-8 7,7-5,-7 5,0 0,0 0,0 0,0 0,0 0,0 0,0 0,0 0,0 0,0 0,0 0,15-12,-15 12,0 0,0 0,0 0,0 0,0 0,0 0,0 0,11-7,-11 7,0 0,0 0,0 0,20-9,-10 4,-10 5,0 0,0 0,0 0,0 0,0 0,0 0,0 0,18-12,-18 12,0 0,10-10,-10 10,0 0,19-17,-5 7,-14 10,27-21,-10 8,-17 13,28-18,-13 8,-15 10,24-15,-12 6,-12 9,20-13,-9 8,-11 5,20-11,-9 3,-11 8,21-12,-8 4,-13 8,23-13,-10 7,-13 6,23-12,-11 6,-12 6,19-11,-8 5,-11 6,17-11,-5 4,-12 7,21-11,-9 6,-12 5,22-11,-9 4,-13 7,21-13,-8 6,-13 7,20-12,-9 8,-11 4,20-9,-10 3,-10 6,18-11,-8 6,-10 5,18-9,-8 3,-10 6,16-7,-7 4,-9 3,14-7,-6 4,-8 3,15-8,-15 8,8-3,-8 3,17-4,-6 2,-11 2,19-5,-8 2,-11 3,17-7,-7 3,-10 4,15-5,-6 4,-9 1,14-3,-7 1,-7 2,14-3,-6 2,-8 1,15-4,-6 2,-9 2,13-4,-13 4,9-2,-9 2,13-2,-7-2,-6 4,10-2,-4 1,-6 1,9 0,-3 0,-6 0,10 0,-3 0,-7 0,12 1,-5 1,-7-2,0 0,10 1,-5-1,-5 0,10-1,-3 1,-7 0,9-1,-4 2,-5-1,10 2,-5 0,-5-2,4 0,-4 0,0 0,22 7,-13-4,-9-3,13 6,-7-4,-6-2,11 2,-11-2,5 1,-5-1,3 0,-3 1,0-1,17 11,-10-6,-7-5,10 8,-5-4,-5-4,8 4,-4-2,-4-2,5 4,-1-2,-4-2,5 4,-2-4,-3 0,6 2,-2 1,-4-3,6 4,-6-4,2 3,-2-3,5 4,-4-3,-1-1,5 4,-2-1,-3-3,4 3,-2-3,-2 0,3 1,0 2,-3-3,4 2,-4-2,4 3,-4-3,4 3,-1-1,-3-2,5 6,-1-5,-4-1,4 4,-1-2,-3-2,5 4,-1-1,-4-3,4 2,-2-1,-2-1,0 1,1-1,-1 0,9 11,-5-8,-4-3,4 3,-4-3,1 1,-1-1,3 5,1-2,-4-3,5 5,-2-4,-3-1,1 1,0-1,-1 0,10 11,-6-7,-4-4,5 5,-1-2,-4-3,2 3,-1-3,-1 0,12 15,-7-10,-5-5,3 5,-3-5,0 0,1 1,0 0,-1-1,2 2,-2-1,0-1,2 3,0-1,-2-2,39 50,-30-39,-9-11,5 6,-5-6,1 0,-1 0,19 25,-12-18,-7-7,4 6,-4-6,0 0,2 2,-1-1,-1-1,1 2,0-1,-1-1,3 3,-3-2,0-1,41 47,-31-37,-10-10,6 6,-6-6,0 0,1 2,-1-2,1 1,-1-1,1 1,0 1,-1-2,3 3,-1-1,-2-2,3 5,8 7,-11-12,5 5,-3-2,-2-3,52 60,-41-48,-11-12,6 7,-5-6,-1-1,1 0,0 1,-1-1,1 2,0-1,-1-1,2 2,-1-1,-1-1,38 40,-28-31,-10-9,4 5,-3-5,-1 0,1 1,-1-1,0 0,2 2,-2-2,0 1,0-1,4 3,-4-3,0 0,38 43,-29-34,-9-9,5 5,-5-5,0 0,1 2,0-1,-1-1,29 30,-20-23,-9-7,5 5,-5-4,0-1,2 2,-1-1,-1-1,3 3,-3-3,0 0,2 2,-2-2,3 3,-2-1,-1-2,4 4,-2-3,-2-1,57 57,-44-45,-13-12,13 12,-10-9,-3-3,2 2,-2-2,1 0,-1 0,0 1,1 0,-1-1,1 1,1-1,-2 0,3 4,-2-4,-1 0,47 41,-35-30,-12-11,6 5,-5-5,-1 0,2 2,-1-2,-1 0,2 2,-1-1,-1-1,3 2,-3-2,2 2,-2-2,3 2,-1 0,-2-2,4 3,2 1,-6-4,7 6,3 2,-10-8,64 48,-50-41,-14-7,16 8,-16-8,6 3,-6-3,8 3,-4-1,-4-2,8 3,-4-3,-4 0,6 2,-3-2,-3 0,2 0,-1 0,-1 0,12 3,-6-4,-6 1,8 0,-3 0,-5 0,9 0,-3 1,-6-1,10 0,-6-3,-4 3,7-2,-2 2,-5 0,7 1,-7-1,5 2,-5-2,8-1,-3-1,-5 2,4 0,-4 0,0 0,23 5,-16-5,-7 0,10-1,-6-2,-4 3,8-1,-3 0,-5 1,8-1,-2 1,-6 0,8-1,-3 0,-5 1,9-3,-9 3,3-4,-3 4,8-3,-4 4,-4-1,8-1,-6-2,-2 3,8-5,-2 4,-6 1,11-3,-6 0,-5 3,8-7,-2 3,-6 4,11-7,-5 4,-6 3,5-3,-5 3,0 0,25-7,-25 7,7-7,-7 7,4-5,-3 5,-1 0,21-11,-13 7,-8 4,10-7,-6 2,-4 5,8-9,-2 4,-6 5,8-6,-3 3,-5 3,6-5,-3 3,-3 2,4-5,-3 1,-1 4,3-2,0 2,-3 0,2-4,-2 1,0 3,3-5,0 1,-3 4,5-6,-1 3,-4 3,4-5,-1 0,-3 5,4-6,-4 6,4-2,-4 2,7-7,-1 1,-6 6,9-10,-4 2,-5 8,13-13,-4 6,-9 7,18-16,-9 5,-9 11,15-21,-7 9,-8 12,12-22,-5 10,-7 12,13-17,-4 7,-9 10,15-19,-15 19,10-12,-10 12,21-20,-4 9,-17 11,27-24,-13 7,-14 17,22-26,-12 13,-10 13,19-17,-8 8,-11 9,18-15,-18 15,9-10,-9 10,15-18,-6 8,-9 10,17-14,-9 7,-8 7,16-10,-8 5,-8 5,12-9,-5 4,-7 5,10-8,-5 5,-5 3,10-7,-6 3,-4 4,8-7,-2 4,-6 3,10-4,-10 4,5-3,-5 3,9-5,-4 1,-5 4,7-5,-2 0,-5 5,8-5,-3 1,-5 4,11-4,-5 2,-6 2,11-5,-6-1,-5 6,12-7,-4 3,-8 4,14-6,-7 3,-7 3,10-3,-5 1,-5 2,10-1,-5-1,-5 2,9-2,-4 1,-5 1,10-3,-4 3,-6 0,11-1,-6-1,-5 2,11-3,-11 3,6-2,-6 2,12-3,-5 3,-7 0,5 0,-5 0,0 0,22 1,-16-2,-6 1,11-1,-5 0,-6 1,9-1,-5 1,-4 0,4 0,-4 0,0 0,2 1,-1-1,-1 0,2 1,-2-1,2 0,-2 0,2 0,-1 0,-1 0,46 8,-34-7,-12-1,12 1,-8-2,-4 1,7-1,-3 2,-4-1,9 2,-6-1,-3-1,7 2,-4-2,-3 0,6 0,-3-1,-3 1,2 0,-2 0,0 0,0 1,1-1,-1 0,17 6,-14-5,-3-1,3 0,-3 0,0 0,0 1,1-1,-1 0,8 4,-8-4,3 0,-3 0,3 1,0 2,-3-3,5 3,-3-2,-2-1,1 0,-1 1,0-1,12 7,-10-5,-2-2,4 2,-3 1,-1-3,3 3,0-1,-3-2,3 3,-1-3,-2 0,3 4,-3-4,3 1,-3-1,6 5,-2-2,-4-3,6 6,-3-2,-3-4,4 3,-2-2,-2-1,4 2,-1 0,-3-2,2 1,-2-1,0 0,0 0,10 9,-6-5,-4-4,6 4,-3-2,-3-2,5 4,-3-1,-2-3,5 5,-3-2,-2-3,5 2,-3 0,-2-2,4 2,-4-2,0 0,5 3,-2 0,-3-3,6 5,-6-5,4 4,-4-4,5 5,-3-2,-2-3,3 2,-1-2,-2 0,3 3,0-1,-3-2,5 4,-3-2,-2-2,4 4,-2-3,-2-1,4 1,-1 2,-3-3,2 2,0 1,-2-3,4 3,-3-2,-1-1,4 2,-2-1,-2-1,3 3,-1 0,-2-3,4 3,-1-2,-3-1,3 1,-1 0,-2-1,3 3,-3-3,1 0,-1 0,3 3,-1 0,-2-3,4 4,-1-3,-3-1,4 2,-3-2,-1 0,2 1,-2-1,0 0,6 6,-6-6,2 2,-2-2,3 3,-2-3,-1 0,2 1,1 0,-3-1,2 4,1-4,-3 0,2 2,-3-2,1 0,3 0,-3 0,3 2,-3-2,4 1,-3 0,-1-1,2 3,0-2,-2-1,3 4,-1-1,-2-3,3 3,-2-3,-1 0,3 1,-2 1,-1-2,3 3,1-1,-4-2,3 3,-3-2,0-1,2 2,-2-2,2 2,-2-2,0 0,2 2,-1-3,-1 1,1 1,1 2,-2-3,3 2,-2 0,-1-2,5 3,-2 0,-3-3,3 0,-3 1,0-1,4 6,-2-4,-2-2,2 1,0 0,-2-1,1 1,-1 0,0-1,0 0,0 1,0-1,9 6,-8-5,-1-1,4 3,-1-1,-3-2,1 0,0 0,-1 0,0 2,0-2,0 0,0 0,14 14,-9-10,-5-4,6 5,-5-3,-1-2,3 1,-2-1,-1 0,3 2,-2-1,-1-1,2 3,0-1,-2-2,4 3,-1-1,-3-2,5 4,-4-3,-1-1,4 3,-4-3,0 0,3 3,-3-3,3 4,-2-1,-1-3,1 2,0-3,-1 1,2 0,-2 0,0 0,6 6,-5-5,-1-1,2 2,-2-2,4 1,-4-1,5 4,-3-1,-2-3,5 5,-2-4,-3-1,3 4,-2-3,-1-1,1 2,-1-2,0 0,3 1,-1-1,-2 0,2 1,-2-1,0 0,1 1,0 0,-1-1,2 3,-2-3,3 2,-3-2,0 0,1 2,1-4,-2 2,0 0,2 3,-2-3,0 0,0 0,0 0,0 0,3 0,-3 0,2 2,-2-2,0 0,0 0,0 1,0-1,0 1,1 0,-1-1,0 1,0 1,0-2,0 0,2-2,-2 2,-1 0,0 1,1-1,0 1,2-1,-2 0,0 0,1 0,-1 0,-1-2,1 2,0-1,0 1,0 0,0 1,0-1,4 2,-3-1,-1-1,0-1,-1-1,1 2,-2 0,3 2,-1-2,0 3,0-3,0 0,1 0,-1 0,0 0,0 0,0-1,0 1,-1 1,1-1,1 0,-1 0,0 2,0-2,0 0,0 1,2 0,-2-1,2 1,-2-2,0 1,0 0,1 1,-1-1,0 0,-1-3,1 3,-2-2,2 1,0 1,1 0,-1 0,0 0,0 1,-1 0,1-1,-1 0,0-1,1 1,0-1,-1 2,1-1,0 0,0 1,0-1,1-1,0 1,-1 0,-1 0,1 0,-3 1,3-1,-3-1,3 0,0 1,-2-2,2 2,0 0,-3-2,2 2,1 0,-2-1,0 1,2 0,-1-1,-1 0,2 1</inkml:trace>
  </inkml:traceGroup>
</inkml:ink>
</file>

<file path=ppt/ink/ink1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5:34.263"/>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3E90EC16-087D-4C97-8A19-6776F430730D}" emma:medium="tactile" emma:mode="ink">
          <msink:context xmlns:msink="http://schemas.microsoft.com/ink/2010/main" type="writingRegion" rotatedBoundingBox="2280,5202 7431,4896 7515,6312 2365,6619"/>
        </emma:interpretation>
      </emma:emma>
    </inkml:annotationXML>
    <inkml:traceGroup>
      <inkml:annotationXML>
        <emma:emma xmlns:emma="http://www.w3.org/2003/04/emma" version="1.0">
          <emma:interpretation id="{E7AA1264-29CF-47B0-9D46-810468F11D24}" emma:medium="tactile" emma:mode="ink">
            <msink:context xmlns:msink="http://schemas.microsoft.com/ink/2010/main" type="paragraph" rotatedBoundingBox="2280,5202 7431,4896 7515,6312 2365,6619" alignmentLevel="1"/>
          </emma:interpretation>
        </emma:emma>
      </inkml:annotationXML>
      <inkml:traceGroup>
        <inkml:annotationXML>
          <emma:emma xmlns:emma="http://www.w3.org/2003/04/emma" version="1.0">
            <emma:interpretation id="{E5D5A4F3-6BA1-43BF-950D-F5DBC91A1F7D}" emma:medium="tactile" emma:mode="ink">
              <msink:context xmlns:msink="http://schemas.microsoft.com/ink/2010/main" type="line" rotatedBoundingBox="2280,5202 7431,4896 7515,6312 2365,6619"/>
            </emma:interpretation>
          </emma:emma>
        </inkml:annotationXML>
        <inkml:traceGroup>
          <inkml:annotationXML>
            <emma:emma xmlns:emma="http://www.w3.org/2003/04/emma" version="1.0">
              <emma:interpretation id="{71382A19-B1C2-437F-8C8C-D349F7F0236F}" emma:medium="tactile" emma:mode="ink">
                <msink:context xmlns:msink="http://schemas.microsoft.com/ink/2010/main" type="inkWord" rotatedBoundingBox="2280,5202 7431,4896 7515,6312 2365,6619">
                  <msink:destinationLink direction="with" ref="{9C506F4F-83AA-4B47-8B72-3A8121BA19F6}"/>
                </msink:context>
              </emma:interpretation>
            </emma:emma>
          </inkml:annotationXML>
          <inkml:trace contextRef="#ctx0" brushRef="#br0">126-1821,'0'0,"0"0,0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0,1 2,-1-2,0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0,2 0,-2 0,0 0,0 0,0 0,0 0,0 0,0 0,0 0,0 0,0 0,0 0,0 0,0 0,0 0,0 0,0 0,0 0,0 0,0 0,0 0,0 0,0 0,0 0,0 0,0 0,0 0,1-1,-1 1,0 0,0 0,0 0,0 0,0 0,0 0,0 0,0 0,0 0,0 0,0 0,0 0,0 0,0 0,0 0,0 0,0 0,0 0,0 0,0 0,0 0,0 0,0 0,0 0,0 0,0 0,0 0,0 0,0 0,0 0,0 0,0 0,0 0,0 0,0 0,0 0,0 0,0 0,0 0,0 0,0 0,0 0,0 0,0 0,0 0,3-1,-3 1,0 0,0 0,0 0,0 0,0 0,0 0,0 0,0 0,0 0,0 0,0 0,0 0,0 0,0 0,0 0,0 0,0 0,0 0,0 0,0 0,0 0,0 0,1-1,-1 1,0 0,0 0,0 0,0 0,0 0,0 0,0 0,0 0,0 0,0 0,0 0,0 0,0 0,0 0,0 0,0 0,0 0,0 0,0 0,0 0,0 0,0 0,0 0,0 0,3-3,-3 3,0 0,0 0,0 0,0 0,0 0,0 0,0 0,0 0,0 0,0 0,0 0,0 0,0 0,0 0,0 0,0 0,0 0,0 0,0 0,2-2,-2 2,0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0,8-13,-8 13,0 0,16-24,-7 7,-9 17,15-24,-6 13,-9 11,14-21,-8 5,-6 16,11-24,-11 24,8-11,-8 11,11-17,-7 10,-4 7,5-9,-4 5,-1 4,3-6,-1 3,-2 3,5-7,-2 2,-3 5,6-9,-1 3,-5 6,8-7,-1 4,-7 3,12-7,-8 0,-4 7,13-12,-13 12,8-9,-8 9,16-12,-7 4,-9 8,11-11,-5 5,-6 6,8-9,-4 6,-4 3,7-6,-4 3,-3 3,6-7,-4 2,-2 5,8-12,-2 3,-6 9,9-13,-4 5,-5 8,7-13,-7 13,5-3,-5 3,7-10,-4 5,-3 5,8-11,-1 3,-7 8,18-16,-7 5,-11 11,20-17,-10 9,-10 8,16-14,-8 7,-8 7,11-15,-5 5,-6 10,12-15,-4 5,-8 10,14-16,-14 16,8-10,-8 10,16-19,-4 7,-12 12,19-16,-8 7,-11 9,22-18,-9 5,-13 13,23-22,-9 8,-14 14,23-20,-10 9,-13 11,0 0,21-17,-10 9,-11 8,15-15,-7 8,-8 7,11-11,-6 3,-5 8,12-10,-4 3,-8 7,16-11,-8 6,-8 5,13-9,-6 3,-7 6,14-12,-4 4,-10 8,16-14,-16 14,10-9,-10 9,11-11,-5 6,-6 5,8-6,-6 2,-2 4,6-5,-4 3,-2 2,7-3,-2 0,-5 3,11-5,-6 1,-5 4,13-8,-4 2,-9 6,13-7,-8 3,-5 4,11-7,-11 7,7-2,-7 2,9-8,-5 4,-4 4,9-7,-4 5,-5 2,9-5,-4 1,-5 4,11-6,-6 0,-5 6,9-8,-2 5,-7 3,11-7,-6 4,-5 3,12-8,-6 4,-6 4,14-10,-14 10,12-6,-12 6,17-8,-5 4,-12 4,17-9,-8 3,-9 6,14-8,-5 4,-9 4,14-7,-7 4,-7 3,11-6,-4 4,-7 2,11-4,-6 3,-5 1,11-2,-4 0,-7 2,13-2,-13 2,0 0,7 0,-7 0,11 0,-6 0,-5 0,9 1,-4 1,-5-2,8 3,-5 0,-3-3,5 2,-3-1,-2-1,4 3,-1-2,-3-1,5 5,-2-2,-3-3,5 4,-4-1,-1-3,4 3,-4-3,1 3,-1-3,5 5,-2-1,-3-4,6 6,-3-1,-3-5,5 7,-4-3,-1-4,0 0,1 0,-1 0,1 3,-1-2,0-1,0 0,2 2,-2 0,0-2,2 3,-1-1,-1-2,2 5,0-1,-2-4,5 10,0 3,-5-13,7 13,1 5,-8-18,7 14,1 2,-8-16,6 12,2 4,-8-16,6 12,-6-12,8 17,-8-17,5 13,1 4,-6-17,5 10,0 1,-5-11,4 9,0 4,-4-13,4 8,0 3,-4-11,2 9,2 5,-4-14,2 7,1 3,-3-10,4 13,1 5,-5-18,4 10,-4-10,5 15,-5-15,5 11,1 4,-6-15,6 12,1 4,-7-16,7 13,1 4,-8-17,5 13,3 3,-8-16,6 12,-6-12,8 16,-8-16,6 11,2 3,-8-14,6 9,1 3,-7-12,5 7,1 3,-6-10,6 9,2 3,-8-12,5 8,1 0,-6-8,6 9,1 1,-7-10,5 8,2 0,-7-8,7 9,6 7,-13-16,52 64,-41-51,-11-13,15 15,-15-15,6 2,-6-2,5 3,-4-4,-1 1,1 1,-1 1,0-2,2 1,-2-2,0 1,4-2,-1 0,-3 2,5 0,-1 0,-4 0,4-1,-3-1,-1 2,3-5,-2 5,-1 0,3-2,-3 2,0-2,0 2,1-2,1-1,-2 3,5-4,1 2,-6 2,6-6,-5 2,-1 4,1-6,1 2,-2 4,1-4,-1 2,0 2,0-4,0 3,0 1,3-2,-3-1,0 3,3-5,-3 5,2-3,-2 3,3-6,-3 2,0 4,4-5,0 2,-4 3,5-7,-2 1,-3 6,8-12,0 2,-8 10,12-15,-12 15,6-9,-6 9,10-14,-4 6,-6 8,6-9,-5 7,-1 2,4-6,-1 2,-3 4,3-7,-3 3,0 4,3-9,-1 6,-2 3,6-7,-4 3,-2 4,5-5,-4 3,-1 2,3-5,-3 5,0-2,0 2,1-6,1 1,-2 5,2-7,0 3,-2 4,4-6,-2 4,-2 2,3-4,0 0,-3 4,2-7,-1 1,-1 6,2-10,0 6,-2 4,2-9,-1 5,-1 4,2-8,-2 3,0 5,5-9,2 4,-7 5,6-9,-4 3,-2 6,0-9,-1 4,1 5,4-11,0 5,-4 6,6-12,-6 12,2-8,-2 8,3-11,-2 5,-1 6,5-11,-3 5,-2 6,7-15,-3 4,-4 11,10-20,-3 8,-7 12,11-19,-5 11,-6 8,5-13,-7 7,2 6,1-9,2 6,-3 3,3-3,-3 3,3 0,-3 0,4 0,-2-3,-2 3,6-5,-1 1,-5 4,7-6,-3 3,-4 3,5 0,-2 1,-3-1,5 2,-5-2,1-1,-1 1,3 2,-3 0,0-2,2 3,0-2,-2-1,1 0,0 0,-1 0,7 11,-6-7,-1-4,2 4,-2-3,0-1,3 4,-1-1,-2-3,6 4,-3-1,-3-3,3 5,-3-5,2 3,-2-3,1 4,-1-4,0 0,1 1,0-1,-1 0,2 3,-2-2,0-1,2 2,-1 0,-1-2,2 3,-1-2,-1-1,3 4,-2-2,-1-2,3 5,3 3,-6-8,7 10,3 5,-10-15,8 10,1 3,-9-13,6 8,1 2,-7-10,6 9,0 2,-6-11,6 10,2 3,-8-13,6 10,-6-10,7 13,-7-13,5 8,1 3,-6-11,6 8,0 3,-6-11,4 7,0 0,-4-7,4 9,0 1,-4-10,6 9,0 2,-6-11,41 69,-33-55,-8-14,1 1,0 0,-1-1,1 2,-1-2,0 0,0 0,2 3,-2-1,0-2,2 2,-1 0,-1-2,33 53,-25-42,-8-11,9 14,-5-9,-4-5,7 5,-3-3,-4-2,7 4,-4 0,-3-4,5 6,-3-1,-2-5,7 3,-1-1,-6-2,9 2,-5 0,-4-2,7 4,-3-2,-4-2,5 2,-2-1,-3-1,5-1,1 1,-6 0,7 0,-7 0,4 1,-4-1,8 0,-5-2,-3 2,8-3,-1 0,-7 3,8-5,-6 1,-2 4,2-6,-2 5,0 1,5-3,1 2,-6 1,9-4,-6 0,-3 4,13-10,-2 3,-11 7,17-13,-17 13,0 0,10-8,-10 8,18-16,-8 7,-10 9,17-16,-8 6,-9 10,20-19,-6 6,-14 13,24-23,-10 11,-14 12,19-23,-19 23,9-13,-9 13,12-20,-4 8,-8 12,14-18,-5 8,-9 10,13-15,-7 7,-6 8,10-14,-2 5,-8 9,12-15,-4 7,-8 8,9-14,-6 4,-3 10,7-15,-3 4,-4 11,11-21,-2 7,-9 14,13-21,-5 12,-8 9,13-15,-6 8,-7 7,11-14,-6 6,-5 8,8-14,0 7,-8 7,12-10,-8 6,-4 4,9-7,-5 4,-4 3,7-4,-5 1,-2 3,4-3,-3 0,-1 3,5-6,-1 0,-4 6,7-8,-7 8,5-3,-5 3,8-7,-4 4,-4 3,5-6,-2 4,-3 2,4-5,-2 3,-2 2,6-4,0 2,-6 2,9-6,-4 2,-5 4,11-5,-5 2,-6 3,7-5,-3 4,-4 1,7-3,-7 3,5-1,-5 1,13-4,-4 0,-9 4,16-6,-8 3,-8 3,17-6,-8 3,-9 3,16-5,-8 4,-8 1,15-4,-15 4,9-1,-9 1,16-2,-9 0,-7 2,13-2,-5-1,-8 3,12 0,-4 0,-8 0,16 0,-4 0,-12 0,15 0,-15 0,6 1,-6-1,4 0,-4 0,0 0,3 1,-2 0,-1-1,3 1,-3-1,1 0,-1 0,5 2,-1-1,-4-1,12 5,3 0,-15-5,11 4,0 1,-11-5,10 4,2 2,-12-6,10 5,2 0,-12-5,9 5,1 0,-10-5,8 5,4 0,-12-5,9 5,1 1,-10-6,69 40,-55-31,-14-9,8 6,-8-6,0 0,1 1,0-1,-1 0,3 2,-3-1,0-1,35 29,-35-29,8 8,-8-8,0 0,1 1,-1-1,0 1,1 1,-1-2,3 2,-3-1,0-1,2 3,-1-2,-1-1,3 5,-1-5,-2 0,2 5,9 10,-11-15,6 7,-3-2,-3-5,9 13,-9-13,0 0,13 18,-13-18,8 13,3 2,-11-15,9 12,4 4,-13-16,7 12,1 0,-8-12,5 9,2 1,-7-10,5 8,2 5,-7-13,3 7,0 0,-3-7,5 8,0 4,-5-12,4 7,0 4,-4-11,4 7,1 2,-5-9,4 9,1 5,-5-14,3 7,1 1,-4-8,3 9,4 4,-7-13,4 9,-4-9,5 10,-5-10,4 10,3 2,-7-12,4 7,0 0,-4-7,4 7,1 4,-5-11,6 8,0 1,-6-9,42 67,-35-53,-7-14,3 8,-3-8,0 0,16 20,-11-15,-5-5,1 0,-1 0,0 0,0 0,8 16,-5-13,-3-3,0 1,0 0,0-1,7 13,-5-10,-2-3,5 4,-4-2,-1-2,3 3,-3-3,1 2,-1-2,0 3,1-3,-1 0,2 1,-1 1,-1-2,4 1,-3-4,-1 3,0 0,0 0,0 0,-7 1,7 0,0-1,1-1,-1-1,0 2,0 0,-1 0,1 0,-2 0,2 0,1 0,-1 0,3-1,0-2,-3 3,0 0,0 0,0 0,-8 0,9-1,-1 1,0 0,0 0,0 0,-8 5,8-6,0 1,0-1,0 0,0 1,0 0,-3 0,3 0,-4-1,3 0,1 1,-1 0,2 0,-1 0,8 3,-7-1,-1-2,2 0,-3 1,1-1,-2 1,1-1,1 0,-2-2,2 2,-1-1</inkml:trace>
        </inkml:traceGroup>
      </inkml:traceGroup>
    </inkml:traceGroup>
  </inkml:traceGroup>
</inkml:ink>
</file>

<file path=ppt/ink/ink1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275 166 1,'0'0'0,"-6"-19"13,6 19 5,20-9-9,-20 9 2,14-19 4,-16 5 2,2 14 1,9-20-1,-9 20 0,9-25-3,-9 25-4,9-21-3,-9 21-1,7-25-1,-7 25-1,5-15 0,-5 15-2,0 0 0,0 0 0,0 0 0,0 0-1,-21 6 0,11 12 0,-3 3-1,-6 6 1,-5 4 0,-3 7 0,-5 2 0,0 7 0,0 2 0,0-6 0,2-3 0,6 1 0,4-12-1,6-3 1,4-9 0,10-17 0,0 0 0,0 0 0,-2-27 0,10 1 0,2-8 0,7-6 0,6-4-1,2-1 0,6-2-1,-1 2 1,0 6 0,1 4 0,-1 5 0,-6 8 0,-2 5-1,0 8 2,-6 4-1,0 10 0,1 2 0,-1 10 0,3 1 0,3 7 0,2 4 1,2 1-1,5 3 1,-2 2-1,3 3 0,-2-4 0,-1-1 0,-2-1 0,-1-7 0,-3-2 0,-3-5 0,-4-5 1,-3-7-2,-13-6-3,26-2-31,-26 2-2,-5-13-1,5 13-1</inkml:trace>
</inkml:ink>
</file>

<file path=ppt/ink/ink1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1-1,-2 2 0,2-4 0,2 3 0,0 1 0,1 1 0,-1-3 1,3 7-1,-1 2 0,-1-5 0,3 4 0,6-1 0,-5 2 0,0 0 0,4-3 1,-5 1-1,-2 0 0,-2 2 0,-5-4 1,-3 6-1,0-5 0,-4-1 1,0 4-1,-4-1 0,2 1 0,3 1 0,-2-1 0,1 0 1,-2 0-1,0 7 0,2-4 0,1 2 0,0-2 1,-5 1-1,2 5 0,-1-1 0,-2 1 0,-3 0 0,-1 2 0,0-1 1,-1 1-1,2-2 0,1 1 0,0-4 0,4 2 0,-3-6 0,6 2 0,-1-2 0,1-1 0,1 1 1,0-1-1,0-1 0,2 1 0,6 3 0,-4-4 0,1 1 0,-1-1 0,4 3 1,2-3-1,-1 2 0,3-5 1,0 3-1,5-2 0,-1 1 1,0 1-1,1 0 0,-3 1-1,0-1 1,-5 2 0,-5 1 0,-4-2 0,-7-1 1,-3-3-1,-7 0 1,-12 0 0,-8 1 0,-8 0 0,-11 0 0,-10 1 0,-5 1 0,-20 0 0,16-4 1,-16 4-1,0 0-1,0 0 1,0 0 0,0 0 0,0 0 0,-7-17-1,7 17 0,0 0 0,0 0 0,-9-13 0,9 13 0,-14-14 0,14 14 0,-23-17 0,5 5 0,-4-4-1,-3-1 1,-1 2 0,-2-1 1,-5-5-1,1 5 0,1 1 0,-1-1 0,0 4 0,0-1 0,1 2 1,1 0-2,3 3 2,0-1-1,5 0 0,5 7 0,3-1 1,14 3-1,-19-8 0,19 8 0,0 0 0,0 0 1,0 0-1,0 0 0,0 0 0,0 0 0,0 0 0,0 0 0,-4 15 1,4-15-1,13 17 0,2-5 1,3 2-1,10 4 0,5 1-1,9 4 1,0-3 0,11 1-1,2 1 1,5-3 0,-1 0 0,-3-3 0,-7-6-1,-5 3 1,-5-6 0,-6 2 0,-13 1 0,-20-10 0,13 12 0,-13-12 0,-15 14 0,4-9 0,-5 1 0,-5-1 0,2 3 0,-6 8 0,-5-1 0,1 8 1,-3 4-2,-7 4 1,-1-3 0,4 4 0,-4-1 0,5-5 0,6-3-1,2-7-1,6-5-2,-5-15-10,26 4-25,-23 3-1,23-3 0,-17-10-2</inkml:trace>
</inkml:ink>
</file>

<file path=ppt/ink/ink1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1,-1-2 0,1 5 0,-1-1-1,1 2 1,-1 2-1,1 1 0,5 0 0,-1 4 0,-2-1-1,1-1 1,-1-2 0,2-5-1,-3-2 1,2-5 0,-1-2 0,-4-3 0,6-4 1,-1-1-1,0-4 1,-1-4 0,0-2 0,-4-1-1,1-6 1,-3-6 0,1-5 0,-4-4 0,0-3-1,-3 0 1,0 0-1,-6-4 1,0 0-1,0-3 1,-2-2-1,0 1 0,-1-7 0,1-1 0,5-16 0,0 0-1,-2 13-2,2-13-3,0 0-28,0-15-6,0-6 0,7 2-1</inkml:trace>
</inkml:ink>
</file>

<file path=ppt/ink/ink11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59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0,-4-1 0,1-7 0,-4-2 0,-2-5 0,-5-5 1,-3-7-2,-13-6-3,26-2-31,-26 2-2,-5-13-1,5 13-1</inkml:trace>
</inkml:ink>
</file>

<file path=ppt/ink/ink1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60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1-1,-2 2 0,2-4 0,2 3 0,0 1 0,1 1 0,-1-3 1,3 7-1,-1 2 0,-1-5 0,3 4 0,6-1 0,-5 2 0,0 0 0,4-3 1,-5 1-1,-2 0 0,-2 2 0,-5-4 1,-3 6-1,0-5 0,-4-1 1,0 4-1,-4-1 0,2 1 0,3 1 0,-2-1 0,1 0 1,-2 0-1,0 7 0,2-4 0,1 2 0,0-2 1,-5 1-1,2 5 0,-1-1 0,-2 1 0,-3 0 0,-1 2 0,0-1 1,-1 1-1,2-2 0,1 1 0,0-4 0,4 2 0,-3-6 0,6 2 0,-1-2 0,1-1 0,1 1 1,0-1-1,0-1 0,2 1 0,6 3 0,-4-4 0,1 1 0,-1-1 0,4 3 1,2-3-1,-1 2 0,3-5 1,0 3-1,5-2 0,-1 1 1,0 1-1,1 0 0,-3 1-1,0-1 1,-5 2 0,-5 1 0,-4-2 0,-7-1 1,-3-3-1,-7 0 1,-12 0 0,-8 1 0,-8 0 0,-11 0 0,-10 1 0,-5 1 0,-20 0 0,16-4 1,-16 4-1,0 0-1,0 0 1,0 0 0,0 0 0,0 0 0,-7-17-1,7 17 0,0 0 0,0 0 0,-9-13 0,9 13 0,-14-14 0,14 14 0,-23-17 0,5 5 0,-4-4-1,-3-1 1,-1 2 0,-2-1 1,-5-5-1,1 5 0,1 1 0,-1-1 0,0 4 0,0-1 0,1 2 1,1 0-2,3 3 2,0-1-1,5 0 0,5 7 0,3-1 1,14 3-1,-19-8 0,19 8 0,0 0 0,0 0 1,0 0-1,0 0 0,0 0 0,0 0 0,0 0 0,0 0 0,-4 15 1,4-15-1,13 17 0,2-5 1,3 2-1,10 4 0,5 1-1,9 4 1,0-3 0,11 1-1,2 1 1,5-3 0,-1 0 0,-3-3 0,-7-6-1,-5 3 1,-5-6 0,-6 2 0,-13 1 0,-20-10 0,13 12 0,-13-12 0,-15 14 0,4-9 0,-5 1 0,-5-1 0,2 3 0,-6 8 0,-5-1 0,1 8 1,-3 4-2,-7 4 1,-1-3 0,4 4 0,-4-1 0,5-5 0,6-3-1,2-7-1,6-5-2,-5-15-10,26 4-25,-23 3-1,23-3 0,-17-10-2</inkml:trace>
</inkml:ink>
</file>

<file path=ppt/ink/ink1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35:08.60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7-1,2-2 1,-3-2 0,2 5 0,-1-1-1,1 2 1,-1 2-1,1 1 0,5 0 0,-1 4 0,-2-1-1,1-1 1,-1-2 0,2-5-1,-3-2 1,2-5 0,-1-2 0,-3-3 0,4-4 1,0-1-1,0-4 1,-1-4 0,0-2 0,-4-1-1,1-6 1,-3-6 0,1-5 0,-4-4 0,0-3-1,-3 0 1,0 0-1,-6-4 1,0 0-1,0-3 1,-2-2-1,0 1 0,-1-7 0,1-1 0,5-16 0,0 0-1,-2 13-2,2-13-3,0 0-28,0-15-6,0-6 0,7 2-1</inkml:trace>
</inkml:ink>
</file>

<file path=ppt/ink/ink1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02"/>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44BF02AD-9911-4A08-8676-47210DEB9521}" emma:medium="tactile" emma:mode="ink">
          <msink:context xmlns:msink="http://schemas.microsoft.com/ink/2010/main" type="inkDrawing" rotatedBoundingBox="19344,10243 20470,5284 20666,5329 19541,10288" semanticType="callout" shapeName="Other"/>
        </emma:interpretation>
      </emma:emma>
    </inkml:annotationXML>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37,-5 11,17-48,-8 29,-3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traceGroup>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44.40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589B9B7F-B9AD-4FA9-B07F-44115191E23C}" emma:medium="tactile" emma:mode="ink">
          <msink:context xmlns:msink="http://schemas.microsoft.com/ink/2010/main" type="inkDrawing" rotatedBoundingBox="8348,11364 12577,11905 12508,12440 8280,11898" semanticType="callout" shapeName="Other">
            <msink:sourceLink direction="with" ref="{9BBF7B7A-3BF5-4151-9FC4-36B55CB171B5}"/>
            <msink:sourceLink direction="with" ref="{137A231B-AECB-4521-93E6-000CC2EB9017}"/>
          </msink:context>
        </emma:interpretation>
      </emma:emma>
    </inkml:annotationXML>
    <inkml:trace contextRef="#ctx0" brushRef="#br0">0-7 24,'0'0'13,"0"0"1,0 0-2,0 0-3,0 0-1,0 0-1,0 0 0,0 0 0,11-1 0,-11 1 0,11-2-1,-11 2 1,11 2-1,-11-2 0,0 0-1,0 0-2,9 14 1,-9-14-1,1 12-1,-1-12 1,4 10-1,-4-10 0,13 7 0,-13-7 0,14 10-1,-14-10 1,12 15-1,-8-4 0,0-1 0,-3 2-1,4 0 1,-4-2 0,-1-10-1,8 15 1,-8-15 0,13 12 0,-13-12-1,13 10 1,-13-10 0,0 0-1,13 11 0,-13-11 0,9 10 1,-9-10-1,11 9 0,-11-9 1,17 9-1,-17-9 0,15 6 1,-15-6-1,14 6 0,-14-6 1,11 10-1,-11-10 0,12 10 0,-12-10 0,10 9 0,-10-9 0,14 9 1,-14-9-1,15 9 0,-15-9 0,11 14 0,-11-14 0,10 17 1,-10-17-1,13 16 0,-13-16 0,16 13 1,-16-13-1,20 12 0,-8-8 0,1 2 1,-2 1-1,1-1 0,-1 1 0,1-2 1,0 2-1,1-3 1,-1 1-1,-1 0 0,2-3 1,2 1-1,-4 0 0,1-1 0,1 1 1,-1-1-1,1-1 0,0 3 0,1-3 1,-1 1-1,2-1 0,-3 3 0,1-2 1,0 0-1,-2-1 0,-1-1 0,-10 0 0,17 3 0,-17-3 0,13 5 1,-13-5-1,13 5 0,-13-5 0,14 4 0,-14-4 0,16 3 0,-16-3 0,19 2 0,-19-2 0,18 1 0,-18-1 0,18 5 0,-18-5 0,16 8 0,-5-4 0,-1-1 0,3-1 0,1 2 1,1-3-1,-1-1 0,0 0 0,-2 0 0,-2-1 1,-10 1-2,16 0 1,-16 0 0,14 0 1,-14 0-1,17-1 0,-6 0 0,1-1 0,0 2 0,1-1 0,-2 1 0,2 1 0,-2 1 0,0-1 0,-11-1 0,18 0 0,-18 0 0,18-1 0,-18 1 0,15-2 0,-15 2 0,15-1 0,-15 1 0,13 0 0,-13 0 0,11 0 0,-11 0 0,0 0 0,0 0 0,0 0 0,11 3 0,-11-3 0,0 0 0,0 0 0,0 0 0,0 0 0,0 0 0,0 0 0,0 0 0,0 0 0,0 0 0,0 0 0,0 0 0,0 0 0,0 0 0,0 0 0,13-2 0,-13 2 1,0 0-1,11-2 0,-11 2 0,0 0 0,10 0 1,-10 0-1,0 0 0,0 0 0,0 0 0,0 0 0,0 0 0,0 0 0,0 0 1,0 0-1,0 0 0,0 0 0,0 0 0,0 0 0,0 0 0,0 0 0,11 9 0,-11-9 0,0 0 0,0 0 0,14 9 0,-14-9 0,12 1 0,-12-1 0,10-3 0,-10 3 0,0 0 1,11-2-1,-11 2 0,0 0-1,11 1 2,-11-1-1,0 0 0,15 3 0,-15-3 0,13 1 0,-13-1 0,14 0 0,-14 0 0,17 1 0,-17-1 0,17 2 0,-17-2 0,18 3 0,-18-3 0,16 4 0,-16-4 0,18 6 0,-18-6 0,18 5 0,-18-5 1,20 5-1,-10-2 0,1-1 0,0 0 0,-11-2-1,17 6 1,-17-6 1,17 4-2,-17-4 1,14 6 1,-14-6-1,17 7 0,-17-7 0,17 4 0,-17-4 0,23 3 0,-13-1 0,2 1 0,0 0 0,-12-3 1,20 11-1,-10-5 0,1 0 1,-11-6-1,18 11 1,-8-4-1,-10-7 2,18 10-2,-18-10 1,18 9 0,-18-9 0,14 11 0,-14-11-1,11 10 0,-11-10 0,11 12 0,-11-12 0,10 14 1,-10-14-2,8 14 1,-8-14 0,13 12 1,-13-12-1,14 9 0,-14-9 0,14 7 0,-14-7 0,14 8 0,-14-8 1,13 8-1,-13-8-1,11 8 2,-11-8-1,13 8 0,-13-8 0,15 5 0,-15-5 0,14 4 0,-14-4 0,12 5 0,-12-5 0,11 7 0,-11-7 0,0 0 0,10 11 0,-10-11 0,0 0 0,0 0 0,11 8 1,-11-8-1,0 0 0,0 0 0,11 6 0,-11-6 0,0 0 0,11 6 0,-11-6 0,10 1 0,-10-1 0,13 1 0,-13-1 0,11 2 0,-11-2 0,0 0 0,12 5 0,-12-5 0,0 0 0,12 2 0,-12-2 0,14 0 0,-14 0 0,16-2 0,-16 2 0,16-2 0,-16 2 0,16 0 0,-16 0 0,14 0 0,-14 0 0,13-3 0,-13 3 0,20-2 0,-20 2 0,19-5 0,-19 5 0,17-3 0,-17 3 0,13-2 0,-13 2 0,0 0 0,10-3 0,-10 3 0,0 0 0,17-5 0,-17 5 1,15-7-1,-15 7 0,17-8 0,-17 8-1,16-2 1,-16 2 0,16-1 0,-16 1 0,13-2 0,-13 2 0,15-1 0,-15 1 0,13-3 0,-13 3 0,0 0 0,13-7 0,-13 7 0,0 0 0,0 0 0,0 0 0,0 0 0,0 0 0,0 0 0,0 0 0,13-10 1,-13 10-2,0 0 1,0 0 0,12-7 0,-12 7 0,0 0 0,0 0 0,0 0 0,0 0 0,13-6 1,-13 6-1,0 0 0,15-8 0,-15 8 0,12-5 1,-12 5-1,0 0-1,0 0 1,13-5 0,-13 5 0,0 0 0,0 0 0,0 0 0,0 0 0,0 0 1,0 0-1,0 0 0,0 0 0,0 0-1,0 0 1,0 0 0,0 0 0,0 0 0,0 0 0,0 0 1,0 0-1,10-7 0,-10 7 0,0 0 0,0 0 0,0 0 0,0 0 0,0 0 0,0 0 0,0 0 0,0 0 0,13-9 0,-13 9 0,0 0 1,0 0-1,0 0 0,0 0 0,0 0 0,0 0 0,11-11 0,-11 11 0,0 0 0,13-13 0,-13 13 0,12-11 0,-12 11 0,14-7 0,-14 7-1,12-9 1,-12 9 0,9-8-1,-9 8 2,12-10-2,-12 10 0,11-8 1,-11 8-1,0 0 1,13-8-1,-13 8 1,0 0-1,0 0 1,0 0 0,10-11 0,-10 11 0,0 0 0,0 0 0,17-8 0,-17 8 0,14-8 1,-14 8-2,19-11 2,-10 4-1,3 2 0,-12 5 0,19-9 0,-19 9 0,13-7 0,-13 7 0,0 0 0,9-5 0,-9 5 0,0 0 0,17 0 0,-17 0 0,14-2 0,-2 0-1,-12 2 1,18-3 1,-18 3-1,17-2 0,-17 2 0,22 4 0,-22-4 0,22 2 0,-11 0 0,1 1 0,0-2 0,1 0 0,-1 0 0,-3 1 0,-9-2 0,19 4 0,-19-4 0,17 3 1,-17-3-1,15 4 0,-15-4 0,14 2 0,-14-2 0,16 3 0,-16-3 0,10 3 0,-10-3 0,12 6 0,-12-6 0,12 6 0,-12-6 0,0 0 0,12 12-1,-12-12 2,0 0-2,14 9 2,-14-9-1,12 8 0,-12-8 0,13 12 1,-13-12 0,14 12 0,-14-12 0,14 11-1,-14-11 1,18 6-1,-18-6 1,16 0 0,-16 0-1,14 1 0,-14-1 0,13 4 0,-13-4 0,12 3 1,-12-3-1,18 4 0,-18-4 1,20 4-1,-9-2 1,2-2-1,-2 0 0,3 0 1,-2-1-1,-1 1 0,2 0 0,-4 0 0,-9 0 0,18 0 0,-18 0 0,17 0 0,-17 0 0,15 0 1,-15 0-1,14 1 0,-14-1 0,13 0 0,-13 0 0,11 0 0,-11 0 0,10 1 0,-10-1 0,13 0 0,-13 0 0,16 0 0,-6-2 0,0 1 0,-10 1 0,22-3 0,-22 3 0,20-2 0,-20 2 0,14-4 0,-14 4 0,0 0 0,10-1 0,-10 1 0,0 0 0,0 0 0,12 5 0,-12-5 0,0 0 0,10 1 0,-10-1 0,0 0 0,10 2 0,-10-2 0,0 0 0,16 7 0,-16-7 0,13 4 0,-13-4 0,20 3 0,-10-1 0,3-1 0,-2 3 0,1-1 0,1-2 0,1 1 0,-1 2 0,-2 1 0,1-3 0,-1 1 0,0 1 0,-1-1 0,-10-3 0,19 7 0,-19-7 0,14 6 0,-14-6 0,17 10 0,-17-10 0,17 7 0,-17-7 0,18 11 0,-18-11 0,18 9 0,-18-9 0,15 10 0,-15-10 1,17 11-1,-17-11-1,20 8 2,-9-5-1,2 0 0,-1-2 0,1 4 0,0-4 0,-1 4 0,0-2 0,1 2-1,-3-2 2,1 1-2,3-2 2,-1-2-1,1 3 0,1-3 0,1 1 0,-1 0 0,-1 2 0,0 0 0,1 0 0,0 2 0,1 0 0,1-2 0,-1-1 0,-1 1 0,-4-1 0,1-1 0,-12-1 0,14 0 0,-14 0 0,0 0 0,0 0-1,0 0-3,0 0-18,0 0-17,1-17 1,-1 5-2,-3-10 0</inkml:trace>
  </inkml:traceGroup>
</inkml:ink>
</file>

<file path=ppt/ink/ink1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0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112CF7E7-9012-4ABC-9714-2E55B84B40A8}" emma:medium="tactile" emma:mode="ink">
          <msink:context xmlns:msink="http://schemas.microsoft.com/ink/2010/main" type="inkDrawing" rotatedBoundingBox="19262,16140 20388,11181 20584,11226 19459,16185" semanticType="callout" shapeName="Other">
            <msink:sourceLink direction="with" ref="{A4D6DFA6-AA98-4D31-900F-980085F74F63}"/>
            <msink:sourceLink direction="with" ref="{F110F7ED-6682-454E-AE98-008C25E0987E}"/>
          </msink:context>
        </emma:interpretation>
      </emma:emma>
    </inkml:annotationXML>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37,-5 11,17-48,-8 29,-3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traceGroup>
</inkml:ink>
</file>

<file path=ppt/ink/ink1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16"/>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B62B8FDB-F2A6-421E-B6A8-4172488F9329}" emma:medium="tactile" emma:mode="ink">
          <msink:context xmlns:msink="http://schemas.microsoft.com/ink/2010/main" type="inkDrawing" rotatedBoundingBox="18184,10381 19488,4781 20004,4901 18700,10501" semanticType="callout" shapeName="Other"/>
        </emma:interpretation>
      </emma:emma>
    </inkml:annotationXML>
    <inkml:trace contextRef="#ctx0" brushRef="#br0">1176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22,-3 10,13-32,-10 27,-4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Group>
</inkml:ink>
</file>

<file path=ppt/ink/ink1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21"/>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A4D6DFA6-AA98-4D31-900F-980085F74F63}" emma:medium="tactile" emma:mode="ink">
          <msink:context xmlns:msink="http://schemas.microsoft.com/ink/2010/main" type="inkDrawing" rotatedBoundingBox="18091,16070 19388,11158 19521,11193 18223,16105" shapeName="Other">
            <msink:destinationLink direction="with" ref="{112CF7E7-9012-4ABC-9714-2E55B84B40A8}"/>
            <msink:destinationLink direction="with" ref="{3B5CFDEC-47E6-40A9-A23F-9EB0D74C9DAC}"/>
          </msink:context>
        </emma:interpretation>
      </emma:emma>
    </inkml:annotationXML>
    <inkml:trace contextRef="#ctx0" brushRef="#br0">1047 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0,-9-1,9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20,-1-20,0 0,0 0,0 0,0 0,0 0,0 0,0 0,0 0,0 0,0 0,0 0,0 0,0 0,0 0,0 0,0 0,0 0,0 0,0 0,0 0,0 0,0 0,0 0,0 0,0 0,0 0,0 0,0 0,0 0,0 0,0 0,0 0,0 0,0 0,0 0,0 0,2 3,-2-3,0 0,0 0,0 0,0 0,0 0,0 0,0 0,0 0,0 0,0 0,0 0,0 0,0 0,0 0,0 0,0 0,0 0,0 0,0 0,0 0,0 0,0 0,0 0,0 0,0 0,0 0,0 0,0 0,0 0,0 0,0 0,0 0,0 0,0 0,0 0,0 0,0 0,1 1,-1-1,0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4,0-4,0 0,0 0,0 0,0 0,0 0,0 0,0 0,0 0,0 0,0 0,0 0,0 0,0 0,0 0,0 0,0 0,0 0,0 0,0 0,0 0,0 0,0 0,0 0,0 0,0 0,0 0,0 0,0 0,0 0,0 0,0 0,0 0,0 0,0 0,0 0,0 0,0 0,0 0,0 0,0 0,0 0,0 0,0 0,0 0,0 0,0 0,0 0,0 0,0 0,-1 0,1 0,0 0,0 0,0 0,0 0,0 0,0 0,0 0,0 0,0 0,0 0,0 0,0 0,0 0,0 0,0 0,0 0,0 1,0-1,0 0,0 0,0 0,0 0,0 0,0 0,0 0,0 0,0 0,0 0,0 0,0 1,0-1,0 0,0 0,0 0,0 0,0 0,0 0,0 0,0 0,0 0,0 0,0 0,0 0,0 0,0 0,0 0,0 0,0 0,0 0,0 0,0 0,0 0,-2 3,2-3,0 0,0 0,0 0,0 0,0 0,0 0,0 0,0 0,-1 2,1-2,0 0,0 0,0 0,0 0,0 0,0 0,0 0,0 0,0 0,-1 5,1-5,0 0,0 0,0 0,0 0,0 0,-3 11,3-11,0 0,0 0,0 0,0 0,0 0,0 0,0 0,0 0,0 0,-7 22,7-22,0 0,0 0,-11 28,11-28,0 0,0 0,0 0,-8 22,-3 8,11-30,0 0,0 0,0 0,0 0,0 0,0 0,0 0,0 0,0 0,-5 15,5-15,0 0,0 0,-6 21,6-21,0 0,0 0,0 0,-5 21,-2 5,7-26,-4 15,-4 4,8-19,-7 16,7-16,-9 22,9-22,-7 18,-2 6,9-24,-8 21,-2 6,10-27,-7 22,-3 6,10-28,-7 21,-3 6,10-27,-5 18,1 8,4-26,-2 15,0 3,2-18,-3 17,-4 6,7-23,-6 17,6-17,-9 25,9-25,-7 16,-3 3,10-19,-8 17,-2 6,10-23,-7 19,-2 7,9-26,-7 19,-1 8,8-27,-6 23,-2 7,8-30,-5 20,-1 4,6-24,-4 15,-2 4,6-19,-6 20,-3 6,9-26,-9 23,-1 9,10-32,-4 15,-3 5,7-20,-4 14,-1 7,5-21,-3 12,-2 4,5-16,-3 14,3-14,-6 19,6-19,-5 17,0 5,5-22,-5 19,-2 6,7-25,-5 13,-1 6,6-19,-7 21,-2 8,9-29,-9 23,0 7,9-30,-7 21,-1 6,8-27,-8 23,-2 8,10-31,-7 24,7-24,-8 30,8-30,-7 24,-4 9,11-33,-6 20,-2 6,8-26,-5 16,-1 4,6-20,-6 17,1 9,5-26,-4 15,4-15,-3 19,3-19,-1 11,-3 3,4-14,-2 14,0 10,2-24,-2 12,0 5,2-17,-1 10,-2 4,3-14,-1 14,1-14,-3 18,3-18,0 10,-4 3,4-13,-1 13,-2 3,3-16,-2 12,0 3,2-15,-3 14,1 4,2-18,-3 18,-2 3,5-21,-5 19,-4 5,9-24,-5 15,-1 6,6-21,-3 11,3-11,-4 15,4-15,-3 12,-1 6,4-18,-3 13,-1 6,4-19,-1 9,0 0,1-9,-3 13,2 7,1-20,-2 13,1 5,1-18,-5 23,-3 7,8-30,-4 16,-1 5,5-21,-3 15,-2 5,5-20,-4 15,2 5,2-20,-4 16,0 3,4-19,-4 18,-1 7,5-25,-4 16,-1 5,5-21,-4 16,4-16,-4 22,4-22,-4 15,-1 4,5-19,-5 15,0 6,5-21,-4 17,-2 4,6-21,-4 15,-1 6,5-21,-2 13,-2 5,4-18,-4 16,-1 4,5-20,-2 12,-1 2,3-14,-3 11,3-11,-2 13,2-13,-3 11,1 5,2-16,-3 16,-1 5,4-21,-3 13,-1 4,4-17,-4 12,0 5,4-17,-4 15,-1 5,5-20,-3 12,-1 2,4-14,-4 11,1 4,3-15,-4 15,4-15,-4 22,4-22,-4 16,-1 6,5-22,-3 15,-2 4,5-19,-3 13,-2 4,5-17,-3 14,-2 5,5-19,-6 20,-1 3,7-23,-3 13,-3 3,6-16,-3 12,-3 5,6-17,-4 12,4-12,0 0,-4 18,4-18,-4 13,0 5,4-18,-3 13,0 3,3-16,-3 13,-1 4,4-17,-1 10,-3 3,4-13,-4 15,-2 5,6-20,-3 14,-2 3,5-17,-4 16,-2 5,6-21,-4 15,4-15,-6 21,6-21,-4 10,0 6,4-16,-2 12,-2 5,4-17,-3 9,0 5,3-14,-12 53,12-52,0-1,-1 5,1-3,0-2,0 5,0-4,0-1,-2 6,2 1,0-7,-15 94,13-83,2-11,-2 12,2-7,0-5,-1 7,-1-1,2-6,0 1,0-1,0 0,-4 19,4-15,0-4,-2 6,2-6,0 4,0-4,-2 6,1 0,1-6,-2 9,2-5,0-4,0 6,-1-5,1-1,0 3,0-2,0-1,0 3,0-1,0-2,0 3,0-1,0-2,0 1,0-1,0 0,0 1,0-1,0 1,0-1,-1 2,0-1,1-1,0 2,0 0,0-2,0 2,0-1,0-1,-1 2,1-3,0 1,0 1,1 0,-1-1,0 0,0 0,0 0,-1 2,2 0,-1-2,0 2,0-2,0 1,0-1,0 0,0 2,0-2,0 0,0 0,0 1,0-1,-2 0,2 0,0 0,0 1,0 1,0-2,1 2,-1-2,0 0,0 1,1 1,-1-2,1 3,-2-3,1 0,0 0,0 0,0 1,0-1,0 0,0 1,-2-1,2 0,-1 1,0-1,1 0,-1 2,0-1,1-1,0 2,0-1,0-1,1 1,-1-1,0 0,0 0,0 0,0 0,-1 2,1 0,0-2,0 2,0-2,0 1,0-1,0 2,0-1,0-1,0 0,0-1,0 1,1 1,-2-1,1 0,0 0,0 2,0-2,0 0,0 0,0 0,0 0,0 0,0 0,0 0,0 2,0-4,0 2,0 0,0-1,0 1,0-1,0 1,0 0,0 0,0 0,0 0,0 0,-1 0,1 0,0-1,0 1,0 0,0-1,0 1,1 2,-1-2,0 0,0 0,0 0,0-1,1 1,-1 0,0 0,0-1,0 1,-1-1,1 1,0 0,-1-2,1 2,-1-2,1 2</inkml:trace>
  </inkml:traceGroup>
</inkml:ink>
</file>

<file path=ppt/ink/ink1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29"/>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3B5CFDEC-47E6-40A9-A23F-9EB0D74C9DAC}" emma:medium="tactile" emma:mode="ink">
          <msink:context xmlns:msink="http://schemas.microsoft.com/ink/2010/main" type="inkDrawing" rotatedBoundingBox="13515,13065 18675,13318 18621,14412 13461,14158" semanticType="callout" shapeName="Other">
            <msink:sourceLink direction="with" ref="{A4D6DFA6-AA98-4D31-900F-980085F74F63}"/>
          </msink:context>
        </emma:interpretation>
      </emma:emma>
    </inkml:annotationXML>
    <inkml:trace contextRef="#ctx0" brushRef="#br0">0 507,'0'0,"0"0,0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8,1-8,0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 0,-2 0,0-1,0 1,0 0,0 0,0 0,0 0,0 0,0 0,0 0,0 0,0 0,0 0,0 0,0 0,0 0,0 0,0 0,0 0,0 0,0 0,0 0,0 0,0 0,0 0,0 0,0 0,0 0,0 0,0 0,0 0,0 0,0 0,0 0,0 0,0 0,0 0,0 0,0 0,0 0,0 0,0 0,0 0,0 0,0 0,0 0,0 0,0 0,0 0,0 0,0 0,0 0,0 0,0 0,0 0,0 0,0 0,0 0,0 0,0 0,0 0,0 0,0 0,0 0,0 0,0 0,0 0,0 0,0 0,0 0,0-1,0 1,0 0,0 0,0 0,0 0,0 0,0 0,0 1,0-1,0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0,0-1,0 1,0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0,1 0,-1 0,0 0,0 0,0 0,0 0,0 0,0 0,0 0,0 0,0 0,0 0,0 0,0 0,0 0,0 0,0 0,0 0,0 0,0 0,0 0,0 0,0 0,0 0,0 0,0 0,0 0,0 0,0 0,0 0,0 0,0 0,0 0,0 0,0 0,0 0,0 0,0 0,0 0,0 0,0 0,0 0,0 0,0-1,0 1,0 0,0 0,0 0,0 0,0 0,0 0,0 0,1 0,-1 0,0 0,0 0,0 0,0 0,0 0,0 0,0 0,0 0,0 0,0 0,0 0,0 0,0 0,0 0,0 0,0 0,0 0,0 0,0 0,0 0,0 0,0 0,0 0,0 0,0 0,0 0,0 0,0 0,0 0,0 0,0 0,0 0,0 0,0 0,0 0,2-2,-2 2,0 0,0 0,0 0,0 0,0 0,0 0,0 0,0 0,0 0,0 0,0 0,0 0,0 0,0 0,0 0,2-1,-2 1,0 0,0 0,0 0,0 0,0 0,0 0,0 0,0 0,0 0,0 0,0 0,0 0,0 0,0 0,0 0,0 0,0 0,0 0,5-2,-5 2,0 0,0 0,0 0,0 0,0 0,0 0,0 0,0 0,0 0,0 0,0 0,0 0,3 0,-3 0,0 0,0 0,0 0,0 0,0 0,0 0,0 0,0 0,0 0,0 0,0 0,0 0,0 0,0 0,0 0,0 0,0 0,0 0,0 0,0 0,0 0,0 0,0 0,4-1,-4 1,0 0,0 0,0 0,0 0,0 0,0 0,0 0,0 0,0 0,3-2,-3 2,0 0,0 0,0 0,0 0,0 0,0 0,0 0,0 0,0 0,0 0,0 0,0 0,0 0,0 0,0 0,0 0,0 0,8-7,-8 7,7-5,-7 5,0 0,0 0,0 0,0 0,0 0,0 0,0 0,0 0,0 0,0 0,0 0,15-12,-15 12,0 0,0 0,0 0,0 0,0 0,0 0,0 0,11-7,-11 7,0 0,0 0,0 0,20-9,-10 4,-10 5,0 0,0 0,0 0,0 0,0 0,0 0,0 0,18-12,-18 12,0 0,10-10,-10 10,0 0,19-16,-5 5,-14 11,27-20,-10 6,-17 14,28-18,-13 9,-15 9,24-15,-12 5,-12 10,20-13,-9 8,-11 5,19-11,-7 4,-12 7,21-13,-8 6,-13 7,23-14,-10 8,-13 6,22-11,-10 4,-12 7,20-11,-9 5,-11 6,17-10,-5 3,-12 7,20-11,-7 5,-13 6,22-11,-9 5,-13 6,21-13,-8 6,-13 7,20-12,-9 8,-11 4,19-10,-8 5,-11 5,18-11,-8 6,-10 5,18-9,-8 3,-10 6,16-7,-7 4,-9 3,14-7,-6 4,-8 3,15-8,-15 8,8-3,-8 3,17-4,-6 2,-11 2,19-5,-8 2,-11 3,17-7,-8 3,-9 4,16-5,-8 4,-8 1,15-3,-8 1,-7 2,14-3,-6 2,-8 1,15-4,-6 2,-9 2,13-4,-13 4,9-2,-9 2,13-2,-7-2,-6 4,10-2,-5 1,-5 1,10 0,-4 0,-6 0,10 0,-3 0,-7 0,12 1,-5 1,-7-2,0 0,10 1,-5-1,-5 0,9-1,-1 1,-8 0,9-1,-4 2,-5-1,10 2,-6 0,-4-2,4 0,-3 0,-1 0,22 7,-13-4,-9-3,13 6,-7-4,-6-2,11 2,-11-2,5 1,-5-1,3 0,-3 1,0-1,17 11,-10-6,-7-5,10 7,-5-2,-5-5,8 4,-5-3,-3-1,6 5,-3-3,-3-2,6 3,-3-3,-3 0,6 3,-2 0,-4-3,5 4,-5-4,3 3,-3-3,4 3,-2-1,-2-2,5 4,-2-1,-3-3,4 3,-2-3,-2 0,3 1,-1 1,-2-2,5 3,-5-3,3 2,-3-2,5 4,-3-2,-2-2,5 5,-1-3,-4-2,5 4,-3-2,-2-2,6 4,-3-2,-3-2,4 3,-1-2,-3-1,0 1,0-1,0 0,10 11,-7-8,-3-3,4 2,-4-2,2 1,-2-1,3 5,0-1,-3-4,6 5,-4-5,-2 0,2 2,-1-2,-1 0,10 11,-7-8,-3-3,6 5,-2-1,-4-4,1 2,0-2,-1 0,13 16,-8-11,-5-5,3 4,-3-4,0 0,1 2,0-1,-1-1,1 1,-1 0,0-1,3 4,-2-3,-1-1,39 50,-30-39,-9-11,6 6,-6-6,1 1,-1-1,19 24,-13-16,-6-8,4 5,-3-5,-1 0,2 2,-2-1,0-1,2 2,-1-1,-1-1,3 4,-3-3,0-1,41 46,-32-36,-9-10,7 6,-7-6,0 0,1 2,-1-2,0 1,0-1,2 1,-1 1,-1-2,3 3,-1-1,-2-2,3 5,8 8,-11-13,5 5,-4-3,-1-2,52 60,-40-48,-12-12,6 7,-5-7,-1 0,1 1,-1 0,0-1,2 2,-1-1,-1-1,1 2,1-1,-2-1,38 40,-29-32,-9-8,5 5,-4-4,-1-1,1 1,-1-1,0 0,2 2,-2-2,0 1,0-1,3 3,-3-3,0 0,39 43,-31-34,-8-9,5 5,-5-5,0 0,2 1,-1 0,-1-1,28 30,-19-22,-9-8,5 5,-4-4,-1-1,1 1,0 0,-1-1,3 4,-3-4,0 0,2 1,-2-1,3 4,-1-3,-2-1,3 4,-1-3,-2-1,57 58,-44-46,-13-12,14 11,-11-7,-3-4,1 1,-1-1,1 0,-1 0,0 1,1 0,-1-1,2 2,-1-2,-1 0,3 3,-2-2,-1-1,48 41,-36-31,-12-10,6 6,-5-6,-1 0,1 1,0-1,-1 0,3 2,-3 0,0-2,4 1,-4-1,1 2,-1-2,3 2,0 0,-3-2,4 3,1 2,-5-5,8 5,1 3,-9-8,64 48,-49-41,-15-7,16 9,-16-9,5 2,-5-2,8 3,-4-1,-4-2,8 3,-4-3,-4 0,7 2,-4-2,-3 0,1 0,0 0,-1 0,13 3,-7-4,-6 1,8 0,-4 0,-4 0,9 0,-2 1,-7-1,9 0,-5-3,-4 3,7-2,-2 2,-5 0,7 1,-7-1,5 2,-5-2,8-1,-2-1,-6 2,4 0,-4 0,0 0,22 5,-15-5,-7 0,10-1,-6-2,-4 3,8-1,-2 0,-6 1,8-1,-3 1,-5 0,8-1,-2 0,-6 1,9-3,-9 3,3-4,-3 4,7-3,-2 4,-5-1,7-1,-5-2,-2 3,8-5,-1 4,-7 1,10-3,-5 0,-5 3,9-7,-4 3,-5 4,12-6,-7 2,-5 4,5-3,-5 3,0 0,26-7,-26 7,7-7,-7 7,4-5,-3 5,-1 0,20-10,-12 5,-8 5,10-7,-6 2,-4 5,9-8,-4 3,-5 5,8-7,-3 4,-5 3,7-5,-5 3,-2 2,5-5,-4 2,-1 3,3-3,-1 3,-2 0,3-3,-3-1,0 4,2-5,1 1,-3 4,5-6,-1 3,-4 3,5-5,-3 1,-2 4,4-7,-4 7,4-2,-4 2,7-7,-1 1,-6 6,10-10,-6 3,-4 7,13-14,-3 7,-10 7,17-15,-8 4,-9 11,15-21,-7 8,-8 13,12-21,-4 9,-8 12,12-18,-3 8,-9 10,15-18,-15 18,10-12,-10 12,22-20,-6 9,-16 11,28-24,-15 7,-13 17,22-26,-12 13,-10 13,19-17,-7 8,-12 9,17-15,-17 15,9-10,-9 10,15-18,-6 9,-9 9,17-15,-8 8,-9 7,15-10,-7 5,-8 5,13-8,-7 3,-6 5,10-9,-5 7,-5 2,10-8,-5 4,-5 4,8-7,-3 5,-5 2,10-4,-10 4,5-4,-5 4,9-5,-4 2,-5 3,7-6,-2 2,-5 4,8-6,-2 3,-6 3,10-5,-4 4,-6 1,11-6,-6 1,-5 5,12-8,-4 4,-8 4,14-6,-7 4,-7 2,11-3,-7 1,-4 2,10-2,-4 1,-6 1,8-3,-3 2,-5 1,10-2,-4 2,-6 0,11-2,-6 0,-5 2,11-2,-11 2,6-3,-6 3,12-2,-5 2,-7 0,5 0,-5 0,0 0,22 1,-16-2,-6 1,11-2,-5 1,-6 1,10 0,-6 0,-4 0,3 0,-2 0,-1 0,1 0,0 0,-1 0,2 1,-2-1,2 0,-2 0,2 0,-1 1,-1-1,47 8,-36-8,-11 0,13 1,-9-2,-4 1,6 0,-2 0,-4 0,9 2,-6 0,-3-2,7 1,-4-1,-3 0,6 0,-3 0,-3 0,3 0,-3 0,0 0,0 0,0 0,0 0,17 6,-14-5,-3-1,4 1,-4-1,0 0,0 1,0-1,0 0,8 4,-8-4,3 0,-3 0,3 1,0 1,-3-2,5 4,-3-4,-2 0,1 0,-1 1,0-1,12 8,-9-7,-3-1,3 3,-2-1,-1-2,4 3,-2-1,-2-2,3 3,-1-2,-2-1,3 3,-3-3,3 2,-3-2,6 4,-1-1,-5-3,5 6,-2-2,-3-4,4 4,-2-3,-2-1,4 1,-1 1,-3-2,3 2,-3-2,0 0,0 0,9 9,-5-6,-4-3,6 4,-3-2,-3-2,5 4,-3-1,-2-3,5 5,-3-2,-2-3,5 2,-2 0,-3-2,3 2,-2-1,-1-1,4 2,0 2,-4-4,5 5,-5-5,4 3,-4-3,5 6,-3-4,-2-2,4 3,-3-3,-1 0,3 2,1 0,-4-2,4 4,-2-1,-2-3,4 3,-2-2,-2-1,4 1,-1 2,-3-3,2 2,0 1,-2-3,4 3,-3-2,-1-1,4 3,-2-3,-2 0,3 3,-1 0,-2-3,5 3,-3-2,-2-1,3 1,0 0,-3-1,2 3,-2-3,1 1,-1-1,3 2,-1 1,-2-3,4 4,-1-3,-3-1,4 2,-3-2,-1 0,2 1,-2-1,0 0,6 6,-6-6,2 2,-2-2,3 3,-2-3,-1 0,2 1,1 0,-3-1,2 4,1-4,-3 0,2 2,-3-2,1 0,3 0,-3 0,3 2,-3-2,4 1,-3 0,-1-1,2 3,0-2,-2-1,3 4,-1-1,-2-3,3 3,-2-3,-1 0,3 1,-2 1,-1-2,3 3,1-1,-4-2,3 3,-3-2,0-1,2 2,-2-2,2 2,-2-2,0 0,2 2,-1-3,-1 1,1 1,1 2,-2-3,3 2,-2 0,-1-2,5 3,-2 0,-3-3,3 0,-3 1,0-1,4 6,-2-4,-2-2,2 1,0 0,-2-1,1 1,-1 0,0-1,0 0,0 1,0-1,9 6,-8-5,-1-1,4 3,-1-2,-3-1,1 1,0-1,-1 0,0 2,0-2,0 0,0 0,14 14,-9-10,-5-4,6 5,-5-3,-1-2,3 1,-2-1,-1 0,3 2,-2-1,-1-1,2 3,0-2,-2-1,4 4,-1-2,-3-2,5 4,-4-3,-1-1,4 3,-4-3,0 0,3 3,-3-3,3 4,-2-1,-1-3,1 1,0-1,-1 0,2 0,-2 0,0 0,6 5,-5-3,-1-2,2 2,-2-2,4 1,-4-1,5 4,-3-2,-2-2,5 5,-2-3,-3-2,3 3,-2-1,-1-2,1 2,-1-2,0 0,3 0,-1 0,-2 0,2 1,-2 0,0-1,1 1,0 0,-1-1,2 3,-2-3,3 2,-3-2,0 0,1 2,1-4,-2 2,0 0,2 2,-2-2,0 1,0-2,0 1,0 0,3 1,-3-1,2 2,-2-2,0 0,0 0,0 1,0-1,0 1,1-1,-1 0,0 2,0 0,0-2,0 0,2-3,-2 3,-1 0,0 2,1-2,0 1,2-1,-2 0,0 0,1 0,-1 0,-1-2,1 2,0-2,0 2,0 0,0 1,0-1,4 3,-3-2,-1-1,0-1,-1-1,1 2,-2 0,3 2,-1-2,0 3,0-3,0 0,1 0,-1 0,0 0,0-1,0 0,0 1,-1 1,1-1,1 1,-1-1,0 2,0-2,0 0,0 1,2-1,-2 0,2 1,-2-2,0 1,0 0,1 2,-1-2,0-1,-1-1,1 2,-2-3,2 2,0 1,1 0,-1 0,0 0,0 2,-1-1,1-1,-1 0,0-1,1 1,0-2,-1 3,1-1,0 1,0 0,0-1,1-1,0 1,-1 0,-1 0,1 0,-3 1,3-1,-3-1,3-1,0 2,-2-1,2 1,0 0,-3-2,2 2,1 0,-2-2,0 2,2 0,-1 0,-1-1,2 1</inkml:trace>
  </inkml:traceGroup>
</inkml:ink>
</file>

<file path=ppt/ink/ink1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31"/>
    </inkml:context>
    <inkml:brush xml:id="br0">
      <inkml:brushProperty name="width" value="0.06667" units="cm"/>
      <inkml:brushProperty name="height" value="0.06667" units="cm"/>
      <inkml:brushProperty name="color" value="#808080"/>
      <inkml:brushProperty name="fitToCurve" value="1"/>
    </inkml:brush>
    <inkml:brush xml:id="br1">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54CCC7D3-8CA9-407D-8ABB-4FF9FDB9FC82}" emma:medium="tactile" emma:mode="ink">
          <msink:context xmlns:msink="http://schemas.microsoft.com/ink/2010/main" type="writingRegion" rotatedBoundingBox="13705,5343 19087,5023 19277,8215 13895,8536"/>
        </emma:interpretation>
      </emma:emma>
    </inkml:annotationXML>
    <inkml:traceGroup>
      <inkml:annotationXML>
        <emma:emma xmlns:emma="http://www.w3.org/2003/04/emma" version="1.0">
          <emma:interpretation id="{A7AA3711-F4F1-4B89-B91A-8C571C3A4548}" emma:medium="tactile" emma:mode="ink">
            <msink:context xmlns:msink="http://schemas.microsoft.com/ink/2010/main" type="paragraph" rotatedBoundingBox="13936,5329 19087,5023 19171,6439 14021,6746" alignmentLevel="1"/>
          </emma:interpretation>
        </emma:emma>
      </inkml:annotationXML>
      <inkml:traceGroup>
        <inkml:annotationXML>
          <emma:emma xmlns:emma="http://www.w3.org/2003/04/emma" version="1.0">
            <emma:interpretation id="{BA6E0B0A-52A6-40AF-BE20-1C0FDE60E12F}" emma:medium="tactile" emma:mode="ink">
              <msink:context xmlns:msink="http://schemas.microsoft.com/ink/2010/main" type="line" rotatedBoundingBox="13936,5329 19087,5023 19171,6439 14021,6746"/>
            </emma:interpretation>
          </emma:emma>
        </inkml:annotationXML>
        <inkml:traceGroup>
          <inkml:annotationXML>
            <emma:emma xmlns:emma="http://www.w3.org/2003/04/emma" version="1.0">
              <emma:interpretation id="{E7F09A30-922C-47DA-89C5-14B054A1964C}" emma:medium="tactile" emma:mode="ink">
                <msink:context xmlns:msink="http://schemas.microsoft.com/ink/2010/main" type="inkWord" rotatedBoundingBox="13936,5329 19087,5023 19171,6439 14021,6746"/>
              </emma:interpretation>
            </emma:emma>
          </inkml:annotationXML>
          <inkml:trace contextRef="#ctx0" brushRef="#br0">97-1819,'0'0,"0"0,0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2,0-2,0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0,1-1,-1 1,0 0,0 0,0 0,0 0,0 0,0 0,0 0,0 0,0 0,0 0,0 0,0 0,0 0,0 0,0 0,0 0,0 0,0 0,0 0,0 0,0 0,0 0,0 0,0 0,4-2,-4 2,0 0,0 0,0 0,0 0,0 0,0 0,0 0,0 0,0 0,0 0,0 0,0 0,0 0,0 0,0 0,0 0,0 0,0 0,0 0,1-3,-1 3,0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0,9-13,-9 13,0 0,16-24,-8 7,-8 17,15-24,-6 13,-9 11,14-22,-8 7,-6 15,12-24,-12 24,8-12,-8 12,10-17,-6 11,-4 6,6-9,-6 4,0 5,3-6,-1 3,-2 3,5-7,-2 2,-3 5,7-9,-3 3,-4 6,8-6,0 2,-8 4,11-6,-6-1,-5 7,12-13,-12 13,8-8,-8 8,16-13,-7 6,-9 7,11-12,-5 6,-6 6,8-9,-4 6,-4 3,7-5,-4 1,-3 4,6-6,-4 1,-2 5,8-12,-2 3,-6 9,9-14,-4 6,-5 8,8-13,-8 13,4-3,-4 3,8-9,-6 4,-2 5,8-12,-1 4,-7 8,18-16,-7 5,-11 11,20-17,-10 9,-10 8,16-14,-8 8,-8 6,12-16,-7 6,-5 10,12-15,-4 5,-8 10,14-16,-14 16,9-11,-9 11,16-18,-4 6,-12 12,18-16,-7 6,-11 10,22-17,-9 4,-13 13,24-22,-11 8,-13 14,23-21,-10 10,-13 11,0 0,21-16,-10 7,-11 9,15-14,-7 6,-8 8,11-10,-6 2,-5 8,12-11,-4 4,-8 7,16-10,-8 5,-8 5,13-10,-6 4,-7 6,14-11,-4 2,-10 9,16-14,-16 14,10-8,-10 8,11-12,-5 8,-6 4,8-7,-6 4,-2 3,6-5,-4 2,-2 3,7-3,-2 0,-5 3,11-5,-6 1,-5 4,13-7,-4 1,-9 6,13-8,-8 4,-5 4,11-7,-11 7,7-2,-7 2,10-8,-6 4,-4 4,8-7,-3 5,-5 2,9-5,-3 1,-6 4,10-6,-5 0,-5 6,9-8,-2 5,-7 3,11-7,-5 4,-6 3,11-8,-5 4,-6 4,15-10,-15 10,11-6,-11 6,17-8,-5 4,-12 4,17-9,-8 4,-9 5,14-9,-5 5,-9 4,14-7,-7 4,-7 3,11-6,-4 4,-7 2,11-4,-6 3,-5 1,12-2,-6 0,-6 2,13-2,-13 2,0 0,7 0,-7 0,11 0,-6 0,-5 0,9 1,-4 1,-5-2,8 3,-5 0,-3-3,5 2,-3-1,-2-1,4 3,-1-2,-3-1,5 5,-2-2,-3-3,5 4,-3-1,-2-3,3 3,-3-3,1 3,-1-3,5 5,-2 0,-3-5,6 5,-3 0,-3-5,5 7,-3-3,-2-4,0 0,0 0,0 0,1 3,-1-2,0-1,0 0,2 2,-1 0,-1-2,1 3,0-1,-1-2,2 5,0-1,-2-4,5 10,0 3,-5-13,7 13,2 6,-9-19,6 13,2 3,-8-16,6 12,2 4,-8-16,6 12,-6-12,8 18,-8-18,6 12,-1 5,-5-17,5 10,0 2,-5-12,4 9,1 4,-5-13,3 8,1 3,-4-11,2 9,2 4,-4-13,3 8,-1 2,-2-10,4 13,1 4,-5-17,4 11,-4-11,5 14,-5-14,5 12,2 3,-7-15,5 12,2 4,-7-16,7 13,1 4,-8-17,5 13,3 3,-8-16,6 12,-6-12,8 16,-8-16,6 11,2 3,-8-14,6 9,1 3,-7-12,5 7,1 4,-6-11,6 8,2 4,-8-12,5 8,1 0,-6-8,6 9,1 2,-7-11,6 7,0 1,-6-8,7 9,6 7,-13-16,52 64,-41-50,-11-14,15 14,-15-14,6 2,-6-2,6 3,-6-4,0 1,1 1,-1 2,0-3,3 0,-3 0,0 0,4-3,-2 1,-2 2,5 0,-1 0,-4 0,4-1,-3-1,-1 2,3-4,-2 3,-1 1,3-2,-3 2,1-1,-1 1,0-3,2 1,-2 2,6-5,-1 3,-5 2,7-6,-7 3,0 3,1-7,1 4,-2 3,1-5,-1 3,0 2,0-3,0 2,0 1,3-3,-2 1,-1 2,2-5,-2 5,2-4,-2 4,3-6,-2 2,-1 4,3-5,1 3,-4 2,5-8,-2 2,-3 6,9-12,-2 3,-7 9,12-16,-12 16,6-9,-6 9,11-14,-6 6,-5 8,6-9,-5 7,-1 2,4-6,0 3,-4 3,2-8,-2 4,0 4,3-9,0 6,-3 3,5-7,-2 3,-3 4,4-5,-3 3,-1 2,3-5,-3 5,0-2,0 2,1-6,1 1,-2 5,2-7,0 3,-2 4,4-6,-2 4,-2 2,3-4,0 0,-3 4,2-7,-1 1,-1 6,2-10,0 6,-2 4,2-9,-1 5,-1 4,2-8,-2 3,0 5,5-10,2 5,-7 5,6-8,-4 2,-2 6,1-9,-3 4,2 5,4-11,0 5,-4 6,6-12,-6 12,2-8,-2 8,3-12,-2 6,-1 6,5-10,-3 4,-2 6,7-15,-3 4,-4 11,10-20,-3 7,-7 13,11-18,-5 9,-6 9,5-12,-7 5,2 7,1-8,2 4,-3 4,3-2,-3 2,3 0,-3 0,4-1,-2-2,-2 3,6-5,-1 1,-5 4,7-6,-3 4,-4 2,5-1,-2 3,-3-2,5 1,-5-1,1 0,-1 0,3 1,-3 2,0-3,2 2,0-1,-2-1,1 0,0 1,-1-1,7 10,-6-6,-1-4,2 4,-2-3,0-1,3 4,-1 0,-2-4,6 4,-3-2,-3-2,3 5,-3-5,2 4,-2-4,1 3,-1-3,0 0,1 2,0-2,-1 0,2 2,-2-1,0-1,2 3,-1-2,-1-1,2 4,-1-3,-1-1,3 4,-2-3,-1-1,3 5,3 4,-6-9,7 10,3 5,-10-15,8 10,1 3,-9-13,6 8,1 2,-7-10,6 8,0 3,-6-11,6 10,2 4,-8-14,6 10,-6-10,7 12,-7-12,5 9,1 2,-6-11,6 8,0 3,-6-11,4 7,0 0,-4-7,4 8,0 3,-4-11,6 9,0 2,-6-11,41 69,-33-55,-8-14,1 1,0 0,-1-1,1 2,-1-2,0 1,0-1,2 2,-2 0,0-2,2 2,-1 0,-1-2,33 53,-25-42,-8-11,9 15,-5-11,-4-4,7 6,-3-5,-4-1,7 5,-4-2,-3-3,5 6,-3-1,-2-5,7 3,-1-1,-6-2,9 2,-5 0,-4-2,7 4,-3-2,-4-2,5 2,-2-1,-3-1,5-1,1 1,-6 0,7 0,-7 0,4 1,-4-1,8 0,-5-1,-3 1,8-4,-1 2,-7 2,8-5,-6 1,-2 4,2-6,-2 4,0 2,5-3,1 2,-6 1,9-4,-6 0,-3 4,13-10,-2 3,-11 7,17-13,-17 13,0 0,10-8,-10 8,18-15,-8 5,-10 10,17-16,-8 6,-9 10,20-19,-6 6,-14 13,24-23,-10 11,-14 12,19-23,-19 23,9-13,-9 13,12-21,-4 10,-8 11,14-19,-5 10,-9 9,13-15,-7 7,-6 8,10-15,-2 7,-8 8,12-15,-4 7,-8 8,9-15,-6 6,-3 9,7-16,-3 5,-4 11,11-21,-2 7,-9 14,13-21,-5 12,-8 9,13-14,-6 6,-7 8,11-13,-6 4,-5 9,8-14,0 8,-8 6,12-11,-7 7,-5 4,8-6,-4 2,-4 4,7-4,-5 2,-2 2,4-4,-3 2,-1 2,5-7,-1 1,-4 6,7-7,-7 7,6-4,-6 4,8-7,-5 4,-3 3,5-6,-1 4,-4 2,4-4,-3 1,-1 3,7-3,-2 0,-5 3,9-6,-3 2,-6 4,10-5,-4 3,-6 2,8-5,-4 3,-4 2,6-3,-6 3,5 0,-5 0,13-5,-4 1,-9 4,16-6,-8 3,-8 3,17-6,-7 4,-10 2,15-5,-7 3,-8 2,15-4,-15 4,10-1,-10 1,15-2,-8 1,-7 1,13-3,-5 0,-8 3,12 0,-3 0,-9 0,16 0,-5 0,-11 0,15 0,-15 0,6 1,-6-1,4 0,-4 0,0 0,3 1,-2 0,-1-1,3 1,-3-1,1 0,-1 0,5 2,-1-1,-4-1,12 5,3 0,-15-5,11 4,0 1,-11-5,10 4,2 2,-12-6,10 5,2 1,-12-6,9 4,1 1,-10-5,8 5,4 1,-12-6,9 5,1 1,-10-6,69 40,-55-32,-14-8,8 6,-8-6,0 0,1 2,0-2,-1 0,3 1,-3 0,0-1,35 30,-35-30,8 7,-8-7,0 1,1 0,-1-1,0 1,1 0,-1-1,3 3,-3-2,0-1,2 2,-1 0,-1-2,3 4,-1-3,-2-1,2 5,9 10,-11-15,6 7,-3-2,-3-5,9 12,-9-12,0 0,13 19,-13-19,8 12,3 3,-11-15,9 13,4 3,-13-16,7 11,1 1,-8-12,5 9,2 1,-7-10,5 9,2 3,-7-12,3 8,0-1,-3-7,5 8,0 4,-5-12,4 7,0 3,-4-10,4 8,1 1,-5-9,4 9,1 5,-5-14,3 7,1 1,-4-8,3 9,4 4,-7-13,4 9,-4-9,5 10,-5-10,4 10,3 2,-7-12,4 7,0 0,-4-7,4 7,1 4,-5-11,6 8,0 1,-6-9,42 67,-35-53,-7-14,3 8,-3-7,0-1,16 19,-11-13,-5-6,1 0,-1 0,0 0,0 0,8 15,-5-12,-3-3,0 1,0 0,0-1,7 13,-5-9,-2-4,5 4,-4-3,-1-1,3 4,-3-4,1 2,-1-2,0 2,1-2,-1 0,2 2,-1-1,-1-1,4 1,-3-3,-1 2,0 0,0 0,0 0,-7 1,7-1,0 0,1 0,-1-2,0 2,0-1,-1 1,1 0,-2 0,2 0,1 1,-1-1,3-2,0 0,-3 2,0 0,0 0,0 0,-8 0,9-1,-1 1,0 0,0 0,0 0,-8 4,8-5,0 1,0-1,0 1,0 0,0 0,-3 0,3 0,-4-1,3-1,1 2,-1 0,2 0,-1 0,8 3,-7-1,-1-2,2 1,-3 0,1-1,-2 1,1-1,1 0,-2-2,2 2,-1-2</inkml:trace>
        </inkml:traceGroup>
      </inkml:traceGroup>
    </inkml:traceGroup>
    <inkml:traceGroup>
      <inkml:annotationXML>
        <emma:emma xmlns:emma="http://www.w3.org/2003/04/emma" version="1.0">
          <emma:interpretation id="{389B274E-AD6B-4299-B0D1-85CF4AAA8C4F}" emma:medium="tactile" emma:mode="ink">
            <msink:context xmlns:msink="http://schemas.microsoft.com/ink/2010/main" type="paragraph" rotatedBoundingBox="13927,7328 18771,7605 18720,8498 13876,8221" alignmentLevel="1"/>
          </emma:interpretation>
        </emma:emma>
      </inkml:annotationXML>
      <inkml:traceGroup>
        <inkml:annotationXML>
          <emma:emma xmlns:emma="http://www.w3.org/2003/04/emma" version="1.0">
            <emma:interpretation id="{1795E88E-3904-487E-8CB0-8C5E3893511E}" emma:medium="tactile" emma:mode="ink">
              <msink:context xmlns:msink="http://schemas.microsoft.com/ink/2010/main" type="line" rotatedBoundingBox="13927,7328 18771,7605 18720,8498 13876,8221"/>
            </emma:interpretation>
          </emma:emma>
        </inkml:annotationXML>
        <inkml:traceGroup>
          <inkml:annotationXML>
            <emma:emma xmlns:emma="http://www.w3.org/2003/04/emma" version="1.0">
              <emma:interpretation id="{E9BEEB71-2B19-4584-B3A6-FBD8468A2B89}" emma:medium="tactile" emma:mode="ink">
                <msink:context xmlns:msink="http://schemas.microsoft.com/ink/2010/main" type="inkWord" rotatedBoundingBox="13927,7328 18571,7594 18519,8487 13876,8221"/>
              </emma:interpretation>
            </emma:emma>
          </inkml:annotationXML>
          <inkml:trace contextRef="#ctx0" brushRef="#br1" timeOffset="-33">-18-582,'0'0,"0"0,0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0,3-3,-3 3,0 0,0 0,2 0,-2 0,0 0,0 0,0 0,0 0,0 0,0 0,0 0,0 0,0 0,0 0,0 0,0 0,0 0,0 0,0 0,0 0,0 0,0 0,0 0,0 0,0 0,0 0,0 0,0 0,0 0,8-7,-8 7,0 0,0 0,0 0,0 0,0 0,0 0,0 0,0 0,0 0,0 0,7-5,-7 5,0 0,0 0,0 0,0 0,0 0,0 0,0 0,0 0,0 0,0 0,0 0,0 0,0 0,0 0,0 0,0 0,0 0,0 0,0 0,12-10,-12 10,0 0,0 0,0 0,0 0,0 0,0 0,0 0,7-6,-7 6,0 0,0 0,0 0,0 0,0 0,0 0,0 0,13-10,-13 10,0 0,0 0,0 0,0 0,0 0,0 0,0 0,0 0,0 0,8-7,-8 7,0 0,0 0,0 0,0 0,0 0,13-11,-13 11,8-7,-8 7,0 0,0 0,16-10,-16 10,12-5,-12 5,17-9,-7 1,-10 8,15-13,-8 3,-7 10,14-15,-5 7,-9 8,12-10,-4 6,-8 4,10-6,-5 2,-5 4,11-5,-11 5,0 0,8-4,-8 4,13-6,-5 2,-8 4,15-7,-6 2,-9 5,14-8,-5 2,-9 6,14-7,-5 3,-9 4,15-5,-15 5,8-2,-8 2,14-8,-5 2,-9 6,17-11,-7 6,-10 5,16-7,-7 4,-9 3,12-5,-6 1,-6 4,12-7,-5 2,-7 5,15-7,-6 4,-9 3,13-5,-6 2,-7 3,12-5,-12 5,8-3,-8 3,14-7,-7 1,-7 6,16-9,-5 4,-11 5,19-8,-7 3,-12 5,18-10,-9 1,-9 9,22-14,-6 7,-16 7,26-13,-13 3,-13 10,22-15,-8 8,-14 7,19-10,-9 5,-10 5,18-7,-8 2,-10 5,20-8,-6 2,-14 6,26-12,-8 4,-18 8,26-15,-12 5,-14 10,26-14,-26 14,15-6,-15 6,25-11,-12 6,-13 5,22-10,-11 5,-11 5,19-8,-7 5,-12 3,22-8,-9 3,-13 5,20-8,-8 3,-12 5,21-5,-9 5,-12 0,18-5,-11 1,-7 4,15-7,-15 7,10-4,-10 4,6-2,-5 2,-1 0,43-1,-28-2,-15 3,25-6,-9 2,-16 4,20-4,-12 3,-8 1,13-1,-5 1,-8 0,0 0,5 0,-5 0,0 0,23 6,-13-5,-10-1,12 1,-7-3,-5 2,6 0,-3 0,-3 0,7 1,-3-1,-4 0,7 0,-5 1,-2-1,4 2,-1-2,-3 0,4 1,-4-1,3 0,-3 0,5 1,-1 1,-4-2,6 3,-3-3,-3 0,7 3,-3-1,-4-2,8 4,-6-3,-2-1,6 3,-4-3,-2 0,5 3,-1-1,-4-2,6 5,-2-3,-4-2,8 5,-8-5,5 1,-5-1,3 1,-3 0,0-1,19 10,-14-6,-5-4,5 2,-5-2,0 0,12 10,-6-5,-6-5,2 3,-2-3,1 0,-1 0,1 1,-1-1,0 0,1 2,0-2,-1 0,23 20,-17-17,-6-3,6 6,-3-3,-3-3,0 1,0 0,0-1,12 9,-8-4,-4-5,3 2,-3-1,0-1,13 10,-7-6,-6-4,6 7,-4-5,-2-2,4 6,-4-6,4 4,-4-4,3 2,-3-1,0-1,18 17,-13-11,-5-6,8 8,-5-4,-3-4,2 4,-1-4,-1 0,1 0,0 0,-1 0,27 25,-21-18,-6-7,5 4,-5-4,0 0,15 17,-15-17,5 6,-5-6,9 8,-6-6,-3-2,5 6,-3-4,-2-2,6 6,-2-3,-4-3,2 1,-2 0,0-1,2 1,-2-1,0 0,17 21,-12-16,-5-5,7 8,-4-5,-3-3,1 2,-1-2,1 1,-1-1,13 15,-8-12,-5-3,5 7,-1-4,-4-3,5 6,-2-2,-3-4,3 3,-2-3,-1 0,14 20,-14-20,4 5,-4-5,5 8,-2-5,-3-3,4 8,-2-3,-2-5,3 3,-3-3,0 0,8 15,-6-11,-2-4,3 7,-1-3,-2-4,2 3,-2-3,0 0,12 17,-8-12,-4-5,1 3,-1-3,1 0,-1 0,5 12,-2-8,-3-4,4 6,-3-4,-1-2,1 3,-1-3,0 0,9 13,-6-8,-3-5,4 7,-1-4,-3-3,0 0,3 7,-2-3,-1-4,3 7,0-3,-3-4,2 3,-2-3,0 0,9 10,-7-7,-2-3,2 3,-2-2,0-1,3 2,-2-1,-1-1,2 0,-2-1,0 1,0 0,0 0,0 1,0-1,2 1,1 0,-3-1,4 1,-1-1,-3 0,3 2,-1-1,-2-1,3 2,-1 0,-2-2,6 2,-4-1,-2-1,7 2,-2 0,-5-2,4 3,-3-3,-1 0,4 2,-4-2,0 0,4 3,-4-3,7 2,-3-2,-4 0,8 1,-4-1,-4 0,8-1,-3 1,-5 0,9-1,-3 2,-6-1,11-1,-4 1,-7 0,14-3,-6 0,-8 3,13-3,-7 3,-6 0,9 0,-5-2,-4 2,7-2,-2 2,-5 0,9-1,-2-2,-7 3,8-3,-4 3,-4 0,11 0,-2 0,-9 0,13-2,-13 2,8-2,-8 2,15-3,-7 1,-8 2,9-4,-6 1,-3 3,3-3,-2 3,-1 0,20-1,-13-2,-7 3,13-3,-5 0,-8 3,12-2,-7 1,-5 1,9-3,-4 2,-5 1,9-3,-9 3,8-2,-8 2,9-4,-5 0,-4 4,9-7,-3 4,-6 3,12-6,-5 3,-7 3,12-9,-5 3,-7 6,9-11,-9 11,4-6,-4 6,7-10,-4 5,-3 5,5-8,-3 5,-2 3,5-6,-1 2,-4 4,11-10,-3 3,-8 7,13-10,-6 5,-7 5,9-7,-4 2,-5 5,9-8,-3 4,-6 4,9-8,-9 8,2-6,-2 6,5-8,-2 3,-3 5,8-11,0 4,-8 7,12-14,-4 8,-8 6,11-11,-6 7,-5 4,11-7,-4 3,-7 4,9-6,-4 2,-5 4,9-7,-1 2,-8 5,14-12,-14 12,9-8,-9 8,12-13,-8 6,-4 7,7-9,-4 7,-3 2,8-7,-2 4,-6 3,10-8,-5 3,-5 5,9-7,-9 7,6-3,-6 3,9-5,-5 2,-4 3,7-4,-3 3,-4 1,7-5,-3 2,-4 3,10-4,-3 1,-7 3,8-3,-5 0,-3 3,5-2,-1 0,-4 2,3-1,-3 1,0 0,3 0,-3 0,3-1,-3 1,5-1,-1 1,-4 0,5 0,-2-1,-3 1,4 1,0 0,-4-1,5 1,-2-1,-3 0,5 0,-2 2,-3-2,5 2,-2-1,-3-1,4 1,-2-1,-2 0,3 1,0 0,-3-1,4 0,-2 0,-2 0,5 0,-3 1,-2-1,5 1,-2 0,-3-1,7 3,-4-1,-3-2,6 5,-2-4,-4-1,3 2,-3-2,0 0,16 6,-11-5,-5-1,3 1,-3-1,0 0,15 7,-10-4,-5-3,11 4,-4-2,-7-2,10 4,-7-3,-3-1,7 2,-3-1,-4-1,7 2,-4 0,-3-2,7 3,-2 1,-5-4,4 1,-4-1,0 0,0 0,1 1,0-1,-1 0,26 14,-17-10,-9-4,11 5,-6-2,-5-3,4 2,-4-2,0 0,1 1,0-1,-1 0,28 17,-19-13,-9-4,13 6,-9-3,-4-3,4 1,-4-1,0 0,0 0,1 1,0-1,-1 0,26 17,-20-13,-6-4,11 5,-4-1,-7-4,5 0,-5 1,0-1,2 1,-2-1,1 1,-1-1,25 18,-17-12,-8-6,5 3,-5-2,0-1,1 0,0 0,-1 0,24 17,-16-12,-8-5,8 7,-6-4,-2-3,2 2,-2-2,0 0,12 9,-8-5,-4-4,5 5,-5-5,3 1,-3-1,6 4,-2-2,-4-2,5 4,-2-1,-3-3,2 2,-2-2,0 0,13 15,-10-11,-3-4,7 6,-4-3,-3-3,7 5,-2-3,-5-2,3 1,-2-1,-1 0,14 14,-14-14,4 5,-4-5,7 7,-4-4,-3-3,8 5,-3-3,-5-2,7 5,-5-2,-2-3,2 2,-2-2,0 0,10 8,-10-8,3 3,-3-3,3 4,-2-4,-1 0,1 1,-1-1,0 0,9 5,-5-3,-4-2,5 3,-3-2,-2-1,5 3,-2-2,-3-1,4 3,-3-1,-1-2,3 5,-2-3,-1-2,4 3,-4-3,3 1,-3-1,4 3,-2-2,-2-1,2 2,0-1,-2-1,2 2,-2-2,0 0,8 9,-6-5,-2-4,6 6,-1-4,-5-2,7 4,-5-3,-2-1,3 3,0-1,-3-2,4 3,-1 0,-3-3,4 2,-1-1,-3-1,5 3,-1 1,-4-4,4 4,-3-3,-1-1,2 2,0 1,-2-3,2 1,-2-1,2 0,-2 0,0 1,0 1,0-2,1 2,0 0,-1-2,2 3,1-3,-3 0,4 3,-1-1,-3-2,2 4,-2-2,0-2,3 3,0-1,-3-2,5 3,-3-2,-2-1,2 2,-2-2,1 2,-1-2,0 1,2 1,-2-2,1 3,0-1,-1-2,3 2,-1-2,-2 0,1 2,-2 0,1-2,-1 2,0-4,1 2,1 2,1 0,-2-2,4 4,-4-4,0 0,1 2,-1-2,0 0,0 1,-1-1,1 0,0 0,0-1,0 1,0 1,1 1,-1-2,1 2,-1 0,0-2,0 1,0-1,0 0,0 0,1 0,-1 0,0 0,4 5,-2-5,-2 0,2 2,-3-2,1 0,-2-2,0 0,2 2,-2-2,1 2,1 0,-1 1,0-2,1 1,-1 0,3 2,-2-2,1 0,-1 0,0 0,-3-1,3 1,-1-2,2 2,-1 0,0 1,0-1,0 0,-2-1,-2-1,4 2,-4-3,4 3,0 0,0-1,0 1,2-1,-2 1,0 0,-1 0,1 0,-1-1,0 0,1 1,-1-1,0 1,1 0,-1-1,1-1,0 2</inkml:trace>
        </inkml:traceGroup>
        <inkml:traceGroup>
          <inkml:annotationXML>
            <emma:emma xmlns:emma="http://www.w3.org/2003/04/emma" version="1.0">
              <emma:interpretation id="{8EDD80A4-5F8C-4CCE-938A-DA348342105C}" emma:medium="tactile" emma:mode="ink">
                <msink:context xmlns:msink="http://schemas.microsoft.com/ink/2010/main" type="inkWord" rotatedBoundingBox="18715,8124 18742,8126 18740,8151 18714,8150"/>
              </emma:interpretation>
            </emma:emma>
          </inkml:annotationXML>
          <inkml:trace contextRef="#ctx0" brushRef="#br1" timeOffset="94089.3747">3852-641,'0'0,"0"0,0 0,0 0,0 0,0 0,0 0,0 0,0 0,0 0,0 0,0 0,0 0,0 0,0 0,0 0,0 0,0 0,0 0,0 0,0 0,0 0,0 0,0 0,0 0,0 0,0 0,0 0,0 0,0 0,0 0,4-3,-4 3,0 0,0 0,0 0,0 0,0 0,0 0,0 0,0 0,0 0,0 0,0 0,0 0,0 0,5-5,-5 5,0 0,0 0,0 0,0 0,0 0,0 0,0 0,0 0,0 0,9-8,-9 8,0 0,0 0,4-4,-4 4,0 0,0 0</inkml:trace>
        </inkml:traceGroup>
      </inkml:traceGroup>
    </inkml:traceGroup>
  </inkml:traceGroup>
</inkml:ink>
</file>

<file path=ppt/ink/ink1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18"/>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F67A691F-4DE1-4C34-A9CC-365EBA147911}" emma:medium="tactile" emma:mode="ink">
          <msink:context xmlns:msink="http://schemas.microsoft.com/ink/2010/main" type="writingRegion" rotatedBoundingBox="18658,8167 19713,8891 18294,10961 17239,10238"/>
        </emma:interpretation>
      </emma:emma>
    </inkml:annotationXML>
    <inkml:traceGroup>
      <inkml:annotationXML>
        <emma:emma xmlns:emma="http://www.w3.org/2003/04/emma" version="1.0">
          <emma:interpretation id="{D5358342-24BC-4E00-9682-8040A1E068EA}" emma:medium="tactile" emma:mode="ink">
            <msink:context xmlns:msink="http://schemas.microsoft.com/ink/2010/main" type="paragraph" rotatedBoundingBox="17667,9972 18031,9972 18031,10600 17667,10600" alignmentLevel="2"/>
          </emma:interpretation>
        </emma:emma>
      </inkml:annotationXML>
      <inkml:traceGroup>
        <inkml:annotationXML>
          <emma:emma xmlns:emma="http://www.w3.org/2003/04/emma" version="1.0">
            <emma:interpretation id="{0B74C42B-8E88-4959-A985-A52A786C7E77}" emma:medium="tactile" emma:mode="ink">
              <msink:context xmlns:msink="http://schemas.microsoft.com/ink/2010/main" type="inkBullet" rotatedBoundingBox="17959,9932 18052,10561 17704,10612 17611,9983"/>
            </emma:interpretation>
            <emma:one-of disjunction-type="recognition" id="oneOf0">
              <emma:interpretation id="interp0" emma:lang="fr-CH" emma:confidence="0">
                <emma:literal>↳</emma:literal>
              </emma:interpretation>
            </emma:one-of>
          </emma:emma>
        </inkml:annotationXML>
        <inkml:trace contextRef="#ctx0" brushRef="#br0">-902 1779,'0'0,"0"0,0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8,1-30,0 14,1 1,-1-15,1 13,0 2,-1-15,11 102,-9-80,-2-22,2 12,-2-11,0-1,0 2,1-1,-1-1,2 2,-1-1,-1-1,28 44,-28-44,7 9,-7-9,10 9,-3-6,-7-3,9 4,-3-2,-6-2,10 0,-5-2,-5 2,7-2,-3 0,-4 2,7-2,-5 1,-2 1,5-1,-3 1,-2 0,7-2,-3-2,-4 4,4-4,-4 4,0-2,0 2,2-6,0 3,-2 3,3-5,-2 3,-1 2,1-3,0 2,-1 1,3 0,0 0,-3 0,5-1,-2-2,-3 3,10-6,-4 3,-6 3,9-6,-3 2,-6 4,11-8,-5 3,-6 5,11-10,-6 5,-5 5,10-10,-2 5,-8 5,14-7,-6 3,-8 4,9-6,-6 2,-3 4,4-3,-4 3,1-1,-1 1,0 0,0 0,0 0,-10 5,9-3,1-2,0 0,0 1,0-1,-10 3,8-4,2 1</inkml:trace>
        <inkml:trace contextRef="#ctx0" brushRef="#br0" timeOffset="1">-876 1899,'0'0,"0"0,0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3,1-3,0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0,9-4,-9 4,0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0,5 2,-5-2,0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0,4-2,-4 2,0 0,0 0,0 0,0 0,0 0,0 0,0 0,0 0,0 0,0 0,0 0,0 0,0 0,0 0,4 0,-4 0,0 0,0 0,0 0,0 0,0 0,0 0,0 0,0 0,0 0,0 0,0 0,0 0,0 0,0 0,0 0,0 0,0 0,0 0,0 0,0 0,0 0,0 0,0 0,0 0,0 0,0 0,0 0,0 0,0 0,0 0,0 0,0 0,0 0,0 0,0 0,0 0,0 0,0 0,0 0,0 0,0 0,0 0,0 0,0 0,0 0,0 0,0 0,0 0,0 0,0 0,0 0,0 0,0 0,3 0,-3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0,4-2,-4 2,0 0,0 0,0 0,0 0,0 0,0 0,0 0,0 0,0 0,0 0,0 0,0 0,0 0,0 0,0 0,0 0,0 0,1-1,-1 1,0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0,-6 0,0 0,0 0,0 0,0 0,0 0,6 0,-6 0,0 0,0 0,0 0,0 0,0 0,0 0,0 0,0 0,0 0,4 0,-4 0,0 0,0 0,1 0,-1 0,0 0,0 0,0 0,25 1,-18-1,-7 0,0 0,0 0,0 0,0 0,0 0,0 0,0 0,13 1,-13-1,0 0,7 3,-7-3,0 0,12 1,-7-2,-5 1,6 0,-3-1,-3 1,4-1,-1 2,-3-1,4 1,-2 0,-2-1,1 1,-1-1,-1-1,1 1,-1-1,2 2,-1-1,0 1,-1-1,1 0,-3-1,1 0,2 1,-1 0,2-1,-1 1,-2-2,0 1,2 1,-2-1,3 3,-1-2</inkml:trace>
      </inkml:traceGroup>
    </inkml:traceGroup>
  </inkml:traceGroup>
</inkml:ink>
</file>

<file path=ppt/ink/ink1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11"/>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D6720BB1-D242-4191-BD62-88D86E150A93}" emma:medium="tactile" emma:mode="ink">
          <msink:context xmlns:msink="http://schemas.microsoft.com/ink/2010/main" type="writingRegion" rotatedBoundingBox="19213,10461 20889,10507 20876,10981 19200,10935"/>
        </emma:interpretation>
      </emma:emma>
    </inkml:annotationXML>
    <inkml:traceGroup>
      <inkml:annotationXML>
        <emma:emma xmlns:emma="http://www.w3.org/2003/04/emma" version="1.0">
          <emma:interpretation id="{80FEE898-33C3-41D7-B043-F8B2316E2019}" emma:medium="tactile" emma:mode="ink">
            <msink:context xmlns:msink="http://schemas.microsoft.com/ink/2010/main" type="paragraph" rotatedBoundingBox="19213,10461 20889,10507 20876,10981 19200,10935" alignmentLevel="1"/>
          </emma:interpretation>
        </emma:emma>
      </inkml:annotationXML>
      <inkml:traceGroup>
        <inkml:annotationXML>
          <emma:emma xmlns:emma="http://www.w3.org/2003/04/emma" version="1.0">
            <emma:interpretation id="{25D5CB95-879A-4F3A-B808-DEC1039AE24A}" emma:medium="tactile" emma:mode="ink">
              <msink:context xmlns:msink="http://schemas.microsoft.com/ink/2010/main" type="line" rotatedBoundingBox="19213,10461 20889,10507 20876,10981 19200,10935"/>
            </emma:interpretation>
          </emma:emma>
        </inkml:annotationXML>
        <inkml:traceGroup>
          <inkml:annotationXML>
            <emma:emma xmlns:emma="http://www.w3.org/2003/04/emma" version="1.0">
              <emma:interpretation id="{F110F7ED-6682-454E-AE98-008C25E0987E}" emma:medium="tactile" emma:mode="ink">
                <msink:context xmlns:msink="http://schemas.microsoft.com/ink/2010/main" type="inkWord" rotatedBoundingBox="19213,10461 20889,10507 20876,10981 19200,10935">
                  <msink:destinationLink direction="with" ref="{112CF7E7-9012-4ABC-9714-2E55B84B40A8}"/>
                </msink:context>
              </emma:interpretation>
            </emma:emma>
          </inkml:annotationXML>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5,0-3,-1-2,2 5,0-3,-2-2,2 5,-2-3,0-2,1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traceGroup>
      </inkml:traceGroup>
    </inkml:traceGroup>
  </inkml:traceGroup>
</inkml:ink>
</file>

<file path=ppt/ink/ink1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9:34.29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73C37FF1-C5DA-4B7E-9062-47EE63CD3C4E}" emma:medium="tactile" emma:mode="ink">
          <msink:context xmlns:msink="http://schemas.microsoft.com/ink/2010/main" type="inkDrawing" rotatedBoundingBox="7266,13781 7422,13965 7380,14000 7225,13816" semanticType="callout" shapeName="Other">
            <msink:sourceLink direction="to" ref="{2A722067-C383-4506-8E59-6F1C3569E6AE}"/>
            <msink:sourceLink direction="to" ref="{590C22F6-18AF-4211-9A8A-F63E358E536E}"/>
          </msink:context>
        </emma:interpretation>
      </emma:emma>
    </inkml:annotationXML>
    <inkml:trace contextRef="#ctx0" brushRef="#br0">5414 825,'0'0,"0"0,0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0,5-6,-5 6,0 0,0 0,0 0,0 0,0 0,5-6,-5 6,0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0,2-6,-2 6,0 0,0 0,0 0,0 0,0 0,0 0,0 0,0 0,0 0,0 0,0 0,1-3,-1 3,0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1,0-1,0 0,0 0,0 0,0 0,0 0,0 0,0 0,0 0,0 0,0 0,0 0,0 0,0 0,0 0,0 0,0 0,0 0,0 0,0 0,0 0,0 0,0 0,0 0,0 0,0 0,0 0,0 0,0 0,0 0,0 0,0 0,0 0,0 0,0 0,0 0,0 0,0 1,0-1,0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0,2 1,-2-1,0 0,0 0,0 0,0 0,0 0,0 0,0 0,0 0,0 0,0 0,0 0,0 0,0 0,0 0,2 1,-2-1,0 0,0 0,0 0,0 0,0 0,0 0,0 0,0 0,0 0,0 0,0 0,0 0,0 0,0 0,0 0,0 0,0 0,0 0,0 0,0 0,0 0,0 0,0 0,0 0,0 0,0 0,0 0,0 0,0 0,0 0,0 0,0 0,0 0,0 0,0 0,0 0,0 0,0 0,0 0,0 0,0 0,0 0,0 0,0 0,0 0,0 0,0 0,0 0,0 0,0 0,0 0,0 0,0 0,3 2,-3-2,0 0,0 0,0 0,0 0,0 0,0 0,0 0,0 0,0 0,0 0,0 0,0 0,0 0,0 0,0 0,0 0,0 0,0 0,0 0,0 0,1 2,-1-2,0 0,0 0,0 0,0 0,0 0,0 0,0 0,0 0,0 0,0 0,0 0,0 0,0 0,0 0,0 0,0 0,0 0,0 0,0 0,0 0,0 0,0 0,0 0,0 0,0 0,0 0,0 0,0 0,0 0,0 0,0 0,0 0,0 0,0 0,0 0,0 0,0 0,0 0,0 0,0 0,0 0,0 0,0 0,0 0,0 0,0 0,0 0,1 3,-1-3,0 0,0 0,0 0,0 0,0 0,0 0,0 0,0 0,0 0,0 0,0 0,0 0,0 0,0 0,0 0,0 0,0 0,0 0,0 0,0 0,0 0,2 0,-2 0,0 0,0 0,0 0,0 0,0 0,0 0,0 0,0 0,0 0,0 0,0 0,0 0,0 0,0 0,0 0,0 0,0 0,0 0,0 0,0 0,0 0,0 0,1 1,-1-1,0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0,2 3,-2-3,0 0,0 0,0 0,0 0,0 0,0 0,0 0,0 0,0 0,0 0,0 0,0 0,2 1,-2-1,0 0,0 0,0 0,0 0,0 0,0 0,0 0,0 0,0 0,0 0,0 0,0 0,0 0,0 0,0 0,0 0,0 0,0 0,0 0,0 0,0 0,0 0,2 4,-2-4,0 0,0 0,0 0,0 0,0 0,0 0,0 0,0 0,0 0,1 1,-1-1,0 0,0 0,0 0,0 0,0 0,0 0,0 0,0 0,0 0,0 0,0 0,0 0,0 0,0 0,0 0,0 0,0 0,3 4,-3-4,0 0,0 0,0 0,0 0,0 0,0 0,0 0,0 0,0 0,0 0,0 0,0 0,0 0,1 1,-1-1,0 0,0 0,0 0,0 0,0 0,0 0,0 0,0 0,0 0,4 5,-4-5,0 0,0 0,4 4,-4-4,0 0,0 0,0 0,53 60,-42-48,-11-12,0 0,0 0,0 0,0 0,0 0,0 0,0 0,10 12,-10-12,0 0,1 2,-1-2,0 0,3 5,0-4,-3-1,4 4,-4-4,1 4,-1-4,1 3,-2-3,1 0,-1-2,0 2,1 0,-1-2,1 1,0 1,0-2,-1 1,1 1,0-1,0 1,0 0,0 0,-1-2,1 2,-2 2,2-1,0-1,1 0,-1 0,1 0,-1 0,-1-1,-1 1,2 0,-1 0,2-2,-1 2</inkml:trace>
  </inkml:traceGroup>
</inkml:ink>
</file>

<file path=ppt/ink/ink1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9:35.681"/>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96121F79-AB40-4490-989B-9A55B6B25052}" emma:medium="tactile" emma:mode="ink">
          <msink:context xmlns:msink="http://schemas.microsoft.com/ink/2010/main" type="inkDrawing" rotatedBoundingBox="7610,14120 7807,14336 7783,14358 7586,14142" semanticType="callout" shapeName="Other">
            <msink:sourceLink direction="with" ref="{2A722067-C383-4506-8E59-6F1C3569E6AE}"/>
          </msink:context>
        </emma:interpretation>
      </emma:emma>
    </inkml:annotationXML>
    <inkml:trace contextRef="#ctx0" brushRef="#br0">5786 1126,'0'0,"0"0,0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0,-7 14,7-14,0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0,2 3,-2-3,0 0,0 0,0 0,0 0,0 0,0 0,0 0,0 0,0 0,0 0,0 0,0 0,0 0,0 0,0 0,0 0,0 0,0 0,0 0,0 0,0 0,0 0,0 0,0 0,0 0,0 0,0 0,0 0,0 0,0 0,0 0,0 0,0 0,0 0,0 0,0 0,5 5,-5-5,0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0,14 14,-14-14,0 0,0 0,0 0,0 0,0 0,0 0,0 0,0 0,0 0,0 0,0 0,0 0,0 0,0 0,0 0,0 0,0 0,0 0,0 0,0 0,3 3,-3-3,0 0,0 0,0 0,0 0,0 0,0 0,0 0,0 0,0 0,0 0,0 0,0 0,0 0,0 0,0 0,0 0,0 0,0 0,0 0,0 0,0 0,0 0,0 0,0 0,0 0,0 0,0 0,0 0,0 0,0 0,0 0,0 0,0 0,0 0,0 0,0 0,0 0,0 0,0 0,0 0,0 0,0 0,0 0,0 0,0 0,0 0,0 0,6 7,-6-7,0 0,0 0,0 0,0 0,0 0,0 0,0 0,0 0,0 0,0 0,0 0,0 0,0 0,0 0,0 0,0 0,0 0,0 0,0 0,0 0,0 0,2 3,-2-3,0 0,0 0,0 0,0 0,0 0,0 0,0 0,0 0,0 0,0 0,0 0,0 0,0 0,0 0,0 0,0 0,0 0,0 0,0 0,0 0,0 0,0 0,5 6,-5-6,0 0,0 0,0 0,0 0,0 0,0 0,0 0,0 0,0 0,0 0,0 0,0 0,0 0,0 0,0 0,0 0,0 0,0 0,2 3,-2-3,0 0,0 0,0 0,0 0,0 0,0 0,0 0,0 0,0 0,0 0,0 0,0 0,0 0,0 0,0 0,0 0,0 0,0 0,0 0,0 0,0 0,0 0,0 0,0 0,0 0,0 0,0 0,0 0,0 0,0 0,0 0,0 0,2 3,-2-3,0 0,0 0,0 0,0 0,0 0,0 0,0 0,0 0,0 0,0 0,0 0,0 0,0 0,0 0,0 0,1 0,-1 0,0 0,0 0,0 0,0 0,0 0,0 0,0 0,0 0,0 0,0 0,0 0,0 0,0 0,0 0,0 0,0 0,0 0,0 0,0 0,0 0,0 0,0 0,0 0,0 0,0 0,0 0,0 0,0 0,0 0,0 0,0 0,0 0,0 0,0 0,0 0,0 0,0 0,0 0,0 0,0 0,0 0,0 0,0 0,1 1,-1-1,0 0,0 0,0 0,0 0,0 0,0 0,0 0,0 0,0 0,0 0,0 0,0 0,0 0,0 0,0 0,0 0,0 0,0 0,0 0,0 0,0 0,0 0,1 1,-1-1,0 0,0 0,0 0,0 0,0 0,0 0,0 0,0 0,0 0,1 1,-1-1,0 0,0 0,0 0,0 0,0 0,0 0,0 0,0 0,0 0,0 0,0 0,0 0,0 0,0 0,0 0,0 0,0 0,2 2,-2-2,0 0,0 0,0 0,0 0,0 0,0 0,0 0,0 0,0 0,0 0,0 0,0 0,0 0,1 1,-1-1,0 0,0 0,0 0,0 0,0 0,0 0,0 0,0 0,0 0,3 3,-3-3,0 0,0 0,1 2,-1-2,0 0,0 0,0 0,42 45,-34-35,-8-10,0 0,0 0,0 0,0 0,0 0,0 0,0 0,0 0,0 0,8 9,-8-9,0 0,0 0,2 2,-2-2,0 0,0 0,0 0,1 1,0 0,-1-1,11 15,-11-15,4 4,-4-4,5 4,-5-3,0-1,1-1,-1-2,0 3,-1-2,1 2,0 0,-3-1,1 0,2 1,-3-3,4 3,-1 0,-1 2,1-2,0 0,-1 1,0-2,1 1,2 1,-2-1,0 1,0-1,0 0,-1 0,1 0</inkml:trace>
  </inkml:traceGroup>
</inkml:ink>
</file>

<file path=ppt/ink/ink1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9:18.758"/>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C470F8E3-82BF-4CBD-B4A1-A15F654F3500}" emma:medium="tactile" emma:mode="ink">
          <msink:context xmlns:msink="http://schemas.microsoft.com/ink/2010/main" type="writingRegion" rotatedBoundingBox="7402,8493 7082,9261 7002,9228 7321,8460"/>
        </emma:interpretation>
      </emma:emma>
    </inkml:annotationXML>
    <inkml:traceGroup>
      <inkml:annotationXML>
        <emma:emma xmlns:emma="http://www.w3.org/2003/04/emma" version="1.0">
          <emma:interpretation id="{C5B609BD-ECCF-4C64-A933-51A6009B470C}" emma:medium="tactile" emma:mode="ink">
            <msink:context xmlns:msink="http://schemas.microsoft.com/ink/2010/main" type="paragraph" rotatedBoundingBox="7402,8493 7082,9261 7002,9228 7321,8460" alignmentLevel="1"/>
          </emma:interpretation>
        </emma:emma>
      </inkml:annotationXML>
      <inkml:traceGroup>
        <inkml:annotationXML>
          <emma:emma xmlns:emma="http://www.w3.org/2003/04/emma" version="1.0">
            <emma:interpretation id="{6E1CDBB6-FF7A-4D60-ACD4-4FC4A8B96399}" emma:medium="tactile" emma:mode="ink">
              <msink:context xmlns:msink="http://schemas.microsoft.com/ink/2010/main" type="line" rotatedBoundingBox="7402,8493 7082,9261 7002,9228 7321,8460"/>
            </emma:interpretation>
          </emma:emma>
        </inkml:annotationXML>
        <inkml:traceGroup>
          <inkml:annotationXML>
            <emma:emma xmlns:emma="http://www.w3.org/2003/04/emma" version="1.0">
              <emma:interpretation id="{2A01CD34-A88D-4F40-9214-BDAF94991697}" emma:medium="tactile" emma:mode="ink">
                <msink:context xmlns:msink="http://schemas.microsoft.com/ink/2010/main" type="inkWord" rotatedBoundingBox="7402,8493 7082,9261 7002,9228 7321,8460"/>
              </emma:interpretation>
            </emma:emma>
          </inkml:annotationXML>
          <inkml:trace contextRef="#ctx0" brushRef="#br0">-20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9,6-9,0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2,1-1,-2-1,0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0,2 2,-2-2,0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 12,-3-12,0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6,0-6,0 0,0 0,-3 3,3-3,0 0,0 0,0 0,0 0,0 0,0 0,0 0,0 0,0 0,0 0,0 0,0 0,0 0,0 0,0 0,0 0,0 0,0 0,0 0,0 0,0 0,0 0,0 0,0 0,0 0,0 0,0 0,0 0,0 0,0 0,0 0,0 0,0 0,0 0,0 0,0 0,0 0,0 0,0 0,0 0,0 0,0 0,0 0,0 0,0 0,0 0,0 0,0 0,0 0,0 0,0 0,0 0,0 0,0 0,0 0,0 0,0 0,0 0,0 0,0 0,0 0,0 0,0 0,0 0,0 0,-2 4,2-4,0 0,0 0,0 0,0 0,0 0,0 0,0 0,0 0,-1 3,1-3,0 0,0 0,0 0,0 0,0 0,0 0,0 0,0 0,0 0,0 0,0 0,0 0,0 0,0 0,0 0,0 0,0 0,0 0,0 0,0 0,0 0,0 0,0 0,0 0,0 0,0 0,0 0,0 0,0 0,0 0,0 0,0 0,0 0,0 0,0 0,0 0,0 0,0 0,0 0,0 0,0 0,0 0,0 0,0 0,0 0,0 0,0 0,0 0,0 0,0 0,0 0,0 0,0 0,0 0,0 0,0 0,0 0,0 0,0 0,-1 3,1-3,0 0,0 0,0 0,0 0,0 0,0 0,0 0,0 0,0 0,0 0,0 0,0 0,0 0,0 0,0 2,0-2,0 0,0 0,0 0,0 0,0 0,0 0,0 0,0 0,0 0,0 0,0 0,0 0,0 0,0 0,0 0,0 0,0 0,0 0,0 0,0 0,0 0,0 0,0 0,0 0,0 0,0 0,0 0,0 0,0 0,0 0,0 0,0 0,0 0,0 0,0 0,0 0,0 0,0 0,0 0,0 0,0 0,0 0,0 0,0 0,0 0,0 0,0 0,0 0,0 0,0 0,0 0,0 0,0 0,-1 4,1-4,0 0,0 0,0 0,0 0,0 0,0 0,0 0,0 0,0 0,0 0,0 0,0 0,0 0,0 0,0 0,0 0,0 0,0 0,0 0,0 0,-2 2,2-2,0 0,0 0,0 0,0 0,0 0,0 0,0 0,0 0,0 0,0 0,0 0,0 0,0 0,0 0,0 0,0 0,0 0,0 0,0 0,0 0,0 0,0 0,0 0,0 0,0 0,0 0,0 0,0 0,0 0,0 0,0 0,0 0,0 0,0 0,0 0,0 0,0 0,0 0,0 0,0 0,0 0,0 0,0 0,0 0,0 0,0 0,0 0,-1 5,1-5,0 0,0 0,0 0,0 0,0 0,0 0,0 0,0 0,0 0,0 0,0 0,0 0,0 0,0 0,0 0,0 0,0 0,0 0,0 0,0 0,0 0,0 0,0 0,0 0,0 3,0-3,0 0,0 0,0 0,0 0,0 0,0 0,0 0,0 0,0 0,0 0,0 0,0 0,0 0,0 0,0 0,0 0,0 0,0 0,0 0,0 0,0 0,0 0,0 0,0 0,0 0,0 0,0 0,0 0,0 0,0 0,0 0,0 0,0 0,0 0,0 0,0 0,0 0,0 0,0 0,-3 5,3-5,0 0,0 0,0 0,0 0,0 0,0 0,0 0,0 0,0 0,0 0,0 0,0 0,0 0,0 0,0 0,0 0,0 0,-3 2,3-2,0 0,0 0,0 0,0 0,0 0,0 0,0 0,0 0,0 0,0 0,0 0,0 0,0 0,0 0,0 0,0 0,0 0,0 0,0 0,0 0,0 0,0 0,0 0,0 0,0 0,0 0,0 0,0 0,0 0,0 0,-2 4,2-4,0 0,0 0,0 0,0 0,0 0,0 0,0 0,0 0,0 0,0 0,0 0,0 0,0 0,0 0,-1 2,1-2,0 0,0 0,0 0,0 0,0 0,0 0,0 0,0 0,0 0,0 0,0 0,0 0,0 0,0 0,0 0,0 0,0 0,0 0,0 0,0 0,0 0,0 0,0 0,0 0,0 0,0 0,0 0,0 4,0-4,0 0,0 0,0 0,0 0,0 0,0 0,0 0,0 0,0 0,0 0,-1 3,1-3,0 0,0 0,0 0,0 0,0 0,0 0,0 0,0 0,0 0,0 0,0 0,0 0,0 0,0 0,0 0,0 0,0 0,0 0,0 0,0 0,0 0,2 4,-2-4,0 0,0 0,0 0,0 0,0 0,0 0,0 0,0 0,2 2,-2-2,0 0,0 0,0 0,0 0,0 0,0 0,0 0,0 0,0 0,0 0,0 0,0 0,0 0,0 0,0 0,0 4,0-4,0 0,0 0,0 0,0 0,0 0,-2 3,2-3,0 0,0 0,0 0,0 0,0 0,0 0,0 0,0 0,0 0,0 0,0 0,0 0,0 0,-1 1,1-1,0 0,0 0,0 0,-4 12,4-10,0-2,0 0,0 0,0 0,0 0,0 0,0 0,0 0,0 0,0 0,0 4,0-4,0 0,0 0,-3 3,3-3,0 0,0 0,0 0,-3 3,5-1,-2-2,1 6,-1-3,0-3,0 6,-1-2,1-4,0 6,1-3,-1-3,-1 4,1-4,-2 3,2-3,-1 4,0-2,1-2,-2 5,0-2,2-3,-1 3,2-1,-1-2,0 3,1-2,-1-1,-1 2,0-1,1-1,-1 2,0-2,1 0,-1-2,1 2,0 0,0-2,0 2,0 0,0 0,1-2,-1 1,0 1,0-2,-1 0,1 2,-1-3,1 2,0 1,-1-3,0 2,1 1,-1-5,-1 1,2 4</inkml:trace>
          <inkml:trace contextRef="#ctx0" brushRef="#br0" timeOffset="1591.1796">-94 275,'0'0,"0"0,0 0,0 0,0 0,0 0,0 0,0 0,0 0,0 0,0 0,0 0,0 0,0 0,0 0,0 0,0 1,0-1,0 0,0 0,0 0,0 0,0 0,0 0,0 0,0 0,0 0,0 0,0 0,0 0,0 0,0 0,0 0,0 0,0 0,0 0,0 0,0 0,0 0,0 0,0 0,0 0,0 0,0 0,0 0,0 0,0 0,0 0,0 0,0 0,0 0,0 0,0 0,0 0,0 0,0 0,0 0,0 0,0 0,0 0,0 0,0 0,0 0,0 0,0 0,0 0,0 0,0 0,0 0,0 0,0 0,0 0,0 0,0 0,0 0,0 0,0 0,0 0,0 0,0 0,0 0,0 0,0 0,0 0,0 0,0 0,0 0,0 0,0 0,0 0,0 0,0 0,0 0,0 0,0 0,-4 6,4-6,0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3,-1-3,0 0,0 0,0 0,0 0,0 0,0 0,0 0,0 0,0 0,2 2,-2-2,0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5,0-5,0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0,-1 7,1-7,0 0,0 0,-1 4,1-4,0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0,-8 13,8-13,0 0,0 0,0 0,0 0,0 0,0 0,0 0,0 0,0 0,0 0,0 0,0 0,0 0,0 0,-2 3,2-3,0 0,0 0,0 0,0 0,0 0,0 0,0 0,0 0,0 0,0 0,0 0,0 0,0 0,0 0,0 0,0 0,0 0,0 0,0 0,0 0,0 0,0 0,0 0,0 0,0 0,0 0,0 0,0 0,0 0,0 0,0 0,0 0,0 0,0 0,0 0,0 0,0 0,0 0,0 0,0 0,0 0,0 0,0 0,0 0,0 0,0 0,0 0,0 0,0 0,0 0,0 0,0 0,0 0,-4 4,4-4,0 0,0 0,0 0,0 0,0 0,0 0,0 0,0 0,0 0,0 0,0 0,0 0,0 0,0 0,0 0,0 0,0 0,0 0,0 0,0 0,-1 2,1-2,0 0,0 0,0 0,0 0,0 0,0 0,0 0,0 0,0 0,0 0,0 0,0 0,0 0,0 0,0 0,0 0,0 0,0 0,0 0,0 0,0 0,0 0,0 0,0 0,0 0,0 0,0 0,0 0,0 0,0 0,0 0,0 0,0 0,0 0,0 0,0 0,0 0,0 0,0 0,0 0,0 0,0 0,0 0,0 0,0 0,0 0,0 0,0 5,0-5,0 0,0 0,0 0,0 0,0 0,0 0,0 0,0 0,0 0,0 0,0 0,0 0,0 0,0 0,0 0,0 0,0 0,0 0,0 0,0 0,0 0,0 4,0-4,0 0,0 0,0 0,0 0,0 0,0 0,0 0,0 0,0 0,0 0,0 0,0 0,0 0,0 0,0 0,0 0,0 0,0 0,0 0,0 0,0 0,0 0,-1 5,1-5,0 0,0 0,0 0,0 0,0 0,0 0,0 0,0 0,0 0,0 0,0 0,0 0,0 0,0 0,0 0,0 0,0 0,0 0,-2 3,2-3,0 0,0 0,0 0,0 0,0 0,0 0,0 0,0 0,0 0,0 0,0 0,0 0,0 0,0 0,0 0,0 0,0 0,0 0,0 0,0 0,0 0,0 0,0 0,0 0,0 0,0 0,0 0,0 0,0 0,0 0,0 0,0 0,-2 6,2-6,0 0,0 0,0 0,0 0,0 0,0 0,0 0,0 0,0 0,0 0,0 0,0 0,0 0,0 0,0 0,-2 3,2-3,0 0,0 0,0 0,0 0,0 0,0 0,0 0,0 0,0 0,0 0,0 0,0 0,0 0,0 0,0 0,0 0,0 0,0 0,0 0,0 0,0 0,0 0,0 0,0 0,0 0,0 0,0 0,0 0,0 0,-1 4,1-4,0 0,0 0,0 0,0 0,0 0,0 0,0 0,0 0,0 0,0 0,0 0,0 0,-2 1,2-1,0 0,0 0,0 0,0 0,0 0,0 0,0 0,0 0,0 0,0 0,0 0,0 0,0 0,0 0,0 0,0 0,0 0,0 0,0 0,0 0,0 0,0 0,-2 3,2-3,0 0,0 0,0 0,0 0,0 0,0 0,0 0,0 0,0 0,0 3,0-3,0 0,0 0,0 0,0 0,0 0,0 0,0 0,0 0,0 0,0 0,0 0,0 0,0 0,0 0,0 0,0 0,0 0,-1 6,1-6,0 0,0 0,0 0,0 0,0 0,0 0,0 2,0-2,0 0,0 0,0 0,0 0,0 0,0 0,0 0,0 0,0 0,0 0,0 0,-2 5,2-5,0 0,0 0,0 0,0 0,0 0,0 0,0 0,-2 2,2-2,0 0,0 0,0 0,-2 3,1-2,1-1,0 0,0 0,0 0,0 0,0 0,0 0,0 0,0 0,0 0,-3 2,3-2,0 0,0 0,-1 2,1-2,0 0,0 0,0 0,-2 4,1-1,1-3,-1 4,-1-1,2-3,-1 4,-1-3,2-1,-3 3,2-1,1-2,-4 3,1-1,3-2,0 3,0-3,1 2,-1-2,0 0,1 4,-1-2,0-2,0 3,-1-1,1-2,-2 2,-1-1,3-1,0 2,0 0,0-2,0 1,0 0,0-1,-2 1,2-1,0 0,-1 1,1 0,0-1,0 0,2 0,-2 0,1 0,-1 0,0 0,0 0,2-1,-2 1,1-2,0 0,-1 2,0-3,0 2,0 1,-1-4,1 4,-3-3,3 3,-2-6</inkml:trace>
          <inkml:trace contextRef="#ctx0" brushRef="#br0" timeOffset="3525.5548">-196 619,'0'0,"0"0,0 0,0 0,0 0,0 0,0 0,0 0,0 0,0 0,0 0,0 0,0 0,0 0,0 0,4-7,-4 7,0 0,0 0,0 0,0 0,0 0,0 0,0 0,0 0,0 0,0 0,0 0,0 0,0 0,0 0,0 0,0 0,0 0,0 0,0 0,0 0,0 0,0 0,0 0,0 0,0 0,0 0,0 0,0 0,0 0,0 0,0 0,0 0,0 0,0 0,0 0,0 0,0 0,0 0,0 0,0 0,0 0,0 0,0 0,0 0,0 0,0 0,0 0,0 0,0 0,0 0,0 0,0 0,0 0,0 0,0 0,0 0,0 0,0 0,0 0,0 0,0 0,0 0,0 0,0 0,0 0,0 0,0 0,0 0,0 0,0 0,0 0,0 0,0 0,0 0,0 0,0 0,0 0,0 0,0 0,9-14,-9 14,0 0,0 0,0 0,0 0,0 0,0 0,0 0,0 0,0 0,0 0,0 0,0 0,0 0,0 0,0 0,0 0,0 0,0 0,0 0,0 0,0 0,0 0,0 0,0 0,0 0,0 0,0 0,0 0,0 0,0 0,0 0,0 0,0 0,0 0,0 0,0 0,0 0,0 0,0 0,0 0,0 0,0 0,0 0,0 0,0 0,0 0,0 0,0 0,0 0,0 0,0 0,0 0,0 0,0 0,0 0,0 0,0 0,0 0,0 0,0 0,0 0,0 0,0 0,0 0,0 0,0 0,0 0,0 0,0 0,0 0,0 0,0 0,0 0,0 0,0 0,0 0,0 0,0 0,5-9,-5 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0,-20-29,20 29,0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0,3-6,-3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9,12-9,0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 0,2-1,0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0,-3 1,3-1,0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0,-1 4,1-4,0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13,7-13,0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0,1 5,-1-5,0 0,0 0,1 2,-1-2,0 0,0 0,0 0,0 0,0 0,0 0,0 0,0 0,0 0,0 0,0 0,0 0,0 0,0 0,0 0,0 0,0 0,0 0,0 0,0 0,0 0,0 0,0 0,0 0,0 0,0 0,0 0,0 0,0 0,0 0,0 0,0 0,0 0,0 0,0 0,0 0,0 0,0 0,0 0,0 0,0 0,0 0,0 0,0 0,0 0,0 0,0 0,0 0,0 0,0 0,0 0,0 0,0 0,0 0,0 0,0 0,0 0,0 0,0 0,0 0,0 0,0 0,0 0,0 0,0 0,-3 4,3-4,0 0,0 0,0 0,0 0,0 0,0 0,0 0,0 0,-3 1,3-1,0 0,0 0,0 0,0 0,0 0,0 0,0 0,0 0,0 0,0 0,0 0,0 0,0 0,0 0,0 0,0 0,0 0,0 0,0 0,0 0,0 0,0 0,0 0,0 0,0 0,0 0,0 0,0 0,0 0,0 0,0 0,0 0,0 0,0 0,0 0,0 0,0 0,0 0,0 0,0 0,0 0,0 0,0 0,0 0,0 0,0 0,0 0,0 0,0 0,0 0,0 0,0 0,0 0,0 0,0 0,0 0,0 0,0 0,0 0,-4 3,4-3,0 0,0 0,0 0,0 0,0 0,0 0,0 0,0 0,0 0,0 0,0 0,0 0,0 0,0 0,0 3,0-3,0 0,0 0,0 0,0 0,0 0,0 0,0 0,0 0,0 0,0 0,0 0,0 0,0 0,0 0,0 0,0 0,0 0,0 0,0 0,0 0,0 0,0 0,0 0,0 0,0 0,0 0,0 0,0 0,0 0,0 0,0 0,0 0,0 0,0 0,0 0,0 0,0 0,0 0,0 0,0 0,0 0,0 0,0 0,0 0,0 0,0 0,0 0,0 0,0 0,0 0,0 0,0 0,0 0,-1 3,1-3,0 0,0 0,0 0,0 0,0 0,0 0,0 0,0 0,0 0,0 0,0 0,0 0,0 0,0 0,0 0,0 0,0 0,0 0,0 0,0 0,-4 3,4-3,0 0,0 0,0 0,0 0,0 0,0 0,0 0,0 0,0 0,0 0,0 0,0 0,0 0,0 0,0 0,0 0,0 0,0 0,0 0,0 0,0 0,0 0,0 0,0 0,0 0,0 0,0 0,0 0,0 0,0 0,0 0,0 0,0 0,0 0,0 0,0 0,0 0,0 0,0 0,0 0,0 0,0 0,0 0,0 0,0 0,0 0,0 0,-3 4,3-4,0 0,0 0,0 0,0 0,0 0,0 0,0 0,0 0,0 0,0 0,0 0,0 0,0 0,0 0,0 0,0 0,0 0,0 0,0 0,0 0,0 0,0 3,0-3,0 0,0 0,0 0,0 0,0 0,0 0,0 0,0 0,0 0,0 0,0 0,0 0,0 0,0 0,0 0,0 0,0 0,0 0,0 0,0 0,0 0,0 0,-1 3,1-3,0 0,0 0,0 0,0 0,0 0,0 0,0 0,0 0,0 0,0 0,0 0,0 0,0 0,0 0,0 0,0 0,0 0,0 0,-1 2,1-2,0 0,0 0,0 0,0 0,0 0,0 0,0 0,0 0,0 0,0 0,0 0,0 0,0 0,0 0,0 0,0 0,0 0,0 0,0 0,0 0,0 0,0 0,0 0,0 0,0 0,0 0,0 0,0 0,0 0,0 0,0 0,0 0,-2 3,2-3,0 0,0 0,0 0,0 0,0 0,0 0,0 0,0 0,0 0,0 0,0 0,0 0,0 0,0 0,0 0,0 0,0 0,0 0,0 0,0 0,0 0,0 0,0 0,0 0,0 0,0 0,0 0,0 0,0 0,0 0,0 0,-1 2,1-2,0 0,0 0,0 0,0 0,0 0,0 0,0 0,0 0,0 0,0 0,0 0,0 0,0 0,0 0,0 0,0 0,0 0,0 0,0 0,0 0,0 0,0 0,0 0,0 0,0 0,0 0,0 0,0 4,0-4,0 0,0 0,0 0,0 0,0 0,0 0,0 0,0 0,0 0,0 0,0 3,0-3,0 0,0 0,0 0,0 0,0 0,0 0,0 0,0 0,0 0,0 0,0 0,0 0,0 0,0 0,0 0,0 0,0 0,0 0,0 0,0 0,0 0,0 2,0-2,0 0,0 0,0 0,0 0,0 0,0 0,0 0,0 0,0 0,0 0,0 0,0 0,0 0,0 0,0 0,0 0,0 0,0 0,0 0,0 0,0 0,0 0,0 0,0 0,0 0,-4 10,4-10,0 0,0 0,0 0,0 0,0 0,-3 3,3-3,0 0,0 0,0 0,0 0,0 0,0 0,0 0,0 0,0 0,-2 5,2-5,0 0,0 0,0 0,0 0,0 0,1 2,-1-2,1 2,-2 0,1-2,0 0,0 0,0 0,0 0,0 0,0 0,0 0,-3 1,3-1,0 0,-4 1,4-1,0 0,-3 4,5-1,-2-3,2 4,-2-4,-1 0,1 0,-3 3,1-1,2-2,-3 4,2-1,1-3,-3 3,0-2,3-1,-3 1,1 0,2-1,-2 1,1 0,1-1,-1 2,2-1,-1-1,3 3,-3-2,0-1,0 2,0-2,-1 1,1-1,0 0,-2 0,0 0,2 0,-2 1,2 1,0-2,1 2,-1-2,0 0,-1 0,1 0,0 0,-2 1,2-1,-1 0,1 0,0 0,1 1,-1-1,0-1,-2 0,2 1,-1 0,3 0,-2 0,2 0,-2-1,0 1,2 0,-2 0,3 0,-3 0,0 0,2 0,-4-1,2 1,-2-2,2 0,0 2,0-2,0 2,0 0,2-1,-1 1,-1 0,0-2,-2 0,2 2,-2-3,3 1,-1 2,2-2,-2 1,0 1</inkml:trace>
        </inkml:traceGroup>
      </inkml:traceGroup>
    </inkml:traceGroup>
  </inkml:traceGroup>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60"/>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6BF5634F-F7DF-440B-B015-F0AACA56E3DF}" emma:medium="tactile" emma:mode="ink">
          <msink:context xmlns:msink="http://schemas.microsoft.com/ink/2010/main" type="inkDrawing" rotatedBoundingBox="17685,10942 18096,11171 18061,11234 17649,11004" semanticType="callout" shapeName="Other">
            <msink:sourceLink direction="with" ref="{E165A24B-8344-4C75-9F8C-4AC0AFD390F5}"/>
          </msink:context>
        </emma:interpretation>
      </emma:emma>
    </inkml:annotationXML>
    <inkml:trace contextRef="#ctx0" brushRef="#br0">6 0 8,'0'0'16,"-3"14"0,3-14-10,-3 17-3,4-6 1,-1-11 2,1 18 1,-1-18 1,5 12 0,-5-12 1,0 0-1,13 10-2,-3-3 0,-10-7-2,19 6 0,-8-3-2,5 2 1,-5-3-1,4 4 0,-4-5 1,1 2-1,-12-3 1,19 8 0,-19-8 1,14 9 0,-14-9 0,10 7 0,-10-7-1,0 0 0,13 9-1,-13-9 0,0 0-1,10 9 0,-10-9-1,0 0 0,0 0 0,0 0 0,0 0 0,0 0 0,10 11 0,-10-11 0,0 0 0,0 0 0,12 11 1,-12-11-1,11 4 0,-11-4 0,12 4 0,-12-4 0,10 7 0,-10-7 0,0 0 0,12 13 0,-12-13 0,5 10 0,-5-10 0,0 0 0,6 12 0,-6-12 0,0 0 0,11 5 0,-11-5 0,13-2 0,-13 2 1,11-1-1,-11 1-1,0 0 1,11 1 1,-11-1-1,0 0 0,0 0 0,10 3 0,-10-3 0,0 0 0,13-1 0,-13 1 0,12 0 0,-12 0 0,11 1 0,-11-1 0,11 3 0,-11-3 0,0 0 1,13 3-1,-13-3 0,0 0 1,0 0-1,0 0 1,0 0-1,0 0 0,0 0 1,0 0-1,0 0 0,0 0 0,0 0 0,11 1 0,-11-1 0,0 0 0,0 0 0,0 0-2,0 0-8,5 16-20,-5-16-3,0 0 1,0 0-2</inkml:trace>
  </inkml:traceGroup>
</inkml:ink>
</file>

<file path=ppt/ink/ink1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44:49.585"/>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DB34D6C3-DAAE-47A2-9412-D572774A262B}" emma:medium="tactile" emma:mode="ink">
          <msink:context xmlns:msink="http://schemas.microsoft.com/ink/2010/main" type="inkDrawing"/>
        </emma:interpretation>
      </emma:emma>
    </inkml:annotationXML>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5,-1-3,0-2,3 5,-2-3,-1-2,3 5,-3-3,0-2,1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traceGroup>
</inkml:ink>
</file>

<file path=ppt/ink/ink1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44:53.766"/>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0F0CA33B-E20D-4962-B139-D77272E17EE5}" emma:medium="tactile" emma:mode="ink">
          <msink:context xmlns:msink="http://schemas.microsoft.com/ink/2010/main" type="inkDrawing"/>
        </emma:interpretation>
      </emma:emma>
    </inkml:annotationXML>
    <inkml:trace contextRef="#ctx0" brushRef="#br0">-907 1779,'0'0,"0"0,0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0,2 1,-2-1,0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0,-2 5,2-5,0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2,0-2,0 0,0 0,0 0,0 0,0 0,0 0,0 0,0 0,0 0,0 0,0 0,0 0,0 0,0 0,0 0,0 0,0 0,0 0,0 0,0 0,0 0,0 0,0 0,0 4,0-4,0 3,0-3,0 0,0 0,0 0,0 0,0 0,0 0,0 0,0 0,0 0,0 0,0 0,0 0,0 0,0 0,0 0,0 0,0 0,0 11,0-11,0 0,0 0,0 0,0 0,0 0,0 0,-3 35,3-35,0 0,0 0,0 0,0 0,0 0,0 0,0 0,0 0,0 0,0 0,0 0,-2 25,2-25,0 0,0 0,0 0,-2 31,2-31,0 0,0 0,0 0,0 0,0 0,-2 16,2-16,-1 19,1-19,0 0,-1 21,1 8,0-29,0 0,0 24,-1 8,1-32,0 15,1 1,-1-16,0 13,1 3,-1-16,8 108,-6-85,-2-23,1 14,-1-14,0 0,1 2,-1-1,0-1,1 3,0-2,-1-1,21 46,-21-46,5 10,-5-10,8 9,-4-5,-4-4,8 4,-4-2,-4-2,7 0,-3-3,-4 3,5-1,-2-1,-3 2,5-3,-3 2,-2 1,3-1,-1 1,-2 0,5-2,-2-2,-3 4,3-4,-3 4,0-3,0 3,1-6,1 3,-2 3,2-5,-1 2,-1 3,1-2,-1 1,0 1,3 0,-1 0,-2 0,4-2,-2-1,-2 3,7-6,-3 3,-4 3,7-7,-2 3,-5 4,8-9,-3 4,-5 5,7-10,-3 5,-4 5,7-11,-1 6,-6 5,10-8,-4 3,-6 5,7-6,-4 2,-3 4,3-3,-3 3,0-1,0 1,0 0,0 0,0 0,-7 5,6-3,1-2,0 0,0 1,0-1,-7 4,5-5,2 1</inkml:trace>
    <inkml:trace contextRef="#ctx0" brushRef="#br0" timeOffset="1">-888 1907,'0'0,"0"0,0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0,1-3,-1 3,0 0,0 0,0 0,0 0,0 0,1-1,-1 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3,0-3,0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0,8 0,-8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0,0 0,0 0,6-3,-6 3,0 0,0 0,0 0,0 0,0 0,0 0,0 0,0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0,4 2,-4-2,0 0,0 0,2 1,-2-1,0 0,0 0,0 0,0 0,0 0,0 0,0 0,0 0,0 0,0 0,0 0,0 0,0 0,0 0,0 0,0 0,0 0,0 0,0 0,0 0,0 0,0 0,0 0,0 0,0 0,0 0,0 0,0 0,0 0,0 0,0 0,0 0,0 0,0 0,0 0,0 0,0 0,0 0,0 0,0 0,0 0,0 0,0 0,0 0,0 0,0 0,0 0,0 0,0 0,0 0,0 0,0 0,0 0,0 0,0 0,0 0,0 0,0 0,0 0,0 0,0 0,0 0,0 0,0 0,0 0,4 1,-4-1,0 0,0 0,0 0,0 0,0 0,0 0,0 0,0 0,2-2,-2 2,0 0,0 0,0 0,0 0,0 0,0 0,0 0,0 0,0 0,0 0,0 0,0 0,0 0,0 0,0 0,0 0,0 0,0 0,0 0,0 0,0 0,0 0,0 0,0 0,0 0,0 0,0 0,0 0,0 0,0 0,0 0,0 0,0 0,0 0,0 0,0 0,0 0,0 0,0 0,0 0,0 0,0 0,0 0,0 0,0 0,0 0,0 0,0 0,0 0,0 0,0 0,0 0,0 0,0 0,0 0,0 0,0 0,0 0,0 0,3-2,-3 2,0 0,0 0,0 0,0 0,0 0,0 0,0 0,0 0,0 0,0 0,0 0,0 0,0 0,0 0,3 0,-3 0,0 0,0 0,0 0,0 0,0 0,0 0,0 0,0 0,0 0,0 0,0 0,0 0,0 0,0 0,0 0,0 0,0 0,0 0,0 0,0 0,0 0,0 0,0 0,0 0,0 0,0 0,0 0,0 0,0 0,0 0,0 0,0 0,0 0,0 0,0 0,0 0,0 0,0 0,0 0,0 0,0 0,0 0,0 0,0 0,0 0,0 0,0 0,0 0,0 0,0 0,0 0,0 0,0 0,2 0,-2 0,0 0,0 0,0 0,0 0,0 0,0 0,0 0,0 0,0 0,0 0,0 0,0 0,0 0,0 0,0 0,0 0,0 0,0 0,0 0,0 0,0 1,0-1,0 0,0 0,0 0,0 0,0 0,0 0,0 0,0 0,0 0,0 0,0 0,0 0,0 0,0 0,0 0,0 0,0 0,0 0,0 0,0 0,0 0,0 0,0 0,0 0,0 0,0 0,0 0,0 0,0 0,0 0,0 0,0 0,0 0,0 0,0 0,0 0,0 0,0 0,0 0,0 0,0 0,0 0,0 0,0 0,0 0,0 0,0 0,1 0,-1 0,0 0,0 0,0 0,0 0,0 0,0 0,0 0,0 0,0 0,0 0,0 0,0 0,0 0,0 0,0 0,0 0,0 0,0 0,0 0,0 0,0 0,0 0,0 0,0 0,1 1,-1-1,0 0,0 0,0 0,0 0,0 0,0 0,0 0,0 0,0 0,0 0,0 0,0 0,0 0,0 0,0 0,0 0,0 0,0 0,0 0,0 0,0 0,0 0,0 0,0 0,0 0,0 0,0 0,0 0,0 0,0 0,0 0,0 0,0 0,0 0,0 0,0 0,0 0,0 0,0 0,3-2,-3 2,0 0,0 0,0 0,0 0,0 0,0 0,0 0,0 0,0 0,0 0,0 0,0 0,0 0,0 0,0 0,0 0,0 0,1-2,-1 2,0 0,0 0,0 0,0 0,0 0,0 0,0 0,0 0,0 0,0 0,0 0,0 0,0 0,0 0,0 0,0 0,0 0,0 0,0 0,0 0,0 0,0 0,0 0,0 0,0 0,0 0,0 0,0 0,0 0,0 0,3-2,-3 2,0 0,0 0,0 0,0 0,0 0,0 0,0 0,0 0,0 0,0 0,0 0,0 0,0 0,0 0,1 2,-1-2,0 0,0 0,0 0,0 0,0 0,0 0,0 0,0 0,0 0,0 0,0 0,0 0,0 0,0 0,0 0,0 0,0 0,0 0,0 0,0 0,0 0,0 0,0 0,0 0,0 0,0 0,0 0,3 0,-3 0,0 0,0 0,0 0,0 0,0 0,0 0,0 0,0 0,0 0,0 0,2-1,-2 1,0 0,0 0,0 0,0 0,0 0,0 0,0 0,0 0,0 0,0 0,0 0,0 0,0 0,0 0,0 0,0 0,0 0,0 0,0 0,0 0,0 0,3 1,-3-1,0 0,0 0,0 0,0 0,0 0,0 0,0 0,0 0,1 1,-1-1,0 0,0 0,0 0,0 0,0 0,0 0,0 0,0 0,0 0,0 0,0 0,0 0,0 0,0 0,0 0,5 1,-5-1,0 0,0 0,0 0,0 0,0 0,4-1,-4 1,0 0,0 0,0 0,0 0,0 0,0 0,0 0,0 0,0 0,3 0,-3 0,0 0,0 0,1 0,-1 0,0 0,0 0,0 0,19 2,-14-2,-5 0,0 0,0 0,0 0,0 0,0 0,0 0,0 0,9 1,-9-1,0 0,5 2,-5-2,0 0,9 2,-5-3,-4 1,5-1,-3 0,-2 1,3-1,-1 2,-2-1,3 2,-2-1,-1-1,1 1,-1-1,-1-1,1 1,0-1,0 2,0-1,0 1,0-1,0 0,-3-1,2 0,1 1,-1-1,2 0,-1 1,-2-1,1 0,1 1,-2-1,3 3,-1-2</inkml:trace>
  </inkml:traceGroup>
</inkml:ink>
</file>

<file path=ppt/ink/ink1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4:36.085"/>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D1921CC1-A4AA-4E5A-A11A-D182311C8FF8}" emma:medium="tactile" emma:mode="ink">
          <msink:context xmlns:msink="http://schemas.microsoft.com/ink/2010/main" type="writingRegion" rotatedBoundingBox="7735,8576 8412,5186 9144,5333 8467,8723"/>
        </emma:interpretation>
      </emma:emma>
    </inkml:annotationXML>
    <inkml:traceGroup>
      <inkml:annotationXML>
        <emma:emma xmlns:emma="http://www.w3.org/2003/04/emma" version="1.0">
          <emma:interpretation id="{4270BD0B-2973-4334-AF91-6F188AED9060}" emma:medium="tactile" emma:mode="ink">
            <msink:context xmlns:msink="http://schemas.microsoft.com/ink/2010/main" type="paragraph" rotatedBoundingBox="7735,8576 8412,5186 9144,5333 8467,8723" alignmentLevel="1"/>
          </emma:interpretation>
        </emma:emma>
      </inkml:annotationXML>
      <inkml:traceGroup>
        <inkml:annotationXML>
          <emma:emma xmlns:emma="http://www.w3.org/2003/04/emma" version="1.0">
            <emma:interpretation id="{26BE9770-B21A-4FD8-B7CE-C2732B988F3C}" emma:medium="tactile" emma:mode="ink">
              <msink:context xmlns:msink="http://schemas.microsoft.com/ink/2010/main" type="line" rotatedBoundingBox="7735,8576 8412,5186 9144,5333 8467,8723"/>
            </emma:interpretation>
          </emma:emma>
        </inkml:annotationXML>
        <inkml:traceGroup>
          <inkml:annotationXML>
            <emma:emma xmlns:emma="http://www.w3.org/2003/04/emma" version="1.0">
              <emma:interpretation id="{4E7D3292-2883-4A72-9A25-84A114430E97}" emma:medium="tactile" emma:mode="ink">
                <msink:context xmlns:msink="http://schemas.microsoft.com/ink/2010/main" type="inkWord" rotatedBoundingBox="9128,5513 8884,6446 8816,6428 9059,5495"/>
              </emma:interpretation>
            </emma:emma>
          </inkml:annotationXML>
          <inkml:trace contextRef="#ctx0" brushRef="#br0">356 598,'0'0,"0"0,0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0,2-11,-2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0,9-7,-9 7,0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6,-1-6,0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0,3 3,-3-3,0 0,0 0,0 0,0 0,0 0,0 0,0 0,0 0,0 0,0 0,0 0,0 0,0 0,0 0,0 0,0 0,0 0,0 0,0 0,0 0,0 0,0 0,0 0,0 0,0 0,0 0,0 0,0 0,0 0,0 0,0 0,0 0,0 0,0 0,0 0,0 0,1 7,-1-7,0 0,0 0,0 0,0 0,0 0,0 0,0 0,0 0,0 0,0 0,0 0,0 0,0 0,0 0,0 0,0 0,0 0,0 0,0 0,0 0,0 0,0 0,0 0,0 0,0 0,0 0,0 0,0 0,0 0,0 0,0 0,0 3,0-3,0 0,0 0,0 0,0 0,0 0,0 0,0 0,0 0,0 0,0 0,0 0,0 0,0 0,0 0,0 0,0 0,0 0,0 0,0 0,0 0,0 0,0 0,0 0,0 0,0 0,0 0,0 0,0 0,0 0,0 0,0 0,0 0,0 0,0 0,0 0,0 0,0 0,0 0,0 0,-2 7,2-7,0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0,-3 7,3-7,0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0,-1 1,1-1,0 0,0 0,0 0,0 0,0 0,0 0,0 0,0 0,0 0,0 0,0 0,0 0,0 0,0 0,0 0,0 0,0 0,0 0,0 0,0 0,0 0,0 0,0 0,0 0,0 0,0 0,0 0,0 0,0 0,0 0,0 0,0 0,-1 3,1-3,0 0,0 0,0 0,0 0,0 0,0 0,0 0,0 0,0 0,0 0,0 0,0 0,0 0,0 0,0 0,-1 0,1 0,0 0,0 0,0 0,0 0,0 0,0 0,0 0,0 0,0 0,0 0,0 0,0 0,0 0,0 0,0 0,0 0,0 0,0 0,0 0,0 0,0 0,0 0,0 0,0 0,0 0,0 0,0 0,0 0,0 0,-1 5,1-5,0 0,0 0,0 0,0 0,0 0,0 0,0 0,0 0,0 0,0 0,0 0,0 0,0 0,0 0,0 0,0 0,0 0,0 0,0 0,0 0,0 0,0 0,0 0,0 0,0 0,0 0,0 0,0 0,0 0,0 0,0 0,0 0,0 0,0 0,0 0,0 0,-23 67,23-67,0 0,0 0,0 0,0 0,0 0,0 0,0 0,0 0,0 0,-1 8,1-8,0 0,0 0,0 0,0 0,0 0,0 0,0 0,0 0,0 0,0 0,0 0,0 0,0 0,0 0,0 0,0 0,0 0,0 1,0-1,0 0,0 0,0 0,0 0,0 0,0 0,0 0,0 0,0 0,0 0,0 0,0 0,0 0,0 0,0 0,0 0,0 0,0 0,0 0,0 2,0-2,0 0,0 0,0 0,0 0,0 0,0 0,0 0,0 1,0-1,0 0,0 0,0 0,0 3,0-2,0-1,0 0,0 0,0 0,0 0,0 0,0 0,0 0,0 0,0 0,0 0,0 0,0 0,0 0,0 5,0-5,0 0,0 0,0 0,0 0,0 1,0-1,0 0,0 0,0 0,0 0,0 0,0 0,0 0,0 5,0-5,0 0,0 2,0-2,0 0,0 6,0-4,0-2,-1 51,1-50,0-1,0 5,-1-5,1 0,-1 5,0-3,1-2,0 5,-1-2,1-3,-2 6,1-3,1-3,-2 7,1-5,1-2,-2 8,0-4,2-4,-4 12,-1 1,5-13,-4 12,4-12,-5 13,5-13,-5 12,-1 1,6-13,-4 11,-1 2,5-13,-5 11,-1 5,6-16,-4 10,0 1,4-11,-4 10,-1 3,5-13,-3 10,-1 3,4-13,-2 9,0-1,2-8,0 11,0-11,-2 14,2-14,-2 9,1 2,1-11,-2 13,1 5,1-18,-2 11,0 1,2-12,-1 15,-2 5,3-20,-2 13,2-13,-2 14,2-14,-3 15,0 5,3-20,-3 12,0 4,3-16,-4 17,-4 4,8-21,-2 11,-2 2,4-13,-2 10,-1-1,3-9,-2 13,-1 5,3-18,-2 13,0 3,2-16,-2 12,2-12,-2 14,2-14,0 11,0 3,0-14,-1 13,-2 3,3-16,-2 13,0 4,2-17,-4 17,-1 3,5-20,-3 16,-1 5,4-21,-4 15,-1 3,5-18,-3 13,-3 4,6-17,-3 13,3-13,0 0,-3 18,3-18,-1 11,-1 3,2-14,-2 11,0 4,2-15,-2 14,-2 3,4-17,-2 12,0 3,2-15,-2 12,2-12,-2 14,2-14,-2 15,-1 4,3-19,-2 14,-2 5,4-19,-1 14,-2 2,3-16,-2 13,0 5,2-18,-3 12,1 3,2-15,-3 13,-2 4,5-17,-26 97,21-77,5-20,0 1,0-1,0 1,0-1,0 2,0-1,0-1,0 43,-2-36,2-7,0 0,0 0,0 0,-2 19,3-14,-1-5,1 6,-1-4,0-2,2 4,-2-3,0-1,1 5,0-1,-1-4,0 4,0-4,-2 1,2-1,0 1,2 2,-2-3,0 1,-1-1,1 0,-1 1,1-1,0 0,1 4,1-3,-2-1,-1 4,1-4,-2 0,2 0,-1 1,2-1,-1 0,1 0,-1 1,0-1,0 1,0 0,0-1,-1-1,0-1,1 2,-1-4,1 4,0-2,0 2,1-5,0 1,-1 4,-1-7,-2 4,3 3,-5-6,2 4,3 2,0-5,4 2,-4 3,1-4,-2 2,1 2,-1-4,1 2,0 2,-2-4,1 3,1 1,-3-4,3 4,0 0,-1-2,1 2,0-3,1 1,-1 2,1-3,-2 3,1 0,-1-3,1 1,0 2,0-2,0 2,0 0,0-1,1-2,-1 3,1-2,-1-1,0 3,1-3,-1 1,0 2,0-5,-1 0,1 5,0-6,2 4,-2 2,1-6,-1 3,0 3,1-7,0 3,-1 4,0-6,1 3,-1 3,1-5,-1 5,2-6,-2 6,4-10,-1 4,-3 6,5-12,-2 5,-3 7,2-13,-3 6,1 7,1-13,2 5,-3 8,6-15,-2 5,-4 10,3-18,-4 6,1 12,-3-18,3 9,0 9,1-17,-1 17,3-10,-3 10,0 0,2-19,-1 9,-1 10,4-18,-2 6,-2 12,3-18,-4 11,1 7,1-17,2 8,-3 9,4-24,-3 9,-1 15,7-25,1 12,-8 13,6-18,-7 9,1 9,1-18,-1 18,3-10,-3 10,4-18,-1 6,-3 12,3-19,-1 12,-2 7,8-19,0 8,-8 11,4-22,-7 8,3 14,-2-24,3 12,-1 12,-1-18,-2 9,3 9,0-18,4 8,-4 10,4-20,-4 20,-1-15,1 15,5-24,6 13,-11 11,12-19,-11 7,-1 12,6-25,-3 9,-3 16,8-27,-2 11,-6 16,5-24,-5 14,0 10,2-22,-1 9,-1 13,-3-21,-2 9,5 12,-2-19,2 19,0 0,2-9,-2 9,2-19,-1 6,-1 13,7-23,0 10,-7 13,7-22,-6 12,-1 10,9-20,-2 7,-7 13,9-20,-4 9,-5 11,8-18,-3 7,-5 11,6-18,-1 9,-5 9,10-17,-6 5,-4 12,8-18,-5 10,-3 8,5-17,-3 6,-2 11,4-15,0 9,-4 6,2-13,-6 4,4 9,-2-16,2 16,2-6,-2 6,5-13,-1 6,-4 7,4-15,-4 7,0 8,-2-13,-1 7,3 6,0-11,2 6,-2 5,3-9,-1 3,-2 6,1-10,0 5,-1 5,3-10,0 5,-3 5,5-7,-5 7,2-5,-2 5,3-9,-1 3,-2 6,3-10,-1 5,-2 5,2-8,-2 4,0 4,2-8,1 4,-3 4,4-10,-3 4,-1 6,2-9,1 5,-3 4,4-6,-5 3,1 3,1-5,-1 5,2-3,-2 3,4-7,-1 3,-3 4,3-7,-2 4,-1 3,2-5,0 2,-2 3,4-3,-2 1,-2 2,1-4,-2 3,1 1,1-2,0 3,-1-1,3 1,-3-2,0 1,-1 0,1 0,-2-1,2 1,-1 2,3 1,-2-3,1 3,-1-1,0-2,0 4,0-2,0-2,-2 5,-1-3,3-2,-6 4,2-1,4-3,0 1,0-1,0 0,-4 13,2-8,2-5,-2 6,2-6,-2 4,2-4,-2 7,1-3,1-4,-2 7,1-3,1-4,-1 7,1-2,0-5,0 7,-1-3,1-4,-1 0,1 1,0-1,-11 16,10-11,1-5,-3 7,0-4,3-3,-1 1,1-1,0 0,0 0,-1 1,1-1,0 0,-2 3,2-2,0-1,-1 3,0-2,1-1,-1 5,1-3,0-2,-1 7,1-7,-1 7,1-7,-2 14,0 4,2-18,-3 19,-2 5,5-24,-6 24,-3 8,9-32,-4 14,0 3,4-17,-8 24,-3 6,11-30,-7 19,-4 7,11-26,-7 15,-1 6,8-21,-6 16,6-16,-8 21,8-21,-4 12,-2 6,6-18,-2 12,0 8,2-20,-2 13,0 5,2-18,-1 15,-1 2,2-17,0 14,-1 4,1-18,-2 14,-1 6,3-20,-3 16,-1 7,4-23,-3 17,-2 5,5-22,-4 20,-7 6,11-26,-2 7,2-7,-2 9,2-9,-2 11,-1 1,3-12,-1 12,-2 3,3-15,-3 11,1 5,2-16,-2 9,1 0,1-9,-1 14,1 7,0-21,-1 15,-1 1,2-16,-1 14,-1 4,2-18,-1 15,1-15,-4 17,4-17,0 10,-2 4,2-14,-2 15,-2 3,4-18,-1 10,-1 4,2-14,-2 17,-2 8,4-25,-2 12,2-12,-1 14,1-14,-2 15,1 2,1-17,-1 12,1 2,0-14,-1 14,-1 2,2-16,-1 13,0 3,1-16,-2 12,1 3,1-15,-1 11,1 3,0-14,0 11,-1 1,1-12,-1 11,1-11,-2 17,2-17,-1 13,-1 2,2-15,-1 7,0-2,1-5,-1 9,0 0,1-9,-2 11,0 1,2-12,-24 114,24-100,0-14,0 13,-2-10,2-3,0 0,0 0,0 0,0 1,0-1,0 0,0 0,-3 24,3-18,0-6,1 6,-1-5,0-1,-1 3,-1-2,2-1,-1 1,1-1,0 0,2-1,-2 1,1 0,-1 0,1 0,-2-1,1 1,-1-4,0 3,1 1,1-4,0 4,-1 0,-1 0,1 0,0 0,-7 0,8 0,-1 0,0 0,-1 0,1 0,-3 0,3 0,0 0,-1-1,1 1,1-4,-1 4,-1-3,-1 1,2 2</inkml:trace>
        </inkml:traceGroup>
      </inkml:traceGroup>
    </inkml:traceGroup>
  </inkml:traceGroup>
</inkml:ink>
</file>

<file path=ppt/ink/ink1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49:35.374"/>
    </inkml:context>
    <inkml:brush xml:id="br0">
      <inkml:brushProperty name="width" value="0.00882" units="cm"/>
      <inkml:brushProperty name="height" value="0.00882" units="cm"/>
      <inkml:brushProperty name="fitToCurve" value="1"/>
    </inkml:brush>
  </inkml:definitions>
  <inkml:traceGroup>
    <inkml:annotationXML>
      <emma:emma xmlns:emma="http://www.w3.org/2003/04/emma" version="1.0">
        <emma:interpretation id="{6D87C7E4-E961-487C-B0F5-298CF85719A7}" emma:medium="tactile" emma:mode="ink">
          <msink:context xmlns:msink="http://schemas.microsoft.com/ink/2010/main" type="writingRegion" rotatedBoundingBox="7489,9486 7102,11232 6864,11179 7252,9433"/>
        </emma:interpretation>
      </emma:emma>
    </inkml:annotationXML>
    <inkml:traceGroup>
      <inkml:annotationXML>
        <emma:emma xmlns:emma="http://www.w3.org/2003/04/emma" version="1.0">
          <emma:interpretation id="{0D89C6D4-CD2A-46D9-940C-72DA767A4EED}" emma:medium="tactile" emma:mode="ink">
            <msink:context xmlns:msink="http://schemas.microsoft.com/ink/2010/main" type="paragraph" rotatedBoundingBox="7489,9486 7102,11232 6864,11179 7252,9433" alignmentLevel="1"/>
          </emma:interpretation>
        </emma:emma>
      </inkml:annotationXML>
      <inkml:traceGroup>
        <inkml:annotationXML>
          <emma:emma xmlns:emma="http://www.w3.org/2003/04/emma" version="1.0">
            <emma:interpretation id="{B4E000AC-010B-4BCE-B834-E91381D734D0}" emma:medium="tactile" emma:mode="ink">
              <msink:context xmlns:msink="http://schemas.microsoft.com/ink/2010/main" type="line" rotatedBoundingBox="7489,9486 7102,11232 6864,11179 7252,9433"/>
            </emma:interpretation>
          </emma:emma>
        </inkml:annotationXML>
        <inkml:traceGroup>
          <inkml:annotationXML>
            <emma:emma xmlns:emma="http://www.w3.org/2003/04/emma" version="1.0">
              <emma:interpretation id="{6F194D01-9D2F-457A-8F32-06ADC76AC658}" emma:medium="tactile" emma:mode="ink">
                <msink:context xmlns:msink="http://schemas.microsoft.com/ink/2010/main" type="inkWord" rotatedBoundingBox="7489,9486 7102,11232 6864,11179 7252,9433"/>
              </emma:interpretation>
            </emma:emma>
          </inkml:annotationXML>
          <inkml:trace contextRef="#ctx0" brushRef="#br0">390 55,'0'0,"0"0,0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0,7-4,-7 4,0 0,0 0,0 0,0 0,0 0,0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 7,0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9,8-9,0 0,0 0,0 0,0 0,0 0,0 0,0 0,0 0,0 0,0 0,0 0,0 0,0 0,0 0,0 0,0 0,0 0,0 0,0 0,0 0,0 0,0 0,0 0,0 0,0 0,0 0,0 0,0 0,0 0,0 0,0 0,0 0,0 0,0 0,0 0,0 1,0-1,0 0,0 0,0 0,0 0,0 0,0 0,0 0,0 0,0 0,0 0,0 0,0 0,0 0,0 0,0 0,0 0,0 0,0 0,0 0,0 0,0 0,0 0,0 0,0 0,0 0,0 0,0 0,0 0,0 0,0 0,0 0,0 0,0 0,0 0,0 0,0 0,0 0,0 0,0 1,0-1,0 0,0 0,0 0,0 0,0 0,0 0,0 0,0 0,0 0,0 0,0 0,0 0,0 0,0 0,0 0,0 0,0 0,0 0,0 0,0 0,0 0,0 0,0 0,0 0,0 0,0 0,0 0,0 0,0 0,0 0,0 0,0 0,-1 0,1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2,0-2,0 0,0 0,0 0,0 0,0 0,0 0,0 0,0 0,0 0,0 0,0 0,0 0,0 0,0 0,0 0,0 0,0 0,0 0,0 0,0 0,0 0,0 0,0 0,0 0,0 0,-1 1,1-1,0 0,0 0,0 0,0 0,0 0,0 0,0 0,0 0,0 0,0 0,0 0,0 0,0 0,0 0,0 0,0 0,0 0,0 0,0 0,0 0,0 0,0 0,0 0,0 0,0 0,0 0,0 0,0 0,0 0,0 0,0 0,0 0,0 0,0 0,0 0,0 0,0 0,0 0,0 0,0 0,0 0,0 0,0 0,0 0,0 0,-1 3,1-3,0 0,0 0,0 0,0 0,0 0,0 0,0 0,0 0,0 0,0 0,0 0,0 0,0 0,0 0,0 0,0 0,0 0,0 0,0 0,0 0,0 0,0 0,0 1,0-1,0 0,0 0,0 0,0 0,0 0,0 0,0 0,0 0,0 0,0 0,0 0,0 0,0 0,0 0,0 0,0 0,0 0,0 0,0 0,0 0,0 0,0 0,0 0,0 0,-1 4,1-4,0 0,0 0,0 0,0 0,0 0,0 0,0 0,0 0,0 0,0 0,0 0,0 0,0 0,0 0,0 0,0 0,0 0,0 0,0 0,-1 1,1-1,0 0,0 0,0 0,0 0,0 0,0 0,0 0,0 0,0 0,0 0,0 0,0 0,0 0,0 0,0 0,0 0,0 0,0 0,0 0,0 0,0 0,0 0,0 0,0 0,0 0,0 0,0 0,0 0,0 0,0 0,0 0,0 0,0 0,0 0,0 0,0 0,0 0,-1 5,1-5,0 0,0 0,0 0,0 0,0 0,0 0,0 0,0 0,0 0,0 0,0 0,0 0,0 0,0 1,0-1,0 0,0 0,0 0,0 0,0 0,0 0,0 0,0 0,0 0,0 0,0 0,0 0,0 0,0 0,0 0,0 0,0 0,0 0,0 0,0 0,0 0,0 0,0 0,0 0,0 0,0 0,0 0,0 0,0 0,0 0,0 0,-2 6,2-6,0 0,0 0,0 0,0 0,0 0,0 0,0 0,0 0,0 0,0 0,0 0,0 0,0 0,-3 12,3-12,0 0,0 0,0 0,0 0,0 0,0 0,0 0,0 0,0 0,0 0,0 0,0 0,0 0,0 0,0 0,0 0,0 0,0 0,0 0,0 0,0 0,0 0,0 0,0 0,-2 11,2-11,0 0,0 0,0 0,0 0,0 0,0 0,0 0,0 0,0 0,0 0,-3 12,3-12,0 0,0 0,0 0,0 0,0 0,0 0,0 0,0 0,0 0,0 0,0 0,0 0,0 0,0 0,0 0,0 0,0 0,0 0,0 0,-2 12,2-12,0 0,0 0,0 0,0 0,0 0,0 0,0 0,-3 15,3-15,0 0,0 0,0 0,0 0,0 0,0 0,0 0,0 0,0 0,0 0,0 0,0 0,0 0,-1 10,1-10,0 0,0 0,0 0,0 0,0 0,0 0,0 0,0 0,0 0,-3 11,3-11,0 0,0 0,0 0,0 0,0 0,-2 9,2-9,-1 12,1-12,0 0,-2 10,0 4,2-14,-2 12,-2 5,4-17,-2 9,-2 4,4-13,-1 6,-1 1,2-7,-1 6,-1 1,2-7,-2 8,1 2,1-10,-3 9,1 4,2-13,-2 6,2 0,0-6,-11 72,11-57,0-15,0 1,-1-1,1 0,0 2,0-1,0-1,-1 3,1-3,0 1,0-1,-1 4,1-3,0-1,-1 5,1-3,0-2,-1 4,-1 2,2-6,-2 13,-3 3,5-16,-3 13,3-13,-5 17,5-17,-3 13,-3 8,6-21,-3 8,0 3,3-11,-3 9,0 5,3-14,-3 14,-1 7,4-21,-4 19,4-19,-7 26,7-26,-4 16,-3 5,7-21,-4 14,-2 5,6-19,-4 12,-1 5,5-17,-4 13,-1 4,5-17,-3 14,-1 6,4-20,-1 12,-2 4,3-16,-2 15,-2 5,4-20,-5 17,5-17,-6 23,6-23,-6 17,-1 6,7-23,-5 16,0 6,5-22,-3 12,-1 4,4-16,-3 18,-1 6,4-24,-3 20,-2 5,5-25,-4 21,-4 5,8-26,-5 16,-1 5,6-21,-4 18,-1 4,5-22,-5 18,-1 6,6-24,-4 16,0 6,4-22,-4 17,1 5,3-22,-3 16,0 5,3-21,-1 13,1-13,-3 15,3-15,-2 12,-2 5,4-17,-2 9,0 5,2-14,-3 12,-1 4,4-16,-2 10,0 3,2-13,-1 5,0-1,1-4,-10 47,10-46,0-1,-1 3,1-1,0-2,-1 4,1-4,0 2,0-2,-1 5,1-2,0-3,-1 6,0 0,1-6,-1 5,1 1,0-6,-10 81,10-74,0-7,0 8,0-8,0 2,0-2,-1 3,2-2,-1-1,-1 1,1-1,0 0,1 1,-1 0,0-1,1 0,-1 1,0-1,-1 2,0-1,1-1,1 2,1 0,-2-2,1 1,-2 0,1-1,0 2,0-2,0 2,0-2,0 5,-1-2,1-3,0 3,1-2,-1-1,2 1,-2 0,0-1,0 1,-1-1,1 0,-1 0,0 0,1 0,-1-1,2 1,-1 0,0 1,0-1,0 0,1-1,-1 1,0 0,0 0,0-2,-2 0,2 2,-1-3,2 2,-1 1,0-3,-1 1,1 2,-1-2,1 1,0 1,-1-1,1 1,0 0,0 0,0-1,0-1,0 2,0-3,-1 2,1 1,-2-2,1 1,1 1,-2-3,2 1,0 2,-2-4,0 0,2 4,-2-6,2 3,0 3,-2-7,1 1,1 6,-3-5,3 5,0-2,0 2,-1-3,0 0,1 3,-2-10,0 0,2 10,-2-18,1 6,1 12,-1-16,1 12,0 4,-2-10,-1 3,3 7,-1-19,1 2,0 17,-3-18,3 15,0 3,-1-6,1 6,-1-3,1 3,-2-6,1 4,1 2,0-5,0 2,0 3,0-3,1 4,-1-1,0 1,0-1,0 0,-1 0,1 0,0 0,3 7,-4-6,1-1,1 3,-1-3,0 0,1 2,-1-2,-1 2,1-2,0 0,-1 2,1-1,0-1,2 3,-1 0,-1-3,2 4,-3-1,1-3,0 2,0-2,0 0,1 1,-1 0,0-1,0 2,1-1,-1-1,1 4,-1-3,0-1,2 5,-2-5,0 0,0 2,0-2,3 10,1 4,-4-14,4 9,-1 4,-3-13,3 10,1 2,-4-12,24 69,-19-55,-5-14,6 15,-5-12,-1-3,0 3,0-3,0 0,7 18,-4-12,-3-6,4 8,-4-8,3 3,-3-3,2 3,-3-2,1-1,0 0,-1 0,1 0,0-1,-1-1,1 2,0-3,1 3,-1 0,2-1,0 2,-2-1,0 0,2-1,-2-1,0 2,0-3,0 0,0 3,1-3,0 1,-1 2,2-2,-1 1,-1 1,2-4,-1 0,-1 4,1-8,2 3,-3 5,4-11,0 2,-4 9,6-13,-6 13,5-6,-5 6,9-14,-3 3,-6 11,18-24,-3 7,-15 17,21-26,-11 14,-10 12,13-15,-9 9,-4 6,4-6,-4 5,0 1,0-2,1 1,-1 1,1-1,-1 1,0 0,-1 0,1 2,0-2,0 1,-1 0,1-1,-1 0,0 1,1-1,-1 1,2 1,-1-2,-1 2,0-2,1 0,-1 0,1 0,-1 0,1 0</inkml:trace>
          <inkml:trace contextRef="#ctx0" brushRef="#br0" timeOffset="2792.3463">450 22,'0'0,"0"0,0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0,-2 1,2-1,0 0,0 0,-2 1,2-1,0 0,0 0,0 0,0 0,0 0,0 0,0 0,0 0,0 0,0 0,0 0,0 0,0 0,0 0,0 0,0 0,0 0,0 0,0 0,0 0,0 0,0 0,0 0,0 0,0 0,0 0,0 0,0 0,0 0,0 0,0 0,0 0,0 0,0 0,0 0,0 0,0 0,0 0,0 0,0 0,0 0,0 0,0 0,0 0,0 0,0 0,0 0,0 0,0 0,0 0,0 0,0 0,0 0,0 0,0 0,0 0,0 0,0 0,0 0,0 0,0 0,0 0,0 0,0 0,0 0,-1 1,1-1,0 0,0 0,0 0,0 0,0 0,0 0,0 0,0 0,2 1,-2-1,0 0,0 0,0 0,0 0,0 0,0 0,0 0,0 0,0 0,0 0,0 0,0 0,0 0,0 0,0 0,0 0,0 0,0 0,0 0,0 0,0 0,0 0,0 0,0 0,0 0,0 0,0 0,0 0,0 0,0 0,0 0,0 0,0 0,0 0,0 0,0 0,0 0,0 0,0 0,0 0,0 0,0 0,0 0,0 0,0 0,0 0,0 0,0 0,0 0,0 0,0 0,0 0,0 0,0 0,0 0,0 0,0 0,0 0,0 0,-1 3,1-3,0 0,0 0,0 0,0 0,0 0,0 0,0 0,0 0,0 0,0 0,0 0,0 0,0 0,0 0,-2 1,2-1,0 0,0 0,0 0,0 0,0 0,0 0,0 0,0 0,0 0,0 0,0 0,0 0,0 0,0 0,0 0,0 0,0 0,0 0,0 0,0 0,0 0,0 0,0 0,0 0,0 0,0 0,0 0,0 0,0 0,0 0,0 0,0 0,0 0,0 0,0 0,0 0,0 0,0 0,0 0,0 0,0 0,0 0,0 0,0 0,0 0,0 0,0 0,0 0,0 0,0 0,0 0,0 0,0 0,-4 2,4-2,0 0,0 0,0 0,0 0,0 0,0 0,0 0,0 0,0 0,0 0,0 0,0 0,0 0,0 0,0 0,0 0,0 0,0 0,0 0,0 0,-1 2,1-2,0 0,0 0,0 0,0 0,0 0,0 0,0 0,0 0,0 0,0 0,0 0,0 0,0 0,0 0,0 0,0 0,0 0,0 0,0 0,0 0,0 0,0 0,0 0,0 0,0 0,0 0,0 0,0 0,0 0,0 0,0 0,0 0,0 0,0 0,0 0,0 0,0 0,0 0,0 0,0 0,0 0,0 0,0 0,0 0,0 0,0 0,0 0,-1 2,1-2,0 0,0 0,0 0,0 0,0 0,0 0,0 0,0 0,0 0,0 0,0 0,0 0,0 0,0 0,0 0,0 0,0 0,0 0,0 0,0 0,0 0,0 0,0 0,0 0,-2 1,2-1,0 0,0 0,0 0,0 0,0 0,0 0,0 0,0 0,0 0,0 0,0 0,0 0,0 0,0 0,0 0,0 0,0 0,0 0,0 0,0 0,0 0,0 0,0 0,0 0,0 0,0 0,0 0,0 0,0 0,0 0,0 0,0 0,0 0,0 0,0 0,0 0,0 0,0 0,0 0,0 1,0-1,0 0,0 0,0 0,0 0,0 0,0 0,0 0,0 0,0 0,0 0,0 0,0 0,0 0,0 0,0 0,0 0,0 0,0 0,0 0,0 0,0 0,0 0,0 0,0 0,0 0,0 0,0 0,0 0,0 0,0 0,0 0,0 0,0 0,0 0,0 0,0 0,0 0,0 0,0 0,0 0,0 0,0 0,0 0,0 0,0 0,0 0,0 0,0 0,0 0,-1 0,1 0,0 0,0 0,0 0,0 0,0 0,0 0,0 0,0 0,0 0,0 0,0 0,0 0,0 0,0 0,-1 1,1-1,0 0,0 0,0 0,0 0,0 0,0 0,0 0,0 0,0 0,0 0,0 0,0 0,0 0,0 0,0 0,0 0,0 0,0 0,0 0,0 0,0 0,0 0,0 0,0 0,0 0,0 0,0 0,-2 2,2-2,0 0,0 0,0 0,0 0,0 0,0 0,0 0,0 0,0 0,0 0,-1 0,1 0,0 0,0 0,0 0,0 0,0 0,0 0,0 0,0 0,0 0,0 0,0 0,0 0,0 0,0 0,0 0,0 0,0 0,0 0,0 0,0 0,0 0,-3 3,3-3,0 0,0 0,0 0,0 0,0 0,0 0,0 0,0 0,-5 6,5-6,0 0,0 0,0 0,0 0,0 0,0 0,0 0,0 0,0 0,0 0,0 0,0 0,0 0,0 0,0 0,-10 10,10-10,0 0,0 0,0 0,0 0,0 0,-12 13,12-13,0 0,0 0,0 0,0 0,0 0,0 0,0 0,0 0,0 0,-7 6,7-6,0 0,0 0,-8 7,8-7,0 0,0 0,0 0,-4 4,1 0,3-4,0 0,0 0,0 0,0 0,0 0,0 0,0 0,0 0,0 0,-58 58,58-58,0 0,0 0,0 0,0 0,0 0,-7 5,7-5,0 0,-3 2,3-2,0 0,1 8,-1-5,0-3,0 0,0 0,0 0,0 7,-2-5,2-2,-3 3,3-3,-2 3,2-3,-4 2,1-1,3-1,-2 2,2-1,0-1,0 0,0 0,0 0,-8 8,9-6,-1-2,0 1,0 0,0-1,-1 1,0 0,1-1,0 0,1 0,-1 0,0 0,0 0,-1 1,1-1,1-1,-1 0,0 1,1-2,2 0,-3 2,2-2,0 0,-2 2,1-3,0 2,-1 1,4-2,-2 0,-2 2,1-3,-2 1,1 2,-2-3,2 2,0 1,1 0,-1 0,2 0,-2 0,2-1,-3-1,1 2,1-3,-1 1,0 2,1-3,-2 0,1 3,1-1,2 1,-3 0,1-1,-1 1,-2-2,2 2,0-2,3 2,-3 0,6-2,-2 1,-4 1,3-3,-4 2,1 1,0-1,3 0,-3 1,6-3,-2-1,-4 4,10-10,-3 3,-7 7,12-12,-5 4,-7 8,13-12,-13 12,8-8,-8 8,17-14,-5 4,-12 10,15-14,-8 6,-7 8,8-8,-3 8,-5 0,6-1,-5 0,-1 1,1-1,-2 0,1 1,0-1,1 1,-1 0,0 0,0 1,0-1,0 1,1 0,-1-1,0 2,-1-1,1-1,-1 1,0-1,1 0,-2 0,1 0,1 0,0 1,1 0,-1-1,0 1,0-1,1 2,-1-2,1 1,0 0,-1-1,0 1,-1 0,1-1,1 2,0-1,-1-1,0 3,-1-1,1-2,1 4,2-1,-3-3,5 3,-3-1,-2-2,0 0,0 0,0 0,-2 3,2-3,0 0,0 0,9 13,-8-10,-1-3,1 5,-1-2,0-3,0 2,0-2,0 0,1 2,-1-2,0 0,1 2,-1-2,0 1,0-1,0 3,1-2,-1-1,1 4,-1-3,0-1,0 5,1-3,-1-2,2 5,-1 3,-1-8,1 7,1 3,-2-10,1 7,0 2,-1-9,10 71,-7-57,-3-14,1 1,-1-1,0 0,1 18,0-17,-1-1,3 3,-3-3,2 3,-2-3,1 2,-2-3,1 1,-1 0,1 0,0 0,-2-1,2 0,0 1,0-2,1 1,-1 1,-1 0,0 0,1 0,-1-2,1 0,0 2,0-1,1 1,-1 0,1 0,-1 0,0 0,0 0,-1-1,1 1,0 0,-2-2,1 1,1 1</inkml:trace>
        </inkml:traceGroup>
      </inkml:traceGroup>
    </inkml:traceGroup>
  </inkml:traceGroup>
</inkml:ink>
</file>

<file path=ppt/ink/ink1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5:08.626"/>
    </inkml:context>
    <inkml:brush xml:id="br0">
      <inkml:brushProperty name="width" value="0.06667" units="cm"/>
      <inkml:brushProperty name="height" value="0.06667" units="cm"/>
      <inkml:brushProperty name="fitToCurve" value="1"/>
    </inkml:brush>
  </inkml:definitions>
  <inkml:traceGroup>
    <inkml:annotationXML>
      <emma:emma xmlns:emma="http://www.w3.org/2003/04/emma" version="1.0">
        <emma:interpretation id="{94DD3B75-9D52-4142-824B-A17367601FB0}" emma:medium="tactile" emma:mode="ink">
          <msink:context xmlns:msink="http://schemas.microsoft.com/ink/2010/main" type="writingRegion" rotatedBoundingBox="20784,5639 19955,8816 19784,8772 20613,5594"/>
        </emma:interpretation>
      </emma:emma>
    </inkml:annotationXML>
    <inkml:traceGroup>
      <inkml:annotationXML>
        <emma:emma xmlns:emma="http://www.w3.org/2003/04/emma" version="1.0">
          <emma:interpretation id="{87F40F87-D2C2-434C-8699-9DEAC8A8882C}" emma:medium="tactile" emma:mode="ink">
            <msink:context xmlns:msink="http://schemas.microsoft.com/ink/2010/main" type="paragraph" rotatedBoundingBox="20784,5639 19955,8816 19784,8772 20613,5594" alignmentLevel="1"/>
          </emma:interpretation>
        </emma:emma>
      </inkml:annotationXML>
      <inkml:traceGroup>
        <inkml:annotationXML>
          <emma:emma xmlns:emma="http://www.w3.org/2003/04/emma" version="1.0">
            <emma:interpretation id="{FF5BC008-8DC6-420D-9BBE-54990409EC07}" emma:medium="tactile" emma:mode="ink">
              <msink:context xmlns:msink="http://schemas.microsoft.com/ink/2010/main" type="line" rotatedBoundingBox="20784,5639 19955,8816 19784,8772 20613,5594"/>
            </emma:interpretation>
          </emma:emma>
        </inkml:annotationXML>
        <inkml:traceGroup>
          <inkml:annotationXML>
            <emma:emma xmlns:emma="http://www.w3.org/2003/04/emma" version="1.0">
              <emma:interpretation id="{99696709-29C7-483A-B411-F8899D8C118B}" emma:medium="tactile" emma:mode="ink">
                <msink:context xmlns:msink="http://schemas.microsoft.com/ink/2010/main" type="inkWord" rotatedBoundingBox="20784,5639 19955,8816 19784,8772 20613,5594"/>
              </emma:interpretation>
            </emma:emma>
          </inkml:annotationXML>
          <inkml:trace contextRef="#ctx0" brushRef="#br0">345 77,'0'0,"0"0,0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0,3-11,-3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0,9-8,-9 8,0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0,2 3,-2-3,0 0,0 0,0 0,0 0,0 0,0 0,0 0,0 0,0 0,0 0,0 0,0 0,0 0,0 0,0 0,0 0,0 0,0 0,0 0,0 0,0 0,0 0,0 0,0 0,0 0,0 0,0 0,0 0,0 0,0 0,0 0,0 0,0 0,0 0,0 0,0 0,2 7,-2-7,0 0,0 0,0 0,0 0,0 0,0 0,0 0,0 0,0 0,0 0,0 0,0 0,0 0,0 0,0 0,0 0,0 0,0 0,0 0,0 0,0 0,0 0,0 0,0 0,0 0,0 0,0 0,0 0,0 0,0 0,0 0,0 3,0-3,0 0,0 0,0 0,0 0,0 0,0 0,0 0,0 0,0 0,0 0,0 0,0 0,0 0,0 0,0 0,0 0,0 0,0 0,0 0,0 0,0 0,0 0,0 0,0 0,0 0,0 0,0 0,0 0,0 0,0 0,0 0,0 0,0 0,0 0,0 0,0 0,0 0,0 0,0 0,-3 7,3-7,0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0,-4 7,4-7,0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0,-1 1,1-1,0 0,0 0,0 0,0 0,0 0,0 0,0 0,0 0,0 0,0 0,0 0,0 0,0 0,0 0,0 0,0 0,0 0,0 0,0 0,0 0,0 0,0 0,0 0,0 0,0 0,0 0,0 0,0 0,0 0,0 0,0 0,0 0,-1 2,1-2,0 0,0 0,0 0,0 0,0 0,0 0,0 0,0 0,0 0,0 0,0 0,0 0,0 0,0 0,0 0,-1 1,1-1,0 0,0 0,0 0,0 0,0 0,0 0,0 0,0 0,0 0,0 0,0 0,0 0,0 0,0 0,0 0,0 0,0 0,0 0,0 0,0 0,0 0,0 0,0 0,0 0,0 0,0 0,0 0,0 0,0 0,0 4,0-4,0 0,0 0,0 0,0 0,0 0,0 0,0 0,0 0,0 0,0 0,0 0,0 0,-1 1,1-1,0 0,0 0,0 0,0 0,0 0,0 0,0 0,0 0,0 0,0 0,0 0,0 0,0 0,0 0,0 0,0 0,0 0,0 0,0 0,0 0,0 0,0 0,-23 66,23-66,0 0,0 0,0 0,0 0,0 0,0 0,0 0,0 0,0 0,-1 9,1-9,0 0,0 0,0 0,0 0,0 0,0 0,0 0,0 0,0 0,0 0,0 0,0 0,0 0,0 0,0 0,0 0,0 0,0 1,0-1,0 0,0 0,0 0,0 0,0 0,0 0,0 0,0 0,0 0,0 0,0 0,0 0,0 0,0 0,0 0,0 0,0 0,0 0,0 0,0 1,0-1,0 0,0 0,0 0,0 0,0 0,0 0,0 0,0 2,0-2,0 0,0 0,0 0,1 3,-1-2,0-1,0 0,0 0,0 0,0 0,0 0,0 0,0 0,0 0,0 0,0 0,0 0,0 0,0 0,0 5,0-5,0 0,0 0,0 0,0 0,0 1,0-1,0 0,0 0,0 0,0 0,0 0,0 0,0 0,0 5,0-5,0 0,0 2,0-2,0 0,0 6,0-5,0-1,-2 52,2-51,0-1,0 4,-1-3,1-1,-1 5,1-3,0-2,-1 5,0-3,1-2,-2 7,2-4,0-3,-3 6,2-3,1-3,-2 7,0-3,2-4,-4 12,0 2,4-14,-4 11,4-11,-6 14,6-14,-5 11,-1 3,6-14,-4 11,-1 1,5-12,-5 12,-1 3,6-15,-4 10,0 2,4-12,-4 10,-1 2,5-12,-3 11,-1 2,4-13,-2 8,0 1,2-9,0 11,0-11,-2 13,2-13,-2 9,1 2,1-11,-2 13,1 5,1-18,-2 12,0-1,2-11,-1 16,-2 4,3-20,-2 12,2-12,-2 14,2-14,-3 16,0 3,3-19,-3 12,0 4,3-16,-4 17,-4 4,8-21,-2 11,-2 2,4-13,-2 10,-1-1,3-9,-2 13,-1 5,3-18,-2 13,0 3,2-16,-2 12,2-12,-2 14,2-14,0 11,0 3,0-14,-1 13,-2 3,3-16,-2 13,0 4,2-17,-4 16,-1 5,5-21,-3 15,-1 6,4-21,-4 15,-1 4,5-19,-3 13,-3 4,6-17,-3 13,3-13,0 0,-3 18,3-18,-1 11,-1 2,2-13,-2 12,0 3,2-15,-2 13,-2 5,4-18,-2 12,0 3,2-15,-2 12,2-12,-2 14,2-14,-2 14,-1 5,3-19,-3 14,0 6,3-20,-1 13,-2 3,3-16,-2 13,-1 5,3-18,-2 13,0 2,2-15,-4 12,0 5,4-17,-26 97,21-77,5-20,0 1,0-1,0 1,0-1,-1 2,2-1,-1-1,0 43,-2-36,2-7,0 0,0 0,0 0,-2 19,3-14,-1-5,1 6,-1-4,0-2,1 5,0-5,-1 0,1 5,0-1,-1-4,0 4,0-4,-2 1,2-1,0 1,2 2,-2-3,0 1,-1-1,1 0,-2 1,2-1,0 0,2 4,0-3,-2-1,-1 4,1-4,-2 0,2 0,-1 1,1-1,0 0,2 0,-2 1,0-1,0 1,0 0,0-1,-2-1,2-1,0 2,-1-4,1 4,0-2,0 2,1-5,-1 1,0 4,0-7,-4 4,4 3,-4-5,1 2,3 3,0-5,3 2,-3 3,2-4,-3 2,1 2,-1-4,1 2,0 2,-2-3,0 1,2 2,-2-3,2 3,0 0,-2-3,2 3,0-3,2 1,-2 2,1-3,-2 3,1 0,-1-3,1 1,0 2,-1-2,1 2,0 0,0-1,2-1,-2 2,1-3,-1 1,0 2,1-4,-1 2,0 2,0-4,-1-2,1 6,0-5,1 2,-1 3,2-6,-2 3,0 3,1-7,0 3,-1 4,0-6,0 4,0 2,2-6,-2 6,2-6,-2 6,4-10,-1 4,-3 6,5-12,-2 5,-3 7,1-13,-1 6,0 7,1-13,2 6,-3 7,6-16,-2 6,-4 10,3-18,-4 6,1 12,-3-17,2 7,1 10,2-16,-2 16,2-10,-2 10,0 0,3-20,-2 10,-1 10,4-18,-2 6,-2 12,2-17,-2 9,0 8,1-17,2 7,-3 10,4-22,-4 7,0 15,8-25,0 12,-8 13,6-18,-7 8,1 10,1-17,-1 17,3-10,-3 10,4-19,-1 8,-3 11,3-19,-1 12,-2 7,8-19,0 7,-8 12,4-21,-7 6,3 15,-2-23,3 11,-1 12,-1-18,-2 9,3 9,0-18,4 8,-4 10,4-20,-4 20,-1-15,1 15,5-24,6 13,-11 11,12-19,-11 7,-1 12,6-25,-3 9,-3 16,8-27,-2 11,-6 16,5-24,-5 14,0 10,2-21,-1 7,-1 14,-3-21,-2 10,5 11,-2-20,2 20,0 0,2-9,-2 9,2-18,-1 4,-1 14,7-22,0 8,-7 14,7-21,-6 10,-1 11,9-20,-2 7,-7 13,9-19,-4 8,-5 11,8-19,-3 9,-5 10,6-18,-1 9,-5 9,10-18,-5 6,-5 12,7-17,-4 8,-3 9,6-16,-5 5,-1 11,4-15,0 9,-4 6,2-14,-5 5,3 9,-3-15,3 15,3-6,-3 6,4-13,0 5,-4 8,4-14,-4 6,0 8,-2-13,0 7,2 6,0-11,1 6,-1 5,3-10,-1 5,-2 5,2-10,-2 4,0 6,4-9,-2 4,-2 5,5-7,-5 7,2-5,-2 5,3-10,-1 5,-2 5,3-10,0 5,-3 5,1-8,-1 4,0 4,3-8,-1 4,-2 4,4-10,-3 4,-1 6,2-9,1 5,-3 4,4-6,-5 3,1 3,1-5,-1 5,2-3,-2 3,4-7,-1 3,-3 4,3-7,-2 4,-1 3,2-5,0 3,-2 2,4-4,-2 2,-2 2,1-4,-2 3,1 1,1-2,0 3,-1-1,3 1,-3-2,0 1,-1 0,1 0,-2-1,2 1,-1 2,3 1,-2-3,1 3,-1-1,0-2,0 4,0-2,0-2,-2 5,-1-3,3-2,-6 4,2-1,4-3,0 1,0-1,0 0,-4 13,2-8,2-5,-2 6,2-6,-2 4,2-4,-2 7,1-3,1-4,-2 7,1-3,1-4,0 7,0-2,0-5,-1 7,0-3,1-4,-1 0,1 1,0-1,-11 16,10-11,1-5,-3 7,0-4,3-3,-1 0,1 0,0 0,0 0,-1 2,1-2,0 0,-1 3,0-2,1-1,-1 3,0-2,1-1,-1 5,1-4,0-1,-1 8,1-8,-1 7,1-7,-2 14,0 3,2-17,-2 20,-4 4,6-24,-6 23,-3 9,9-32,-3 15,-2 2,5-17,-7 24,-5 6,12-30,-7 19,-4 6,11-25,-7 16,-1 5,8-21,-6 16,6-16,-8 21,8-21,-4 11,-2 7,6-18,-2 13,0 7,2-20,-2 12,0 7,2-19,-1 14,-1 4,2-18,0 14,-1 3,1-17,-2 15,-1 4,3-19,-3 17,-1 5,4-22,-3 17,-2 6,5-23,-4 19,-7 7,11-26,-2 7,2-7,-2 9,2-9,-2 11,-1 1,3-12,-1 12,-2 3,3-15,-3 11,1 5,2-16,-2 9,1 0,1-9,-1 14,1 7,0-21,-1 15,-1 0,2-15,-1 15,-1 3,2-18,-1 14,1-14,-4 18,4-18,0 10,-2 4,2-14,-2 14,-2 5,4-19,-1 10,-1 3,2-13,-2 18,-2 6,4-24,-2 13,2-13,-1 14,1-14,-2 14,1 4,1-18,-1 12,1 2,0-14,-1 13,-1 3,2-16,-1 14,0 1,1-15,-2 12,1 3,1-15,-1 12,1 1,0-13,0 11,-1 1,1-12,-1 12,1-12,-2 16,2-16,-1 13,-1 2,2-15,-1 8,0-3,1-5,-1 8,0 1,1-9,-2 11,0 2,2-13,-25 114,25-101,0-13,0 13,-1-10,1-3,0 0,0 0,0 0,0 2,0-2,0 0,0 0,-3 23,3-17,0-6,0 6,0-5,0-1,0 3,-2-1,2-2,-1 0,1 0,0 0,2 0,-2 0,1 0,-1 0,0-1,0 0,0 1,-1-3,0 1,1 2,1-4,0 4,-1 0,-1 0,1 0,0 0,-7 0,7 0,0 0,0 0,0 0,0 0,-3 0,2 0,1 0,0-1,0 1,0-4,0 4,0-3,-2 1,2 2</inkml:trace>
        </inkml:traceGroup>
      </inkml:traceGroup>
    </inkml:traceGroup>
  </inkml:traceGroup>
</inkml:ink>
</file>

<file path=ppt/ink/ink1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50:38.147"/>
    </inkml:context>
    <inkml:brush xml:id="br0">
      <inkml:brushProperty name="width" value="0.00882" units="cm"/>
      <inkml:brushProperty name="height" value="0.00882" units="cm"/>
      <inkml:brushProperty name="fitToCurve" value="1"/>
    </inkml:brush>
  </inkml:definitions>
  <inkml:traceGroup>
    <inkml:annotationXML>
      <emma:emma xmlns:emma="http://www.w3.org/2003/04/emma" version="1.0">
        <emma:interpretation id="{67E11ECF-4BAC-42DF-8A3B-118EA0C53B8C}" emma:medium="tactile" emma:mode="ink">
          <msink:context xmlns:msink="http://schemas.microsoft.com/ink/2010/main" type="writingRegion" rotatedBoundingBox="16614,10218 16227,11964 15989,11911 16377,10165"/>
        </emma:interpretation>
      </emma:emma>
    </inkml:annotationXML>
    <inkml:traceGroup>
      <inkml:annotationXML>
        <emma:emma xmlns:emma="http://www.w3.org/2003/04/emma" version="1.0">
          <emma:interpretation id="{094AAC25-E908-4C92-B9C9-01826F25A4BB}" emma:medium="tactile" emma:mode="ink">
            <msink:context xmlns:msink="http://schemas.microsoft.com/ink/2010/main" type="paragraph" rotatedBoundingBox="16614,10218 16227,11964 15989,11911 16377,10165" alignmentLevel="1"/>
          </emma:interpretation>
        </emma:emma>
      </inkml:annotationXML>
      <inkml:traceGroup>
        <inkml:annotationXML>
          <emma:emma xmlns:emma="http://www.w3.org/2003/04/emma" version="1.0">
            <emma:interpretation id="{6FCB6E39-6802-4894-84B6-9C886C766147}" emma:medium="tactile" emma:mode="ink">
              <msink:context xmlns:msink="http://schemas.microsoft.com/ink/2010/main" type="line" rotatedBoundingBox="16614,10218 16227,11964 15989,11911 16377,10165"/>
            </emma:interpretation>
          </emma:emma>
        </inkml:annotationXML>
        <inkml:traceGroup>
          <inkml:annotationXML>
            <emma:emma xmlns:emma="http://www.w3.org/2003/04/emma" version="1.0">
              <emma:interpretation id="{B093FF7F-8B3F-4144-910D-0D3D5D2D1C86}" emma:medium="tactile" emma:mode="ink">
                <msink:context xmlns:msink="http://schemas.microsoft.com/ink/2010/main" type="inkWord" rotatedBoundingBox="16614,10218 16227,11964 15989,11911 16377,10165"/>
              </emma:interpretation>
            </emma:emma>
          </inkml:annotationXML>
          <inkml:trace contextRef="#ctx0" brushRef="#br0">390 55,'0'0,"0"0,0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0,7-4,-7 4,0 0,0 0,0 0,0 0,0 0,0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 7,0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9,8-9,0 0,0 0,0 0,0 0,0 0,0 0,0 0,0 0,0 0,0 0,0 0,0 0,0 0,0 0,0 0,0 0,0 0,0 0,0 0,0 0,0 0,0 0,0 0,0 0,0 0,0 0,0 0,0 0,0 0,0 0,0 0,0 0,0 0,0 0,0 0,0 1,0-1,0 0,0 0,0 0,0 0,0 0,0 0,0 0,0 0,0 0,0 0,0 0,0 0,0 0,0 0,0 0,0 0,0 0,0 0,0 0,0 0,0 0,0 0,0 0,0 0,0 0,0 0,0 0,0 0,0 0,0 0,0 0,0 0,0 0,0 0,0 0,0 0,0 0,0 0,0 1,0-1,0 0,0 0,0 0,0 0,0 0,0 0,0 0,0 0,0 0,0 0,0 0,0 0,0 0,0 0,0 0,0 0,0 0,0 0,0 0,0 0,0 0,0 0,0 0,0 0,0 0,0 0,0 0,0 0,0 0,0 0,0 0,0 0,-1 0,1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2,0-2,0 0,0 0,0 0,0 0,0 0,0 0,0 0,0 0,0 0,0 0,0 0,0 0,0 0,0 0,0 0,0 0,0 0,0 0,0 0,0 0,0 0,0 0,0 0,0 0,0 0,-1 1,1-1,0 0,0 0,0 0,0 0,0 0,0 0,0 0,0 0,0 0,0 0,0 0,0 0,0 0,0 0,0 0,0 0,0 0,0 0,0 0,0 0,0 0,0 0,0 0,0 0,0 0,0 0,0 0,0 0,0 0,0 0,0 0,0 0,0 0,0 0,0 0,0 0,0 0,0 0,0 0,0 0,0 0,0 0,0 0,0 0,0 0,-1 3,1-3,0 0,0 0,0 0,0 0,0 0,0 0,0 0,0 0,0 0,0 0,0 0,0 0,0 0,0 0,0 0,0 0,0 0,0 0,0 0,0 0,0 0,0 0,0 1,0-1,0 0,0 0,0 0,0 0,0 0,0 0,0 0,0 0,0 0,0 0,0 0,0 0,0 0,0 0,0 0,0 0,0 0,0 0,0 0,0 0,0 0,0 0,0 0,0 0,-1 4,1-4,0 0,0 0,0 0,0 0,0 0,0 0,0 0,0 0,0 0,0 0,0 0,0 0,0 0,0 0,0 0,0 0,0 0,0 0,0 0,-1 1,1-1,0 0,0 0,0 0,0 0,0 0,0 0,0 0,0 0,0 0,0 0,0 0,0 0,0 0,0 0,0 0,0 0,0 0,0 0,0 0,0 0,0 0,0 0,0 0,0 0,0 0,0 0,0 0,0 0,0 0,0 0,0 0,0 0,0 0,0 0,0 0,0 0,0 0,-1 5,1-5,0 0,0 0,0 0,0 0,0 0,0 0,0 0,0 0,0 0,0 0,0 0,0 0,0 0,0 1,0-1,0 0,0 0,0 0,0 0,0 0,0 0,0 0,0 0,0 0,0 0,0 0,0 0,0 0,0 0,0 0,0 0,0 0,0 0,0 0,0 0,0 0,0 0,0 0,0 0,0 0,0 0,0 0,0 0,0 0,0 0,0 0,-2 6,2-6,0 0,0 0,0 0,0 0,0 0,0 0,0 0,0 0,0 0,0 0,0 0,0 0,0 0,-3 12,3-12,0 0,0 0,0 0,0 0,0 0,0 0,0 0,0 0,0 0,0 0,0 0,0 0,0 0,0 0,0 0,0 0,0 0,0 0,0 0,0 0,0 0,0 0,0 0,0 0,-2 11,2-11,0 0,0 0,0 0,0 0,0 0,0 0,0 0,0 0,0 0,0 0,-3 12,3-12,0 0,0 0,0 0,0 0,0 0,0 0,0 0,0 0,0 0,0 0,0 0,0 0,0 0,0 0,0 0,0 0,0 0,0 0,0 0,-2 12,2-12,0 0,0 0,0 0,0 0,0 0,0 0,0 0,-3 15,3-15,0 0,0 0,0 0,0 0,0 0,0 0,0 0,0 0,0 0,0 0,0 0,0 0,0 0,-1 10,1-10,0 0,0 0,0 0,0 0,0 0,0 0,0 0,0 0,0 0,-3 11,3-11,0 0,0 0,0 0,0 0,0 0,-2 9,2-9,-1 12,1-12,0 0,-2 10,0 4,2-14,-2 12,-2 5,4-17,-2 9,-2 4,4-13,-1 6,-1 1,2-7,-1 6,-1 1,2-7,-2 8,1 2,1-10,-3 9,1 4,2-13,-2 6,2 0,0-6,-11 72,11-57,0-15,0 1,-1-1,1 0,0 2,0-1,0-1,-1 3,1-3,0 1,0-1,-1 4,1-3,0-1,-1 5,1-3,0-2,-1 4,-1 2,2-6,-2 13,-3 3,5-16,-3 13,3-13,-5 17,5-17,-3 13,-3 8,6-21,-3 8,0 3,3-11,-3 9,0 5,3-14,-3 14,-1 7,4-21,-4 19,4-19,-7 26,7-26,-4 16,-3 5,7-21,-4 14,-2 5,6-19,-4 12,-1 5,5-17,-4 13,-1 4,5-17,-3 14,-1 6,4-20,-1 12,-2 4,3-16,-2 15,-2 5,4-20,-5 17,5-17,-6 23,6-23,-6 17,-1 6,7-23,-5 16,0 6,5-22,-3 12,-1 4,4-16,-3 18,-1 6,4-24,-3 20,-2 5,5-25,-4 21,-4 5,8-26,-5 16,-1 5,6-21,-4 18,-1 4,5-22,-5 18,-1 6,6-24,-4 16,0 6,4-22,-4 17,1 5,3-22,-3 16,0 5,3-21,-1 13,1-13,-3 15,3-15,-2 12,-2 5,4-17,-2 9,0 5,2-14,-3 12,-1 4,4-16,-2 10,0 3,2-13,-1 5,0-1,1-4,-10 47,10-46,0-1,-1 3,1-1,0-2,-1 4,1-4,0 2,0-2,-1 5,1-2,0-3,-1 6,0 0,1-6,-1 5,1 1,0-6,-10 81,10-74,0-7,0 8,0-8,0 2,0-2,-1 3,2-2,-1-1,-1 1,1-1,0 0,1 1,-1 0,0-1,1 0,-1 1,0-1,-1 2,0-1,1-1,1 2,1 0,-2-2,1 1,-2 0,1-1,0 2,0-2,0 2,0-2,0 5,-1-2,1-3,0 3,1-2,-1-1,2 1,-2 0,0-1,0 1,-1-1,1 0,-1 0,0 0,1 0,-1-1,2 1,-1 0,0 1,0-1,0 0,1-1,-1 1,0 0,0 0,0-2,-2 0,2 2,-1-3,2 2,-1 1,0-3,-1 1,1 2,-1-2,1 1,0 1,-1-1,1 1,0 0,0 0,0-1,0-1,0 2,0-3,-1 2,1 1,-2-2,1 1,1 1,-2-3,2 1,0 2,-2-4,0 0,2 4,-2-6,2 3,0 3,-2-7,1 1,1 6,-3-5,3 5,0-2,0 2,-1-3,0 0,1 3,-2-10,0 0,2 10,-2-18,1 6,1 12,-1-16,1 12,0 4,-2-10,-1 3,3 7,-1-19,1 2,0 17,-3-18,3 15,0 3,-1-6,1 6,-1-3,1 3,-2-6,1 4,1 2,0-5,0 2,0 3,0-3,1 4,-1-1,0 1,0-1,0 0,-1 0,1 0,0 0,3 7,-4-6,1-1,1 3,-1-3,0 0,1 2,-1-2,-1 2,1-2,0 0,-1 2,1-1,0-1,2 3,-1 0,-1-3,2 4,-3-1,1-3,0 2,0-2,0 0,1 1,-1 0,0-1,0 2,1-1,-1-1,1 4,-1-3,0-1,2 5,-2-5,0 0,0 2,0-2,3 10,1 4,-4-14,4 9,-1 4,-3-13,3 10,1 2,-4-12,24 69,-19-55,-5-14,6 15,-5-12,-1-3,0 3,0-3,0 0,7 18,-4-12,-3-6,4 8,-4-8,3 3,-3-3,2 3,-3-2,1-1,0 0,-1 0,1 0,0-1,-1-1,1 2,0-3,1 3,-1 0,2-1,0 2,-2-1,0 0,2-1,-2-1,0 2,0-3,0 0,0 3,1-3,0 1,-1 2,2-2,-1 1,-1 1,2-4,-1 0,-1 4,1-8,2 3,-3 5,4-11,0 2,-4 9,6-13,-6 13,5-6,-5 6,9-14,-3 3,-6 11,18-24,-3 7,-15 17,21-26,-11 14,-10 12,13-15,-9 9,-4 6,4-6,-4 5,0 1,0-2,1 1,-1 1,1-1,-1 1,0 0,-1 0,1 2,0-2,0 1,-1 0,1-1,-1 0,0 1,1-1,-1 1,2 1,-1-2,-1 2,0-2,1 0,-1 0,1 0,-1 0,1 0</inkml:trace>
          <inkml:trace contextRef="#ctx0" brushRef="#br0" timeOffset="1">450 22,'0'0,"0"0,0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0,-2 1,2-1,0 0,0 0,-2 1,2-1,0 0,0 0,0 0,0 0,0 0,0 0,0 0,0 0,0 0,0 0,0 0,0 0,0 0,0 0,0 0,0 0,0 0,0 0,0 0,0 0,0 0,0 0,0 0,0 0,0 0,0 0,0 0,0 0,0 0,0 0,0 0,0 0,0 0,0 0,0 0,0 0,0 0,0 0,0 0,0 0,0 0,0 0,0 0,0 0,0 0,0 0,0 0,0 0,0 0,0 0,0 0,0 0,0 0,0 0,0 0,0 0,0 0,0 0,0 0,0 0,0 0,0 0,0 0,0 0,0 0,-1 1,1-1,0 0,0 0,0 0,0 0,0 0,0 0,0 0,0 0,2 1,-2-1,0 0,0 0,0 0,0 0,0 0,0 0,0 0,0 0,0 0,0 0,0 0,0 0,0 0,0 0,0 0,0 0,0 0,0 0,0 0,0 0,0 0,0 0,0 0,0 0,0 0,0 0,0 0,0 0,0 0,0 0,0 0,0 0,0 0,0 0,0 0,0 0,0 0,0 0,0 0,0 0,0 0,0 0,0 0,0 0,0 0,0 0,0 0,0 0,0 0,0 0,0 0,0 0,0 0,0 0,0 0,0 0,0 0,0 0,0 0,-1 3,1-3,0 0,0 0,0 0,0 0,0 0,0 0,0 0,0 0,0 0,0 0,0 0,0 0,0 0,0 0,-2 1,2-1,0 0,0 0,0 0,0 0,0 0,0 0,0 0,0 0,0 0,0 0,0 0,0 0,0 0,0 0,0 0,0 0,0 0,0 0,0 0,0 0,0 0,0 0,0 0,0 0,0 0,0 0,0 0,0 0,0 0,0 0,0 0,0 0,0 0,0 0,0 0,0 0,0 0,0 0,0 0,0 0,0 0,0 0,0 0,0 0,0 0,0 0,0 0,0 0,0 0,0 0,0 0,0 0,0 0,-4 2,4-2,0 0,0 0,0 0,0 0,0 0,0 0,0 0,0 0,0 0,0 0,0 0,0 0,0 0,0 0,0 0,0 0,0 0,0 0,0 0,0 0,-1 2,1-2,0 0,0 0,0 0,0 0,0 0,0 0,0 0,0 0,0 0,0 0,0 0,0 0,0 0,0 0,0 0,0 0,0 0,0 0,0 0,0 0,0 0,0 0,0 0,0 0,0 0,0 0,0 0,0 0,0 0,0 0,0 0,0 0,0 0,0 0,0 0,0 0,0 0,0 0,0 0,0 0,0 0,0 0,0 0,0 0,0 0,0 0,0 0,-1 2,1-2,0 0,0 0,0 0,0 0,0 0,0 0,0 0,0 0,0 0,0 0,0 0,0 0,0 0,0 0,0 0,0 0,0 0,0 0,0 0,0 0,0 0,0 0,0 0,0 0,-2 1,2-1,0 0,0 0,0 0,0 0,0 0,0 0,0 0,0 0,0 0,0 0,0 0,0 0,0 0,0 0,0 0,0 0,0 0,0 0,0 0,0 0,0 0,0 0,0 0,0 0,0 0,0 0,0 0,0 0,0 0,0 0,0 0,0 0,0 0,0 0,0 0,0 0,0 0,0 0,0 0,0 1,0-1,0 0,0 0,0 0,0 0,0 0,0 0,0 0,0 0,0 0,0 0,0 0,0 0,0 0,0 0,0 0,0 0,0 0,0 0,0 0,0 0,0 0,0 0,0 0,0 0,0 0,0 0,0 0,0 0,0 0,0 0,0 0,0 0,0 0,0 0,0 0,0 0,0 0,0 0,0 0,0 0,0 0,0 0,0 0,0 0,0 0,0 0,0 0,0 0,0 0,-1 0,1 0,0 0,0 0,0 0,0 0,0 0,0 0,0 0,0 0,0 0,0 0,0 0,0 0,0 0,0 0,-1 1,1-1,0 0,0 0,0 0,0 0,0 0,0 0,0 0,0 0,0 0,0 0,0 0,0 0,0 0,0 0,0 0,0 0,0 0,0 0,0 0,0 0,0 0,0 0,0 0,0 0,0 0,0 0,0 0,-2 2,2-2,0 0,0 0,0 0,0 0,0 0,0 0,0 0,0 0,0 0,0 0,-1 0,1 0,0 0,0 0,0 0,0 0,0 0,0 0,0 0,0 0,0 0,0 0,0 0,0 0,0 0,0 0,0 0,0 0,0 0,0 0,0 0,0 0,0 0,-3 3,3-3,0 0,0 0,0 0,0 0,0 0,0 0,0 0,0 0,-5 6,5-6,0 0,0 0,0 0,0 0,0 0,0 0,0 0,0 0,0 0,0 0,0 0,0 0,0 0,0 0,0 0,-10 10,10-10,0 0,0 0,0 0,0 0,0 0,-12 13,12-13,0 0,0 0,0 0,0 0,0 0,0 0,0 0,0 0,0 0,-7 6,7-6,0 0,0 0,-8 7,8-7,0 0,0 0,0 0,-4 4,1 0,3-4,0 0,0 0,0 0,0 0,0 0,0 0,0 0,0 0,0 0,-58 58,58-58,0 0,0 0,0 0,0 0,0 0,-7 5,7-5,0 0,-3 2,3-2,0 0,1 8,-1-5,0-3,0 0,0 0,0 0,0 7,-2-5,2-2,-3 3,3-3,-2 3,2-3,-4 2,1-1,3-1,-2 2,2-1,0-1,0 0,0 0,0 0,-8 8,9-6,-1-2,0 1,0 0,0-1,-1 1,0 0,1-1,0 0,1 0,-1 0,0 0,0 0,-1 1,1-1,1-1,-1 0,0 1,1-2,2 0,-3 2,2-2,0 0,-2 2,1-3,0 2,-1 1,4-2,-2 0,-2 2,1-3,-2 1,1 2,-2-3,2 2,0 1,1 0,-1 0,2 0,-2 0,2-1,-3-1,1 2,1-3,-1 1,0 2,1-3,-2 0,1 3,1-1,2 1,-3 0,1-1,-1 1,-2-2,2 2,0-2,3 2,-3 0,6-2,-2 1,-4 1,3-3,-4 2,1 1,0-1,3 0,-3 1,6-3,-2-1,-4 4,10-10,-3 3,-7 7,12-12,-5 4,-7 8,13-12,-13 12,8-8,-8 8,17-14,-5 4,-12 10,15-14,-8 6,-7 8,8-8,-3 8,-5 0,6-1,-5 0,-1 1,1-1,-2 0,1 1,0-1,1 1,-1 0,0 0,0 1,0-1,0 1,1 0,-1-1,0 2,-1-1,1-1,-1 1,0-1,1 0,-2 0,1 0,1 0,0 1,1 0,-1-1,0 1,0-1,1 2,-1-2,1 1,0 0,-1-1,0 1,-1 0,1-1,1 2,0-1,-1-1,0 3,-1-1,1-2,1 4,2-1,-3-3,5 3,-3-1,-2-2,0 0,0 0,0 0,-2 3,2-3,0 0,0 0,9 13,-8-10,-1-3,1 5,-1-2,0-3,0 2,0-2,0 0,1 2,-1-2,0 0,1 2,-1-2,0 1,0-1,0 3,1-2,-1-1,1 4,-1-3,0-1,0 5,1-3,-1-2,2 5,-1 3,-1-8,1 7,1 3,-2-10,1 7,0 2,-1-9,10 71,-7-57,-3-14,1 1,-1-1,0 0,1 18,0-17,-1-1,3 3,-3-3,2 3,-2-3,1 2,-2-3,1 1,-1 0,1 0,0 0,-2-1,2 0,0 1,0-2,1 1,-1 1,-1 0,0 0,1 0,-1-2,1 0,0 2,0-1,1 1,-1 0,1 0,-1 0,0 0,0 0,-1-1,1 1,0 0,-2-2,1 1,1 1</inkml:trace>
        </inkml:traceGroup>
      </inkml:traceGroup>
    </inkml:traceGroup>
  </inkml:traceGroup>
</inkml:ink>
</file>

<file path=ppt/ink/ink1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2:16.478"/>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D42C9C5F-DFDE-402D-BA01-3361E361B93B}" emma:medium="tactile" emma:mode="ink">
          <msink:context xmlns:msink="http://schemas.microsoft.com/ink/2010/main" type="writingRegion" rotatedBoundingBox="6021,9127 7070,8434 7176,8595 6127,9288"/>
        </emma:interpretation>
      </emma:emma>
    </inkml:annotationXML>
    <inkml:traceGroup>
      <inkml:annotationXML>
        <emma:emma xmlns:emma="http://www.w3.org/2003/04/emma" version="1.0">
          <emma:interpretation id="{DF8650A8-B73F-4B49-95D0-B68B1AF78CEE}" emma:medium="tactile" emma:mode="ink">
            <msink:context xmlns:msink="http://schemas.microsoft.com/ink/2010/main" type="paragraph" rotatedBoundingBox="6021,9127 7070,8434 7176,8595 6127,9288" alignmentLevel="1"/>
          </emma:interpretation>
        </emma:emma>
      </inkml:annotationXML>
      <inkml:traceGroup>
        <inkml:annotationXML>
          <emma:emma xmlns:emma="http://www.w3.org/2003/04/emma" version="1.0">
            <emma:interpretation id="{29A68BB3-5588-4855-A85F-78E2F5133013}" emma:medium="tactile" emma:mode="ink">
              <msink:context xmlns:msink="http://schemas.microsoft.com/ink/2010/main" type="line" rotatedBoundingBox="6021,9127 7070,8434 7176,8595 6127,9288"/>
            </emma:interpretation>
          </emma:emma>
        </inkml:annotationXML>
        <inkml:traceGroup>
          <inkml:annotationXML>
            <emma:emma xmlns:emma="http://www.w3.org/2003/04/emma" version="1.0">
              <emma:interpretation id="{721D16D3-ED83-4878-80E3-DC23FD3F3E36}" emma:medium="tactile" emma:mode="ink">
                <msink:context xmlns:msink="http://schemas.microsoft.com/ink/2010/main" type="inkWord" rotatedBoundingBox="6021,9127 6153,9039 6233,9159 6100,9247"/>
              </emma:interpretation>
            </emma:emma>
          </inkml:annotationXML>
          <inkml:trace contextRef="#ctx0" brushRef="#br0">16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6,11-6,0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0,1 0,-1 0,0-1,0 1,0 0,0 0,0 0,0 0,0 0,0 0,0 0,0 0,0 0,0 0,0 0,0 0,0 0,0 0,0 0,0 0,0 0,0 0,0 0,0 0,0 0,0 0,0 0,0 0,0 0,0 0,0 0,0 0,0 0,0 0,0 0,0 0,0 0,0 0,0 0,0 0,0 0,0 0,0 0,0 0,0 0,0 0,0 0,0 0,0 0,0 0,0 0,0 0,0 0,0 0,0 0,0 0,0 0,0 0,0 0,0 0,0 0,0 0,0 0,0 0,0 0,0 0,0 0,0 0,0 0,0 0,0 0,2-2,-2 2,0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2,0-2,0 0,0 0,0 0,0 0,0 0,0 0,0 0,0 0,0 0,0 0,0 0,0 0,0 0,0 0,0 0,0 0,0 0,0 0,0 0,0 0,0 0,0 0,0 0,0 0,0 0,0 0,0 0,0 0,0 0,0 0,0 0,0 0,0 0,0 0,0 0,0 0,0 0,0 0,0 0,0 0,0 0,0 0,0 0,0 0,0 0,0 0,0 0,0 0,0 0,0 1,0-1,0 0,0 0,0 0,0 0,0 0,0 0,0 0,0 0,0 0,0 0,0 0,0 0,0 0,0 0,0 0,0 0,0 0,0 0,0 0,0 0,0 0,0 0,0 1,0-1,0 0,0 0,0 0,0 0,0 0,0 0,0 0,0 0,0 0,0 0,0 0,0 0,0 0,0 0,0 0,0 0,0 0,0 0,0 0,0 0,0 0,0 0,0 0,0 0,0 0,0 0,0 0,0 0,0 0,0 0,0 0,0 0,0 0,0 0,0 0,0 0,0 0,0 0,0 0,0 0,0 0,0 0,0 0,1 1,-1-1,0 0,0 0,0 0,0 0,0 0,0 0,0 0,0 0,0 0,0 0,0 0,0 0,0 0,0 0,0 0,0 0,0 0,0 0,0 0,1 2,-1-2,0 0,0 0,0 0,0 0,0 0,0 0,0 0,0 0,0 0,0 0,0 0,0 0,0 0,0 0,0 0,0 0,0 0,0 0,0 0,0 0,0 0,0 0,0 0,0 0,0 0,0 0,2 1,-2-1,0 0,0 0,0 0,0 0,0 0,0 0,0 0,0 0,0 0,0 0,0 0,0 0,0 0,0 0,0 0,0 0,0 0,0 0,0 0,0 0,0 0,0 0,0 0,0 0,0 0,0 0,0 0,0 0,0 0,0 0,0 0,0 0,0 0,3 0,-3 0,0 0,0 0,0 0,0 0,0 0,0 0,0 0,0 0,0 0,0 0,0 0,0 0,0 0,0 0,0 0,0 0,0 0,0 0,1 1,-1-1,0 0,0 0,0 0,0 0,0 0,0 0,0 0,0 0,0 0,0 0,0 0,0 0,0 0,0 0,0 0,0 0,0 0,0 0,0 0,0 0,0 0,0 0,0 0,0 0,0 0,0 0,0 0,0 0,0 0,0 0,0 0,0 0,0 0,0 0,0 0,0 0,0 0,1 0,-1 0,0 0,0 0,0 0,0 0,0 0,0 0,0 0,0 0,0 0,0 0,0 0,0 0,0 0,0 0,0 0,0 0,0 0,0 0,0 0,0 0,0 0,0 0,0 0,0 0,0 0,0 0,0 0,0 0,1 1,-1-1,0 1,0-1,0 0,0 0,0 0,0 0,0 0,0 0,0 0,0 0,0 0,0 0,0 0,2 1,-2-1,0 0,0 0,0 0,0 0,0 0,0 0,0 0,0 0,0 0,0 0,24 18,-24-18,7 3,-7-3,0 0,0 0,0 0,0 0,4 2,-4-2,0 0,0 0,0 0,0 0,0 0,0 1,0-1,1 0,-1 0,0 0,21 7,-13-6,-8-1,4 1,-4-1,0 0,16 6,-10-4,-6-2,9 1,-5-1,-4 0,6 0,-2 0,-4 0,5-1,-5 1,3 0,-3 0,0 0,5 0,-3 0,-2 0,5-2,-2 0,-3 2,3-2,-3 3,0-1,1-1,-1 1,0 0,-1-2,0-1,1 3,-1-3,2 2,-1 1,2 0,-1 1,-1-1,0-1,0 1,-1-1,1 1,1-2,2 0,-3 2,3-1,-3 1,0 0,2-1,-2 1,0 0,4 0,-1 0,-3 0,4-2,-3 0,-1 2,2-3,-1 2,-1 1,1-2,0 1,-1 1,4-2,-4 2,3-2,-3 2,0 0,0 0,0 0,-1-1,0 2,1-1,0-1,1 1,-1 0,-1 0,0 0,1 0,-1 0,1 0,-1-1,1 1,0 0,1 0,0 0,-1 0,0 1,0-2,0 1,-3 0,2 1,1-1,-2 1</inkml:trace>
        </inkml:traceGroup>
        <inkml:traceGroup>
          <inkml:annotationXML>
            <emma:emma xmlns:emma="http://www.w3.org/2003/04/emma" version="1.0">
              <emma:interpretation id="{0E2929D6-CEE0-45A2-9305-6A97A5B96D0F}" emma:medium="tactile" emma:mode="ink">
                <msink:context xmlns:msink="http://schemas.microsoft.com/ink/2010/main" type="inkWord" rotatedBoundingBox="6429,9070 6608,8951 6617,8964 6437,9083"/>
              </emma:interpretation>
            </emma:emma>
          </inkml:annotationXML>
          <inkml:trace contextRef="#ctx0" brushRef="#br0" timeOffset="1560">420-44,'0'0,"0"0,0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0,1 0,-1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0,0-2,0 2,0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0,1-2,-1 2,0 0,0 0,1 0,-1 0,0 0,0 0,0 0,0 0,0 0,0 0,0 0,0 0,0 0,0 0,0 0,0 0,0 0,0 0,0 0,0 0,0 0,0 0,0 0,0 0,0 0,0 0,0 0,0 0,0 0,0 0,0 0,0 0,0 0,0 0,0 0,0 0,0 0,0 0,0 0,0 0,0 0,0 0,0 0,0 0,0 0,0 0,0 0,0 0,0 0,0 0,0 0,0 0,0 0,0 0,0 0,0 0,0 0,0 0,0 0,0 0,0 0,0 0,0 0,0 0,0 0,0 0,0 0,0 0,0 0,3-2,-3 2,0 0,0 0,0 0,0 0,0 0,0 0,0 0,0 0,2-1,-2 1,0 0,0 0,0 0,0 0,0 0,0 0,0 0,0 0,0 0,0 0,0 0,0 0,0 0,0 0,0 0,0 0,0 0,0 0,0 0,0 0,0 0,0 0,0 0,0 0,0 0,0 0,0 0,0 0,0 0,0 0,0 0,0 0,0 0,0 0,0 0,0 0,0 0,0 0,0 0,0 0,0 0,0 0,0 0,0 0,0 0,0 0,0 0,0 0,0 0,0 0,0 0,0 0,0 0,0 0,0 0,0 0,0 0,0 0,0 0,4-2,-4 2,0 0,0 0,0 0,0 0,0 0,0 0,0 0,0 0,0 0,0 0,0 0,0 0,0 0,0 0,2-1,-2 1,0 0,0 0,0 0,0 0,0 0,0 0,0 0,0 0,0 0,0 0,0 0,0 0,0 0,0 0,0 0,0 0,0 0,0 0,0 0,0 0,0 0,0 0,0 0,0 0,0 0,0 0,0 0,0 0,0 0,0 0,0 0,0 0,0 0,0 0,0 0,0 0,0 0,0 0,0 0,0 0,0 0,0 0,0 0,0 0,0 0,0 0,0 0,0 0,0 0,0 0,0 0,0 0,0 0,3-2,-3 2,0 0,0 0,0 0,0 0,0 0,0 0,0 0,0 0,0 0,0 0,0 0,0 0,0 0,0 0,0 0,0 0,0 0,0 0,0 0,0 0,0-2,0 2,0 0,0 0,0 0,0 0,0 0,0 0,0 0,0 0,0 0,0 0,0 0,0 0,0 0,0 0,0 0,0 0,0 0,0 0,0 0,0 0,0 0,0 0,0 0,0 0,0 0,0 0,0 0,0 0,0 0,0 0,0 0,0 0,0 0,0 0,0 0,0 0,0 0,0 0,0 0,0 0,0 0,0 0,0 0,0 0,0 0,0 0,0 0,0-3,0 3,0 0,0 0,0 0,0 0,0 0,0 0,0 0,0 0,0 0,0 0,0 0,0 0,0 0,0 0,0 0,0 0,0 0,0 0,0 0,0 0,0 0,0-1,0 1,0 0,0 0,0 0,0 0,0 0,0 0,0 0,0 0,0 0,0 0,0 0,0 0,0 0,0 0,0 0,0 0,0 0,0 0,0 0,0 0,0 0,0 0,2-2,-2 2,0 0,0 0,0 0,0 0,0 0,0 0,0 0,0 0,0 0,0 0,0 0,0 0,0 0,0 0,0 0,0 0,0 0,0 0,2-1,-2 1,0 0,0 0,0 0,0 0,0 0,0 0,0 0,0 0,0 0,0 0,0 0,0 0,0 0,0 0,0 0,0 0,0 0,0 0,0 0,0 0,0 0,0 0,0 0,0 0,0 0,0 0,0 0,0 0,0 0,0 0,0 0,0 0,4-1,-4 1,0 0,0 0,0 0,0 0,0 0,0 0,0 0,0 0,0 0,0 0,0 0,0 0,0 0,0 0,0 0,0 0,0 0,0 0,0 0,0 0,0 0,0 0,0 0,0 0,0 0,0 0,0 0,0 0,0 0,0 0,0 0,2-1,-2 1,0 0,0 0,0 0,0 0,0 0,0 0,0 0,0 0,0 0,0 0,0 0,0 0,0 0,0 0,0 0,0 0,0 0,0 0,0 0,0 0,0 0,0 0,0 0,0 0,0 0,0 0,0 0,3-1,-3 1,0 0,0 0,0 0,0 0,0 0,0 0,0 0,0 0,0 0,0 0,2-1,-2 1,0 0,0 0,0 0,0 0,0 0,0 0,0 0,0 0,0 0,0 0,0 0,0 0,0 0,0 0,0 0,0 0,0 0,0 0,0 0,0 0,0 0,3-3,-3 3,0 0,0 0,0 0,0 0,0 0,0 0,0 0,0 0,2-2,-2 2,0 0,0 0,0 0,0 0,0 0,0 0,0 0,0 0,0 0,0 0,0 0,0 0,0 0,0 0,0 0,3-3,-3 3,0 0,0 0,0 0,0 0,0 0,1-2,-1 2,0 0,0 0,0 0,0 0,0 0,0 0,0 0,0 0,0 0,5-4,-5 4,0 0,0 0,4-2,-4 2,0 0,0 0,0 0,7-6,-3 3,-4 3,0 0,0 0,0 0,0 0,0 0,0 0,0 0,0 0,0 0,0 0,0 0,0 0,0 0,6-6,-6 6,0 0,0 0,0 0,0 0,2-4,-2 4,0 0,0 0,0 0,0 0,0 0,0 0,0 0,5-4,-5 4,0 0,4-1,-4 1,0 0,8-3,-8 3,5-4,-5 4,10-7,-3 1,-7 6,10-8,-6 4,-4 4,7-5,-3 3,-4 2,5-3,-3 2,-2 1,5-3,-3 2,-2 1,5-3,-2 0,-3 3,4-5,-1 4,-3 1,3-2,-2 1,-1 1,1 0,-1 0,0 0,0 1,-1 0,1-1,-1 0,0 0,1 0,-1 1,1 0,0-1,0 0,0 0,-1 0,1 0,-2-1,2 1,0 0,-2 1,0 0,2-1</inkml:trace>
        </inkml:traceGroup>
        <inkml:traceGroup>
          <inkml:annotationXML>
            <emma:emma xmlns:emma="http://www.w3.org/2003/04/emma" version="1.0">
              <emma:interpretation id="{0EAD379E-28DE-43BB-AF7D-98EA1A027885}" emma:medium="tactile" emma:mode="ink">
                <msink:context xmlns:msink="http://schemas.microsoft.com/ink/2010/main" type="inkWord" rotatedBoundingBox="6778,8752 7128,8522 7138,8537 6788,8768"/>
              </emma:interpretation>
            </emma:emma>
          </inkml:annotationXML>
          <inkml:trace contextRef="#ctx0" brushRef="#br0" timeOffset="4010.2">772-359,'0'0,"0"0,0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1,7-1,0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0,2-1,-2 1,0 0,0 0,0 0,0 0,0 0,0 0,0 0,0 0,0 0,0 0,0 0,0 0,0 0,0 0,0 0,0 0,0 0,0 0,0 0,0 0,0 0,0 0,0 0,0 0,0 0,0 0,0 0,0 0,0 0,0 0,0 0,0 0,0 0,0 0,0 0,0 0,1-2,-1 2,0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0,3-3,-3 3,0 0,0 0,0 0,0 0,0 0,0 0,0 0,0 0,0 0,0 0,0 0,0 0,0 0,0 0,3-3,-3 3,0 0,0 0,0 0,0 0,0 0,0 0,0 0,0 0,0 0,0 0,0 0,0 0,0 0,0 0,0 0,0 0,0 0,0 0,0 0,0 0,0 0,0 0,0 0,0 0,0 0,0 0,0 0,0 0,0 0,0 0,0 0,0 0,0 0,0 0,0 0,0 0,0 0,0 0,0 0,0 0,0 0,0 0,0 0,0 0,0 0,0 0,0 0,0 0,0 0,0 0,0 0,0 0,0 0,3-3,-3 3,0 0,0 0,0 0,0 0,0 0,0 0,0 0,0 0,0 0,0 0,0 0,0 0,0 0,0 0,0 0,0 0,0 0,0 0,0 0,0 0,1-3,-1 3,0 0,0 0,0 0,0 0,0 0,0 0,0 0,0 0,0 0,0 0,0 0,0 0,0 0,0 0,0 0,0 0,0 0,0 0,0 0,0 0,0 0,0 0,0 0,0 0,0 0,0 0,0 0,0 0,0 0,0 0,0 0,0 0,0 0,0 0,0 0,0 0,0 0,0 0,0 0,0 0,0 0,0 0,0 0,0 0,0 0,0 0,0 0,2-3,-2 3,0 0,0 0,0 0,0 0,0 0,0 0,0 0,0 0,0 0,0 0,0 0,0 0,0 0,0 0,0 0,0 0,0 0,0 0,0 0,0 0,0 0,2-1,-2 1,0 0,0 0,0 0,0 0,0 0,0 0,0 0,0 0,0 0,0 0,0 0,0 0,0 0,0 0,0 0,0 0,0 0,0 0,0 0,0 0,0 0,0 0,4-2,-4 2,0 0,0 0,0 0,0 0,0 0,0 0,0 0,0 0,0 0,0 0,0 0,0 0,0 0,0 0,0 0,0 0,0 0,0 0,2-1,-2 1,0 0,0 0,0 0,0 0,0 0,0 0,0 0,0 0,0 0,0 0,0 0,0 0,0 0,0 0,0 0,0 0,0 0,0 0,0 0,0 0,0 0,0 0,0 0,0 0,0 0,0 0,0 0,0 0,0 0,0 0,0 0,0 0,4-2,-4 2,0 0,0 0,0 0,0 0,0 0,0 0,0 0,0 0,0 0,0 0,0 0,0 0,0 0,0 0,0 0,0 0,0 0,0 0,0 0,0 0,0 0,0 0,0 0,0 0,0 0,0 0,0 0,0 0,0 0,0 0,0 0,0-2,0 2,0 0,0 0,0 0,0 0,0 0,0 0,0 0,0 0,0 0,0 0,0 0,0 0,0 0,0 0,0 0,0 0,0 0,0 0,0 0,0 0,0 0,0 0,0 0,0 0,0 0,0 0,0 0,2-2,-2 2,0 0,0 0,0 0,0 0,0 0,0 0,0 0,0 0,0 0,0 0,3-1,-3 1,0 0,0 0,0 0,0 0,0 0,0 0,0 0,0 0,0 0,0 0,0 0,0 0,0 0,0 0,0 0,0 0,0 0,0 0,0 0,0 0,0 0,3-1,-3 1,0 0,0 0,0 0,0 0,0 0,0 0,0 0,0 0,1-2,-1 2,0 0,0 0,0 0,0 0,0 0,0 0,0 0,0 0,0 0,0 0,0 0,0 0,0 0,0 0,0 0,2-2,-2 2,0 0,0 0,0 0,0 0,0 0,1-2,-1 2,0 0,0 0,0 0,0 0,0 0,0 0,0 0,0 0,0 0,2-2,-2 2,0 0,0 0,4 0,-4 0,0 0,0 0,0 0,4-1,-2 0,-2 1,0 0,0 0,0 0,0 0,0 0,0 0,0 0,0 0,0 0,2-2,-2 2,0 0,0 0,1-2,-1 2,0 0,0 0,0 0,1-2,1 1,-2 1,3-2,-3 2,2-2,-2 2,4-3,-3 1,-1 2,4-4,-2 1,-2 3,5-4,-2 2,-3 2,6-4,-3 1,-3 3,7-3,-4 0,-3 3,7-4,-3 1,-4 3,8-5,-4 2,-4 3,7-5,-7 5,4-3,-4 3,5-3,-2 1,-3 2,8-5,-4 2,-4 3,6-5,-3 2,-3 3,5-5,-1 2,-4 3,6-4,-6 4,3-1,-3 1,5-2,-3 0,-2 2,1-1,-1 1,0 0,1-1,0 0,-1 1,2-1,0 1,-2 0,1-1,0 1,-1 0,0 0,2-1,-2 1,0-1,1 1,-1 0,1-1,-1 1,0 0,0 0,2 0,-1-1,-1 1,1-1,-1 0,0 1,0 0,0 0,0 0,0 0,1 0,-1 0,1-1,1 1,-2 0,2-1,0 0,-2 1,3-1,-2 1,-1 0,2-2,-2 2,1-1,-1 1,3-2,-2 1,-1 1,3-1,-2 0,-1 1,4-2,-2 0,-2 2,5-2,-2 1,-3 1,4-2,-1 1,-3 1,4-2,-3 0,-1 2,4-3,-1 2,-3 1,4-2,-3 1,-1 1,3-2,0 1,-3 1,4-1,-4 1,0 0,1-1,-1 1,4-3,-1 2,-3 1,5-3,-3 2,-2 1,4-4,-2 3,-2 1,5-3,-3 1,-2 2,5-2,-5 2,3-1,-3 1,4-2,-3 1,-1 1,2-2,-1 1,-1 1,2-1,0 0,-2 1,3-1,-2-1,-1 2,1-1,-1 0,0 1,1 0,1 0,-2 0,1 0,-1 0,0 0,-1-1,1 1,0 0,0 0,0 0,0-1,1 1,-1 0,1 0,-1 0,0 0,0 1,0-1,0 0,1 0,0 1,-1-1,1 0,-1 0,-1 0,1 0,-1 0,1 0,0 0,0 1,0-1,0 0,0 0,0 0,0 0,-1 0,1 0,0 0,0-1,0 1,0 0,0 1,0-1,0 0,0 1,0-1,0 0,0 0,0 0,-2 0,2 0,0 1,0-1,-2 1,1-1,1 0,-3 0,2 1,1-1</inkml:trace>
        </inkml:traceGroup>
      </inkml:traceGroup>
    </inkml:traceGroup>
  </inkml:traceGroup>
</inkml:ink>
</file>

<file path=ppt/ink/ink1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2:24.310"/>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BB115008-6237-4ECC-86E8-B08FD730ED8C}" emma:medium="tactile" emma:mode="ink">
          <msink:context xmlns:msink="http://schemas.microsoft.com/ink/2010/main" type="writingRegion" rotatedBoundingBox="5531,10810 6499,11212 6472,11275 5505,10873"/>
        </emma:interpretation>
      </emma:emma>
    </inkml:annotationXML>
    <inkml:traceGroup>
      <inkml:annotationXML>
        <emma:emma xmlns:emma="http://www.w3.org/2003/04/emma" version="1.0">
          <emma:interpretation id="{9487D840-14A2-43CD-AFF0-94936AE47E5B}" emma:medium="tactile" emma:mode="ink">
            <msink:context xmlns:msink="http://schemas.microsoft.com/ink/2010/main" type="paragraph" rotatedBoundingBox="5531,10810 6499,11212 6472,11275 5505,10873" alignmentLevel="1"/>
          </emma:interpretation>
        </emma:emma>
      </inkml:annotationXML>
      <inkml:traceGroup>
        <inkml:annotationXML>
          <emma:emma xmlns:emma="http://www.w3.org/2003/04/emma" version="1.0">
            <emma:interpretation id="{C4A3A183-AD38-4530-8103-C218406384A2}" emma:medium="tactile" emma:mode="ink">
              <msink:context xmlns:msink="http://schemas.microsoft.com/ink/2010/main" type="line" rotatedBoundingBox="5531,10810 6499,11212 6472,11275 5505,10873"/>
            </emma:interpretation>
          </emma:emma>
        </inkml:annotationXML>
        <inkml:traceGroup>
          <inkml:annotationXML>
            <emma:emma xmlns:emma="http://www.w3.org/2003/04/emma" version="1.0">
              <emma:interpretation id="{081E1457-3987-47AA-82A6-B19EB9798672}" emma:medium="tactile" emma:mode="ink">
                <msink:context xmlns:msink="http://schemas.microsoft.com/ink/2010/main" type="inkWord" rotatedBoundingBox="5529,10817 6019,11021 5996,11077 5505,10873"/>
              </emma:interpretation>
            </emma:emma>
          </inkml:annotationXML>
          <inkml:trace contextRef="#ctx0" brushRef="#br0">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0,1-1,-1 1,-1-2,1 2,0 0,0 0,0 0,0 0,0 0,0 0,0 0,0 0,0 0,0 0,0 0,0 0,0 0,0 0,0 0,0 0,0 0,0 0,0 0,0 0,0 0,0 0,0 0,0 0,0 0,0 0,0 0,0 0,0 0,0 0,0 0,0 0,0 0,0 0,0 0,0 0,0 0,0 0,0 0,0 0,0 0,0 0,0 0,0 0,0 0,0 0,0 0,0 0,0 0,0 0,0 0,0 0,0 0,0 0,0 0,0 0,0 0,0 0,0 0,0 0,0 0,0 0,0 0,0 0,0 0,0 0,0 0,-1-2,1 2,0 0,0 0,0 0,0 0,0 0,0 0,-1 0,1 0,0 0,0 0,0 0,0 0,0 0,0 0,0 0,0 0,0 0,0 0,0 0,0 0,0 0,0 0,0 0,0 0,0 0,0 0,0 0,0 0,0 0,0 0,0 0,0 0,0 0,0 0,0 0,0 0,0 0,0 0,0 0,0 0,0 0,0 0,0 0,0 0,0 0,0 0,0 0,0 0,0 0,0 0,0 0,0 0,0 0,0 0,0 0,0 0,0 0,0 0,0 0,0 0,0 0,0 0,0 0,0 0,0 0,0 0,0 0,0 0,0 0,0 1,0-1,0 0,0 0,0 0,0 0,0 0,0 0,0 0,0 0,0 0,0 0,0 0,0 0,1 1,-1-1,0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0,2 2,-2-2,0 0,0 0,0 0,0 0,0 0,0 0,0 0,0 0,0 0,0 0,0 0,0 0,0 0,0 0,0 0,0 0,1 1,-1-1,0 0,0 0,0 0,0 0,0 0,0 0,0 0,0 0,0 0,0 0,0 0,0 0,0 0,0 0,0 0,0 0,0 0,0 0,0 0,0 0,0 0,0 0,0 0,1 2,-1-2,0 0,0 0,0 0,0 0,0 0,0 0,0 0,0 0,0 0,2 1,-2-1,0 0,0 0,0 0,0 0,0 0,0 0,0 0,0 0,0 0,0 0,0 0,0 0,0 0,0 0,0 0,0 0,0 0,4 4,-4-4,6 6,-6-6,0 0,0 0,0 0,0 0,0 0,0 0,0 0,0 0,0 0,0 0,0 0,7 5,-7-5,0 0,0 0,0 0,9 9,-9-9,0 0,0 0,0 0,0 0,0 0,7 6,-7-6,9 9,-9-9,0 0,0 0,0 0,0 0,6 5,-6-5,0 0,0 0,8 7,-8-7,0 0,0 0,0 0,37 34,-29-27,-8-7,9 8,-7-6,-2-2,3 2,-3-2,1 1,-1-1,1 1,-1-1,0 0,1 0,-1 0,0 0,-1 1,1-1,0 0,0-1,0 1,0 0,-1-1,1 1,0 0,0 0,-1-1,1 0,0 1,-1-2,0 1,1 1,-1 0,2 1,-1-1,0 1,-2-2,2 1,-2-1,2 1,0 0</inkml:trace>
          <inkml:trace contextRef="#ctx0" brushRef="#br0" timeOffset="1622.4">292 155,'0'0,"0"0,0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 1,-1-1,0 0,0 0,0 0,0 0,0 0,0 0,0 0,0 0,1 1,-1-1,0 0,0 0,0 0,0 0,0 0,0 0,0 0,0 0,0 0,0 0,0 0,0 0,0 0,0 0,0 0,0 0,0 0,0 0,0 0,0 0,0 0,0 0,0 0,0 0,0 0,0 0,0 0,0 0,0 0,0 0,0 0,0 0,0 0,0 0,0 0,0 0,0 0,0 0,0 0,0 0,0 0,0 0,0 0,0 0,0 0,0 0,0 0,0 0,0 0,0 0,0 0,0 0,0 0,0 0,0 0,0 0,0 0,0 0,0 0,2 2,-2-2,0 0,0 0,0 0,0 0,0 0,0 0,0 0,0 0,0 0,0 0,0 0,0 0,0 0,0 0,1 1,-1-1,0 0,0 0,0 0,0 0,0 0,0 0,0 0,0 0,0 0,0 0,0 0,0 0,0 0,0 0,0 0,0 0,0 0,0 0,0 0,0 0,0 0,0 0,0 0,0 0,0 0,0 0,0 0,0 0,0 0,0 0,0 0,0 0,0 0,0 0,0 0,0 0,0 0,0 0,0 0,0 0,0 0,0 0,0 0,0 0,0 0,0 0,0 0,0 0,0 0,0 0,0 0,0 0,0 0,4 0,-4 0,0 0,0 0,0 0,0 0,0 0,0 0,0 0,0 0,0 0,0 0,0 0,0 0,0 0,0 0,0 0,0 0,0 0,0 0,0 0,0 0,3 1,-3-1,0 0,0 0,0 0,0 0,0 0,0 0,0 0,0 0,0 0,0 0,0 0,0 0,0 0,0 0,0 0,0 0,0 0,0 0,0 0,0 0,0 0,0 0,0 0,0 0,0 0,0 0,0 0,0 0,0 0,0 0,0 0,0 0,0 0,0 0,0 0,0 0,0 0,0 0,0 0,0 0,0 0,0 0,0 0,0 0,0 0,0 0,0 0,5 0,-5 0,0 0,0 0,0 0,0 0,0 0,0 0,0 0,0 0,0 0,0 0,0 0,0 0,0 0,0 0,0 0,0 0,0 0,0 0,0 0,0 0,0 0,2 2,-2-2,0 0,0 0,0 0,0 0,0 0,0 0,0 0,0 0,0 0,0 0,0 0,0 0,0 0,0 0,0 0,0 0,0 0,0 0,0 0,0 0,0 0,0 0,2 0,-2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0,2 1,-2-1,0 0,0 0,0 0,0 0,0 0,0 0,0 0,0 0,0 0,0 0,0 0,0 0,0 0,0 0,0 0,0 0,0 0,0 0,0 0,0 0,0 0,0 0,0 0,0 0,0 0,0 0,0 0,0 0,0 0,0 0,0 0,0 0,0 0,0 0,0 0,0 0,3 1,-3-1,0 0,0 0,0 0,0 0,0 0,0 0,0 0,0 0,0 0,0 0,0 0,0 0,0 0,0 0,0 0,0 0,0 0,0 0,0 0,1 0,-1 0,0 0,0 0,0 0,0 0,0 0,0 0,0 0,0 0,0 0,0 0,0 0,0 0,0 0,0 0,0 0,3 2,-3-2,0 0,0 0,0 0,0 0,0 0,3 1,-3-1,0 0,0 0,0 0,0 0,0 0,0 0,0 0,0 0,0 0,4 2,-4-2,0 0,0 0,5 2,-5-2,0 0,0 0,0 0,45 18,-36-14,-9-4,0 0,0 0,0 0,0 0,0 0,0 0,0 0,0 0,0 0,5 2,-5-2,0 0,0 0,1 0,-1 0,0 0,0 0,0 0,1 1,-1-1,0 0,0 0,1 1,0-1,-1 0,29 10,-22-7,-7-3,9 3,-6-1,-3-2,1 1,0-1,-1 0,8 5,-4-3,-4-2,4 1,-4-1,0 0,2 0,-1 0,-1 0,1 1,-1-1,2 0,-2 0,0 0,0 0,0 0,0-1,0 1,0 0,-1 0,1 0,0 0,-1 0,0-1,1 1,-2-1,2 1,0 0,0 0,0-1,0 1,-1-1,0 1,1 0,-2 0,2 0,-1-1,1 1</inkml:trace>
        </inkml:traceGroup>
        <inkml:traceGroup>
          <inkml:annotationXML>
            <emma:emma xmlns:emma="http://www.w3.org/2003/04/emma" version="1.0">
              <emma:interpretation id="{A2857ED0-240E-4404-9E5C-C0473C90A4F9}" emma:medium="tactile" emma:mode="ink">
                <msink:context xmlns:msink="http://schemas.microsoft.com/ink/2010/main" type="inkWord" rotatedBoundingBox="6251,11109 6499,11212 6479,11259 6231,11156"/>
              </emma:interpretation>
            </emma:emma>
          </inkml:annotationXML>
          <inkml:trace contextRef="#ctx0" brushRef="#br0" timeOffset="3510">722 292,'0'0,"0"0,0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0,2 1,-2-1,0 0,0 0,0 0,0 0,0 0,0 0,0 0,0 0,0 0,0 0,0 0,0 0,0 0,0 0,0 0,0 0,0 0,0 0,0 0,0 0,0 0,0 0,0 0,0 0,0 0,0 0,0 0,0 0,0 0,0 0,0 0,0 0,0 0,0 0,0 0,0 0,0 0,0 0,0 0,0 0,0 0,0 0,0 0,3 3,-3-3,0 0,0 0,0 0,0 0,0 0,0 0,0 0,0 0,0 0,0 0,0 0,0 0,0 0,0 0,0 0,0 0,0 0,0 0,0 0,0 0,0 0,0 0,0 0,0 0,0 0,0 0,0 0,1 2,-1-2,0 0,0 0,0 0,0 0,0 0,0 0,0 0,0 0,0 0,0 0,0 0,0 0,0 0,0 0,0 0,0 0,0 0,0 0,0 0,0 0,0 0,0 0,0 0,0 0,0 0,0 0,0 0,0 0,0 0,0 0,0 0,0 0,0 0,0 0,0 0,0 0,0 0,0 0,0 0,0 0,0 0,0 0,0 0,0 0,0 0,0 0,3 4,-3-4,0 0,0 0,0 0,0 0,0 0,0 0,0 0,0 0,0 0,0 0,0 0,0 0,0 0,0 0,0 0,0 0,0 0,0 0,0 0,0 0,0 0,0 0,0 0,0 0,3 2,-3-2,0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0,1 1,-1-1,0 0,0 0,0 0,0 0,0 0,0 0,0 0,0 0,0 0,0 0,0 0,0 0,0 0,0 0,0 0,0 0,0 0,0 0,0 0,0 0,0 0,0 0,0 0,0 0,0 0,0 0,0 0,0 0,0 0,0 0,0 0,0 0,0 0,0 0,0 0,2 1,-2-1,0 0,0 0,0 0,0 0,0 0,0 0,0 0,0 0,0 0,0 0,0 0,0 0,1 0,-1 0,0 0,0 0,0 0,0 0,0 0,0 0,0 0,0 0,0 0,0 0,0 0,0 0,0 0,0 0,0 0,0 0,0 0,0 0,0 0,0 0,0 0,0 0,0 0,2 2,-2-2,0 0,0 0,0 0,0 0,0 0,0 0,0 0,0 0,0 0,0 0,0 0,0 0,0 0,0 0,0 0,0 0,0 0,0 0,0 0,0 0,0 0,0 0,0 0,0 0,0 0,0 0,0 0,0 0,3 2,-3-2,0 0,0 0,0 0,0 0,0 0,0 0,0 0,1 0,-1 0,0 0,0 0,0 0,0 0,0 0,0 0,0 0,0 0,0 0,3 2,-3-2,0 0,0 0,1 1,-1-1,0 0,0 0,0 0,6 3,1 2,-7-5,0 0,0 0,0 0,0 0,0 0,0 0,0 0,4 2,-4-2,0 0,4 3,-4-3,0 0,4 3,2 1,-6-4,6 4,2 0,-8-4,4 3,-1-1,-3-2,41 25,-35-20,-6-5,4 2,-4-2,1 0,-1 0,0 0,1 1,-1-1,14 8,-10-7,-4-1,3 3,-3-2,0-1,3 2,-2-1,-1-1,4 1,-4-1,3 1,-3-1,3 1,-1 0,-2-1,0 1,1-1,-1 0,8 6,-4-4,-4-2,4 3,-2-2,-2-1,3 3,-3-2,0-1,3 2,-1-2,-2 0,2 1,-2 0,0-1,2 2,-2-2,2 0,-2 0,1 1,0-1,-1 0,-1 0,1 0,0 0,0 0,0 0,0-1,0 1,0 0,0 0,0 0,0 0,-1-1,1 1,-1 0,-1 0,2 0,-2 0,2 0,0 0,0-1,1 1,-1 0,1 0,-1-1,0 1,-1 0,1 0,-2 2,2-2,1 0,0 0,-1 0,-1-1,-1 1,2 0</inkml:trace>
        </inkml:traceGroup>
      </inkml:traceGroup>
    </inkml:traceGroup>
  </inkml:traceGroup>
</inkml:ink>
</file>

<file path=ppt/ink/ink1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8:26.802"/>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EBD9EBF9-1B87-4F56-A2DF-65977BEA7579}" emma:medium="tactile" emma:mode="ink">
          <msink:context xmlns:msink="http://schemas.microsoft.com/ink/2010/main" type="inkDrawing" rotatedBoundingBox="19379,6208 20596,5466 20703,5641 19486,6383" semanticType="callout" shapeName="Other"/>
        </emma:interpretation>
      </emma:emma>
    </inkml:annotationXML>
    <inkml:trace contextRef="#ctx0" brushRef="#br0">-890 532,'0'0,"0"0,0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5,8-5,0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2,7-2,0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0,-6-1,6 1,0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15,-3-15,0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3,-5-3,0 0,0 0,0 0,0 0,0 0,0 0,0 0,0 0,0 0,2 1,-2-1,0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0,28 14,-28-14,0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0,3-1,-3 1,0 0,0 0,0 0,0 0,0 0,0 0,0 0,0 0,0 0,0 0,0 0,0 0,0 0,0 0,0 0,0 0,0 0,0 0,0 0,0 0,0 0,0 0,0 0,0 0,0 0,0 0,0 0,0 0,0 0,0 0,0 0,0 0,0 0,0 0,0 0,0 0,0 0,0 0,0 0,0 0,0 0,3 0,-3 0,0 0,0 0,0 0,0 0,0 0,0 0,0 0,0 0,0 0,0 0,0 0,0 0,0 0,0 0,0 0,0 0,0 0,0 0,0 0,0 0,0 0,0 0,0 0,0 0,0 0,0 0,0 0,0 0,0 0,1 0,-1 0,0 0,0 0,0 0,0 0,0 0,0 0,0 0,0 0,0 0,0 0,0 0,0 0,0 0,0 0,0 0,0 0,0 0,0 0,0 0,0 0,0 0,0 0,0 0,0 0,0 0,0 0,0 0,0 0,0 0,0 0,0 0,0 0,0 0,0 0,0 0,0 0,0 0,0 0,0 0,0 0,0 0,0 0,0 0,0 0,3 0,-3 0,0 0,0 0,0 0,0 0,0 0,0 0,0 0,0 0,0 0,0 0,0 0,0 0,0 0,0 0,0 0,0 0,0 0,0 0,0 0,0 0,0 0,0 0,0 0,0 0,0 0,0 0,1 1,-1-1,0 0,0 0,0 0,0 0,0 0,0 0,0 0,0 0,0 0,0 0,0 0,0 0,0 0,0 0,0 0,0 0,0 0,0 0,0 0,0 0,0 0,0 0,0 0,0 0,0 0,0 0,0 0,0 0,0 0,0 0,0 0,0 0,0 0,0 0,0 0,0 0,0 0,0 0,0 0,0 0,0 0,0 0,0 0,0 0,0 0,0 0,0 0,2-1,-2 1,0 0,0 0,0 0,0 0,0 0,0 0,0 0,0 0,0 0,0 0,0 0,0 0,0 0,0 0,0 0,0 0,0 0,0 0,0 0,0 0,0 0,0 0,0 0,2 0,-2 0,0 0,0 0,0 0,0 0,0 0,0 0,0 0,0 0,0 0,0 0,0 0,0 0,0 0,0 0,0 0,0 0,0 0,0 0,0 0,0 0,0 0,0 0,0 0,0 0,0 0,0 0,0 0,0 0,0 0,0 0,0 0,0 0,0 0,0 0,0 0,0 0,0 0,0 0,0 0,0 0,0 0,0 0,0 0,0 0,0 0,1-1,-1 1,0 0,0 0,0 0,0 0,0 0,0 0,0 0,0 0,0 0,0 0,0 0,0 0,0 0,0 0,0 0,0 0,0 0,0 0,0 0,0 0,0 0,0 0,0 0,0 0,0 0,0 0,0 0,0 0,0 0,0 0,0 0,0 0,0 0,0 0,0 0,0 0,0 0,0 0,0 0,0 0,0 0,0 0,11-2,-11 2,0 0,0 0,0 0,0 0,0 0,0 0,0 0,0 0,0 0,0 0,0 0,0 0,0 0,0 0,0 0,0 0,0 0,0 0,0 0,0 0,0 0,0 0,0 0,0 0,0 0,0 0,0 0,0 0,0 0,0 0,0 0,0 0,3 1,-3-1,0 0,0 0,0 0,0 0,0 0,0 0,0 0,0 0,0 0,0 0,0 0,0 0,0 0,0 0,0 0,0 0,0 0,0 0,0 0,0 0,0 0,0 0,0 0,0 0,0 0,0 0,0 0,0 0,0 0,0 0,0 0,1 0,-1 0,0 0,0 0,0 0,0 0,0 0,0 0,0 0,0 0,0 0,0 0,0 0,0 0,0 0,1 0,-1 0,0 0,0 0,0 0,0 0,0 0,0 0,0 0,0 0,0 0,0 0,0 0,0 0,0 0,0 0,0 0,0 0,0 0,0 0,0 0,0 0,0 0,0 0,0 0,0 0,10 1,-10-1,0 0,0 0,0 0,0 0,0 0,0 0,0 0,0 0,0 0,0 0,3 0,-3 0,0 0,0 0,0 0,0 0,0 0,0 0,0 0,0 0,0 0,0 0,0 0,0 0,0 0,0 0,0 0,0 0,0 0,0 0,0 0,6-1,-6 1,0 0,0 0,0 0,0 0,0 0,0 0,0 0,4-2,-4 2,0 0,0 0,0 0,0 0,0 0,0 0,0 0,0 0,0 0,0 0,0 0,0 0,0 0,8-2,-8 2,0 0,0 0,0 0,0 0,5-2,-5 2,0 0,0 0,0 0,0 0,0 0,0 0,0 0,9-3,-9 3,0 0,0 0,0 0,5-2,-5 2,0 0,0 0,0 0,0 0,0 0,0 0,9-2,-9 2,0 0,0 0,0 0,0 0,4-1,-4 1,0 0,0 0,0 0,0 0,0 0,0 0,0 0,3-2,-3 2,0 0,0 0,0 0,0 0,18-5,-12 3,-6 2,4-1,-4 1,0 0,2 0,-2 0,0 0,2 0,-1-1,-1 1,3 0,-1 0,-2 0,3-1,-3 1,2 0,-2 0,5-1,-4 0,-1 1,6-2,-4 2,-2 0,77-22,-60 17,-17 5,17-6,-13 4,-4 2,5-4,-4 3,-1 1,5-4,-1 1,-4 3,5-3,-2 2,-3 1,4-4,-4 4,4-3,-4 3,6-5,-2 2,-4 3,7-6,-3 3,-4 3,5-5,-2 2,-3 3,5-5,0 0,-5 5,7-6,-3 3,-4 3,5-3,-2 1,-3 2,6-4,-2 2,-4 2,8-8,-8 8,5-4,-5 4,9-8,-5 5,-4 3,7-7,-3 4,-4 3,7-5,-3 1,-4 4,8-6,-3 2,-5 4,8-6,-3 2,-5 4,7-7,-3 5,-4 2,7-6,-1 3,-6 3,10-9,-10 9,8-6,-8 6,13-10,-6 5,-7 5,12-9,-6 5,-6 4,12-9,-5 4,-7 5,14-11,-6 5,-8 6,10-8,-5 5,-5 3,7-6,-2 2,-5 4,7-5,-3 1,-4 4,9-8,-9 8,6-6,-6 6,8-7,-4 4,-4 3,6-5,-2 2,-4 3,7-5,-2 2,-5 3,9-7,-3 1,-6 6,7-7,-7 7,3-3,-3 3,8-7,-2 2,-6 5,7-7,-5 5,-2 2,4-4,-1 1,-3 3,5-5,-1 2,-4 3,5-5,-2 2,-3 3,4-6,-1 3,-3 3,5-6,-3 3,-2 3,7-6,-7 6,5-4,-5 4,0 0,6-7,-3 4,-3 3,5-5,-2 2,-3 3,5-6,-2 3,-3 3,5-6,-1 3,-4 3,5-7,-1 4,-4 3,4-6,-1 4,-3 2,6-5,-1 2,-5 3,8-6,-4 3,-4 3,8-6,-4 2,-4 4,5-5,-4 3,-1 2,6-5,-2 2,-4 3,6-5,-3 2,-3 3,4-4,-4 4,1-2,-1 2,3-2,-2 1,-1 1,5-2,-1-1,-4 3,4-3,-2 2,-2 1,3-3,0 0,-3 3,4-3,-2 1,-2 2,4-3,-2 2,-2 1,1-2,0 1,-1 1,1-1,-1 1,2-1,-2 1,0 0,1-1,-1 1,0 0,2-3,1 2,-3 1,4-2,-2 1,-2 1,0 0,-1 0,1 0,-1 0,1 0,0 0,0 0,-1 0,0 0,1 0,0 0,1-2,-1 2,1 0,-2 0,1 0,-1 0,1 0,0 0,-1 0,-1 1,2-1,-1 1,0-1,1 0,-2 1,0 1,2-2,-1 0,1 0,-1 1,1-1,0 0,1-1,-1 1,0 0,0 0,0 0,0 0,0 0,0 0,0 0,0 0,0 0,-1 0,1 1,0-1,-1 1,1-1,0 0,-1 0,0 0,1 0</inkml:trace>
  </inkml:traceGroup>
</inkml:ink>
</file>

<file path=ppt/ink/ink1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4:50.404"/>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0,-1 1,1-1,0 0,0 0,0 0,0 0,0 0,0 0,0 0,0 0,0 0,0 0,0 0,0 0,0 0,0 0,0 0,0 0,0 0,0 0,0 0,0 0,0 0,0 0,0 0,0 0,0 0,0 0,0 0,0 0,0 0,0 0,0 0,0 0,0 0,0 0,0 0,0 0,0 0,1 1,-1-1,0 0,0 0,0 0,0 0,0 0,0 0,0 0,0 0,0 0,0 0,0 0,0 0,0 0,0 0,0 0,0 0,0 0,0 0,0 0,0 0,0 0,0 0,0 0,0 0,0 0,0 0,0 0,0 0,0 0,0 0,0 0,0 0,0 0,1 1,-1-1,0 0,0 0,0 0,0 0,0 0,0 0,0 0,0 0,0 0,0 0,0 0,0 0,0 0,0 0,0 0,0 0,0 0,0 0,0 0,0 0,0 0,0 0,0 0,0 0,0 0,0 0,0 0,0 0,0 0,0 0,0 0,0 0,0 0,0 0,0 0,0 0,0 0,0 0,0 0,0 0,3 1,-3-1,0 0,0 0,0 0,0 0,0 0,0 0,0 0,0 0,0 0,0 0,0 0,0 0,0 0,0 0,0 0,0 0,0 0,0 0,0 0,0 0,0 0,0 0,0 0,0 0,0 0,0 0,0 0,0 0,0 0,0 0,0 1,0-1,0 0,0 0,0 0,0 0,0 0,0 0,0 0,0 0,0 0,0 0,0 0,0 0,0 0,0 0,0 0,0 0,0 0,0 0,0 0,0 0,0 0,0 0,0 0,0 0,0 0,0 0,0 0,0 0,0 0,0 0,0 0,0 0,0 0,0 0,0 0,0 0,0 0,0 0,0 0,0 0,0 0,0 0,0 0,2 2,-2-2,0 0,0 0,0 0,0 0,0 0,0 0,0 0,0 0,0 0,0 0,0 0,0 0,0 0,0 0,0 0,0 0,0 0,0 0,0 0,0 0,0 0,0 0,0 0,0 0,0 0,0 0,0 0,0 2,0-2,0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0,1 1,-1-1,0 0,0 0,0 0,0 0,0 0,0 0,0 0,0 0,0 0,0 0,0 0,0 0,0 0,0 0,1 1,-1-1,0 0,0 0,0 0,0 0,0 0,0 0,0 0,0 0,0 0,0 0,0 0,0 0,0 0,0 0,0 0,0 0,1 1,-1-1,0 0,0 0,0 0,0 0,0 0,0 0,0 0,0 0,0 0,0 0,0 0,0 1,0-1,0 0,0 0,0 0,0 0,0 0,0 0,0 0,0 0,0 0,0 0,0 0,0 0,0 0,0 0,0 0,0 0,0 0,0 0,0 0,0 0,0 0,2 3,-2-3,0 0,0 0,0 0,0 0,0 0,0 0,0 0,0 0,1 1,-1-1,0 0,0 0,0 0,0 0,0 0,0 0,0 0,0 0,0 0,2 4,-2-4,0 0,0 0,0 0,0 0,0 0,6 8,-6-8,0 0,0 0,0 0,0 0,0 0,0 0,0 0,0 0,0 0,3 5,-3-5,0 0,0 0,6 8,-6-8,0 0,0 0,0 0,5 6,0 3,-5-9,0 0,0 0,0 0,0 0,0 0,0 0,0 0,0 0,0 0,5 6,-5-6,0 0,0 0,6 8,-6-8,0 0,0 0,0 0,5 6,0 1,-5-7,4 7,1 0,-5-7,5 7,1 2,-6-9,5 6,1 2,-6-8,5 6,0 1,-5-7,4 5,-4-5,5 6,-5-6,3 4,1 0,-4-4,3 5,2 1,-5-6,4 4,0 1,-4-5,3 5,2 2,-5-7,3 4,2 2,-5-6,4 4,-1 0,-3-4,4 4,-1 1,-3-5,31 39,-31-39,6 7,-6-7,7 8,-5-6,-2-2,0 0,0 1,0-1,3 5,-3-5,0 0,0 1,0-1,0 0,1 2,-1-2,0 0,1 2,0-1,-1-1,1 1,0 0,-1-1,1 2,0-1,-1-1,1 2,0-1,-1-1,2 2,-2-2,1 1,-1-1,2 3,-2-2,0-1,3 3,-2 0,-1-3,2 3,1 1,-3-4,2 4,2 0,-4-4,2 4,0-1,-2-3,3 4,-1 0,-2-4,3 4,0 2,-3-6,3 4,1 1,-4-5,3 4,1 1,-4-5,3 4,0 1,-3-5,3 5,2 1,-5-6,3 5,1 0,-4-5,3 6,-3-6,7 8,-7-8,4 5,1 1,-5-6,4 4,0 3,-4-7,4 5,1 1,-5-6,4 5,0 1,-4-6,3 5,2 3,-5-8,4 6,1 1,-5-7,4 7,0 2,-4-9,3 5,-3-5,5 7,-5-7,4 6,2 2,-6-8,4 7,2 1,-6-8,4 6,1 1,-5-7,4 5,1 3,-5-8,4 7,-4-7,7 9,-7-9,4 5,0 0,-4-5,4 5,3 2,-7-7,4 6,2 0,-6-6,4 6,2 1,-6-7,4 4,1 2,-5-6,4 4,0 1,-4-5,3 5,2 0,-5-5,3 5,-3-5,5 5,-5-5,3 5,2 0,-5-5,4 4,0 1,-4-5,3 4,2 1,-5-5,4 3,1 2,-5-5,3 4,1 1,-4-5,4 5,0 0,-4-5,4 3,-1 2,-3-5,4 4,2 2,-6-6,4 5,2 1,-6-6,5 6,1 1,-6-7,5 5,2 2,-7-7,4 4,1 2,-5-6,5 4,-5-4,6 6,-6-6,4 4,0 1,-4-5,5 4,1 2,-6-6,5 4,0 2,-5-6,4 4,2 3,-6-7,3 4,2 0,-5-4,4 4,1 1,-5-5,4 4,1 2,-5-6,4 4,-4-4,6 7,-6-7,5 5,2 2,-7-7,7 7,2 2,-9-9,7 7,3 1,-10-8,7 7,4 2,-11-9,9 7,3 2,-12-9,9 8,3 1,-12-9,9 8,2 0,-11-8,8 7,3 2,-11-9,7 5,3 3,-10-8,6 4,1 1,-7-5,5 3,-1 0,-4-3,38 28,-31-22,-7-6,7 4,-7-4,1 0,-1 0,0 0,-1 1,1-1,-2 1,1-1,1 0,0-1,1 0,-1 1,-1-1,0 2,1-1,0 0,0-2,0 2,1-2,-1 1,0 1,0 0,-1 0,1 0,-1 0,1 0,0 0,0 1,0-1,-1 0,0 0,1 0,0-1,0-1,0 2,0 0,-2 0,2 0,0-2,-1 0,1 2,-2-2</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7"/>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D8657679-1189-406F-8E2C-82F90B4E792B}" emma:medium="tactile" emma:mode="ink">
          <msink:context xmlns:msink="http://schemas.microsoft.com/ink/2010/main" type="inkDrawing" rotatedBoundingBox="13949,9466 14575,15611 14303,15639 13677,9494" semanticType="callout" shapeName="Other">
            <msink:sourceLink direction="with" ref="{E165A24B-8344-4C75-9F8C-4AC0AFD390F5}"/>
          </msink:context>
        </emma:interpretation>
      </emma:emma>
    </inkml:annotationXML>
    <inkml:trace contextRef="#ctx0" brushRef="#br0">37 33 54,'-11'-25'33,"11"25"2,0 0-2,0 0-15,-18-9-10,18 9-2,0 0-2,0 0-1,0 0-1,2 20 0,-2-20 0,0 34-1,-4-12 1,4 4-1,-4 3 1,-1 8-1,3 1 1,-4 2-2,5 0 2,2 8-2,5 3 2,-1 8-2,5 3 0,1 7 1,2 4-1,-1 6 1,-2 3-1,-7-1 1,3 1 0,-12 6-1,4-6 1,-7-3-1,-2-6 1,4-2-2,-4-2 2,4-3-1,1 4-1,0-10 1,5 2 0,1 2 0,3 7-1,1-5 1,2 2 0,1-2 0,0-2 0,-1 0 0,-3-2 0,3-4 0,-2-3 0,-3 5-1,3-1 1,-6-2 0,2 3 0,0 4 0,-2 5 0,4 1 1,2 5-1,1 5 1,5 4-1,1 4 1,0 2-1,2 3 1,1-2 0,1 10-1,2-4 1,-3-1 0,3 5 0,-3 0-1,3 1 1,-2 4-1,1 0 0,6 0 0,0 5 0,-3-1-1,1-2 1,-2-2 0,3-5-1,-3-3 1,2-6 0,-1-3 0,-5-3 0,6-5 1,1-1-1,-1-5 1,-2-4 0,1-3 0,-5-1-1,1-8 1,-4-6 0,2-6 0,-6-6 0,1-3-1,-5 0 1,1 1-1,-8-6 1,1 1-1,-1-4 1,-3-3-1,1 1 0,-1-7 0,1-2 0,6-19 0,0 0-1,-3 16-2,3-16-3,0 0-28,0-18-6,0-8 0,9 4-1</inkml:trace>
  </inkml:traceGroup>
</inkml:ink>
</file>

<file path=ppt/ink/ink1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39:49.848"/>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890584BE-E44B-448F-811B-F9D51BC11FDB}" emma:medium="tactile" emma:mode="ink">
          <msink:context xmlns:msink="http://schemas.microsoft.com/ink/2010/main" type="writingRegion" rotatedBoundingBox="15016,15525 15515,16908 15423,16942 14924,15558"/>
        </emma:interpretation>
      </emma:emma>
    </inkml:annotationXML>
    <inkml:traceGroup>
      <inkml:annotationXML>
        <emma:emma xmlns:emma="http://www.w3.org/2003/04/emma" version="1.0">
          <emma:interpretation id="{F3E180ED-3FC7-4DE2-AEF0-EFDB2534758C}" emma:medium="tactile" emma:mode="ink">
            <msink:context xmlns:msink="http://schemas.microsoft.com/ink/2010/main" type="paragraph" rotatedBoundingBox="15016,15525 15515,16908 15423,16942 14924,15558" alignmentLevel="1"/>
          </emma:interpretation>
        </emma:emma>
      </inkml:annotationXML>
      <inkml:traceGroup>
        <inkml:annotationXML>
          <emma:emma xmlns:emma="http://www.w3.org/2003/04/emma" version="1.0">
            <emma:interpretation id="{00654653-E4C9-4E00-8FD4-3995EF5918DD}" emma:medium="tactile" emma:mode="ink">
              <msink:context xmlns:msink="http://schemas.microsoft.com/ink/2010/main" type="line" rotatedBoundingBox="15016,15525 15515,16908 15423,16942 14924,15558"/>
            </emma:interpretation>
          </emma:emma>
        </inkml:annotationXML>
        <inkml:traceGroup>
          <inkml:annotationXML>
            <emma:emma xmlns:emma="http://www.w3.org/2003/04/emma" version="1.0">
              <emma:interpretation id="{DD46B7B3-EE37-44FE-BCD1-FA25F73741C7}" emma:medium="tactile" emma:mode="ink">
                <msink:context xmlns:msink="http://schemas.microsoft.com/ink/2010/main" type="inkWord" rotatedBoundingBox="15016,15525 15515,16908 15423,16942 14924,15558"/>
              </emma:interpretation>
            </emma:emma>
          </inkml:annotationXML>
          <inkml:trace contextRef="#ctx0" brushRef="#br0">52-2,'0'0,"0"0,0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0,-38 46,38-46,0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9,3-9,0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5,4-8,-1 3,0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0,3-1,-3 1,0 0,0 0,0 0,0 0,0 0,0 0,0 0,0 0,0 0,0 0,0 0,1 0,-1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0,3 0,-3 0,0 0,0 0,0 0,0 0,0 0,0 0,0 0,0 0,0 0,0 0,0 0,0 0,0 0,0 0,0 0,0 0,0 0,0 0,0 0,0 0,0 0,0 0,0 0,0 0,0 0,0 0,0 0,0 0,0 0,0 0,0 0,0 0,0 0,0 0,0 0,0 0,4 2,-4-2,0 0,0 0,0 0,0 0,0 0,0 0,0 0,0 0,0 0,0 0,0 0,0 0,0 0,0 0,0 0,0 0,0 0,0 0,0 0,0 0,0 0,0 0,0 0,0 0,0 0,0 0,0 0,0 0,0 0,0 0,0 0,1 3,-1-3,0 0,0 0,0 0,0 0,0 0,0 0,0 0,0 0,0 0,0 0,0 0,0 0,0 0,0 0,0 0,0 0,0 0,0 0,0 0,0 0,0 0,0 0,0 0,0 0,0 0,0 0,0 0,0 0,0 0,0 0,0 0,0 0,0 0,0 0,0 0,0 0,0 0,0 0,0 0,2 6,-2-6,0 0,0 0,0 0,0 0,0 0,0 0,0 0,0 0,0 0,0 0,0 0,0 0,0 0,0 0,0 0,0 0,0 0,0 0,0 0,0 0,0 0,0 0,0 0,0 0,0 0,0 0,0 0,0 0,-1 6,1-6,0 0,0 0,0 0,0 0,0 0,0 0,0 0,0 0,0 0,0 0,0 0,0 0,0 0,0 0,0 0,0 0,0 0,0 0,0 0,0 0,0 0,0 0,0 0,0 0,0 0,0 0,0 0,0 0,0 0,0 0,0 0,0 0,0 0,0 0,0 0,0 0,0 0,0 0,0 0,0 0,0 0,0 0,0 6,0-6,0 0,0 0,0 0,0 0,0 0,0 0,0 0,0 0,0 0,0 0,0 0,0 0,0 0,0 0,0 0,0 0,0 0,0 0,0 0,0 0,0 0,0 0,0 0,0 0,0 0,1 2,-1-2,0 0,0 0,0 0,0 0,0 0,0 0,0 0,0 0,0 0,0 0,0 0,0 0,0 0,0 0,0 0,0 0,0 0,0 0,0 0,0 0,0 0,0 0,0 0,0 0,0 0,0 0,0 0,0 0,0 0,0 0,0 0,0 0,0 0,0 0,0 0,0 0,0 0,0 0,0 0,0 0,0 0,0 0,0 0,0 0,0 0,0 1,0-1,0 0,0 0,0 0,0 0,0 0,0 0,0 0,0 0,0 0,0 0,0 0,0 0,0 0,0 0,0 0,0 0,0 0,0 0,0 0,0 0,0 0,0 0,0 0,0 0,0 0,0 0,0 0,0 0,0 0,0 0,0 0,0 0,0 0,0 0,0 0,0 0,0 0,0 0,0 0,0 0,0 0,0 0,0 0,0 0,0 0,0 1,0-1,0 0,0 0,0 0,0 0,0 0,0 0,0 0,0 0,0 0,0 0,0 0,0 0,0 0,0 0,0 0,0 0,0 0,0 0,0 0,0 0,0 0,0 0,4 11,-4-11,0 0,0 0,0 0,0 0,0 0,0 0,0 0,0 0,0 0,0 0,0 0,0 0,0 0,0 0,0 0,0 0,0 0,0 0,3 4,-3-4,0 0,0 0,0 0,0 0,0 0,0 0,0 0,0 0,0 0,0 0,0 0,0 0,0 0,0 0,0 0,0 0,0 0,0 0,0 0,0 0,0 0,0 0,0 0,0 0,0 0,0 0,0 0,0 0,0 0,0 0,0 0,0 0,1 8,-1-8,0 0,0 0,0 0,0 0,0 0,0 0,0 0,0 0,0 0,0 0,0 0,0 0,0 0,0 0,0 0,0 4,0-4,0 0,0 0,0 0,0 0,0 0,0 0,0 0,0 0,0 0,0 0,0 0,0 0,0 0,0 0,0 0,0 0,0 0,0 0,0 0,0 0,0 0,0 0,0 0,0 0,0 0,0 0,0 0,0 0,0 0,1 4,-1-4,0 0,0 0,0 0,0 0,0 0,0 0,0 0,0 0,0 0,0 0,0 0,0 0,2 0,-2 0,0 0,0 0,0 0,0 0,0 0,0 0,0 0,0 0,0 0,0 0,0 0,0 0,0 0,0 0,0 0,0 0,0 0,0 0,0 0,0 0,0 0,0 0,3 3,-3-3,0 0,0 0,0 0,0 0,0 0,0 0,0 0,0 0,0 0,1 2,-1-2,0 0,0 0,0 0,0 0,0 0,0 0,0 0,0 0,0 0,0 0,0 0,0 0,0 0,0 0,0 0,0 0,0 0,2 4,-2-4,0 0,0 0,0 0,0 0,0 0,0 0,0 0,0 0,0 0,0 0,0 0,0 0,0 0,1 2,-1-2,0 0,0 0,0 0,0 0,0 0,0 0,0 0,0 0,0 0,1 0,-1 0,0 0,0 0,0 0,0 0,0 0,0 0,0 0,3 18,-1-16,-2-2,0 0,0 0,0 0,0 0,0 0,0 0,0 0,0 0,0 0,0 0,0 0,0 0,0 0,2 2,-2-2,0 0,0 0,0 0,0 0,0 1,0-1,0 0,0 0,0 0,0 0,0 0,0 0,0 0,8 13,-8-13,0 0,2 7,-2-7,0 0,1 4,0-4,-1 0,1 1,-1 0,0-1,0 2,1-1,-1-1,16 38,-16-38,6 7,-6-7,7 10,-4-5,-3-5,2 8,0-3,-2-5,1 7,1-5,-2-2,2 6,-2-2,0-4,3 5,-1-4,-2-1,2 7,-1-3,-1-4,3 7,-1-2,-2-5,4 6,-4-6,2 4,-2-4,2 6,-1-2,-1-4,2 8,1-4,-3-4,3 8,-2-3,-1-5,4 7,-2-3,-2-4,2 3,-2-3,0 1,0-1,6 15,-3-10,-3-5,3 7,-1 0,-2-7,1 3,-1-3,0 0,5 15,-3-10,-2-5,3 10,-3-4,0-6,1 10,1-5,-2-5,3 9,-1-4,-2-5,3 11,-3-11,0 7,0-7,4 9,-1-5,-3-4,3 7,-3-1,0-6,1 1,-1 0,0-1,0 2,0-1,0-1,2 3,-2-2,0-1,10 67,-7-59,-3-8,0 0,1 1,-1-1,6 30,-6-30,0 0,2 8,-2-8,0 0,0 1,0-1,3 15,-3-14,0-1,0 1,0 1,0-2,0 5,0-3,0-2,0 7,0-7,0 3,0-3,0 7,0-5,0-2,1 8,1 4,-2-12,1 9,2 1,-3-10,1 10,1-1,-2-9,2 10,0-2,-2-8,3 8,-1 1,-2-9,3 9,0-1,-3-8,33 97,-33-97,7 19,-7-19,0 2,0-1,0-1,12 35,-7-32,-5-3,7 5,-6-4,-1-1,3 8,-3-3,0-5,2 9,-1-4,-1-5,3 5,1-2,-4-3,2 8,-1-1,-1-7,0 1,0-1,0 0,0 0,4 24,0-23,-4-1,5 5,-4 0,-1-5,0 3,0-3,0 0,10 9,-6-5,-4-4,6 6,-3-4,-3-2,1 0,-1 1,0-1,0 26,1-20,-1-6,2 10,-1-3,-1-7,5 3,0-4,-5 1,6 3,-6-3,2 4,-2-4,0 1,0 0,0-1,2 33,0-24,-2-9,2 11,1-7,-3-4,4 6,-1-2,-3-4,0 1,0-1,0 0,3 30,0-27,-3-3,4 7,-3-4,-1-3,3 6,-3-6,0 3,0-3,0 0,3 2,0-3,-3 1,2 5,-2 1,0-6,2 3,1-4,-3 1,3 4,-2 0,-1-4,2 8,0-5,-2-3,3 4,-1-3,-2-1,4 1,-2-1,-2 0,0 0,0 0,0 1,0-1,-1 16,2-16,-1 0,3 0,0-1,-3 1,1 3,-2 3,1-6,3 2,1-3,-4 1,2 2,-3 1,1-3,2 4,0-4,-2 0,1 0,-2 1,1-1,1 15,-1-15,0 0,3-3,-3 3,4-5,-1 2,-3 3,0 0,0 0,0 0,0 16,1-14,-1-2,3 1,1-2,-4 1,3 0,-1 2,-2-2,2 2,-2-1,0-1,3-1,1-2,-4 3,4-2,-2 2,-2 0,0 0,0 0,0 0,-5 13,4-12,1-1,2-3,-1 1,-1 2,0 0,0 0,0 0,-4 5,4-5,0-3,0 3,0-1,-1 2,1-1,-2 2,2-4,0 2,-3 2,1 0,2-2,-2 0,1-1,1 1,0-1,-1 0,1 1,2-8,-2 1,0 7,0-1,0 2,0-1,-7 3,7-3,-2-1,2 1,-2 0,2 2,0-2,0 4,-1-2,1-2,2-2,1-3,-3 5,0-2,-3 5,3-3,-3 3,3-2,0-1,-1 0,1 0,0 0,0 0,0 1,0-1,2 0,-2 0,1 0,-1 0,0 0,2-3,-1 0,-1 3,-1 0,-1 2,2-2,-3 1,4-3,-1 2,-1 0,0 4,1-4,1-2,3-2,-4 4,2-4,-1 5,-1-1,-1 0,1 0,0 0,-2 8,2-8,0-3,0 3,0-1,-2 2,2-1,-2 2,0 0,2-2,0 0,1-2,-1 2,1-2,-1 1,0 1,2 0,-2 0,0 0,0 0,0 0,0 0,-5 8,5-9,0 1,0-2,0 2,0-3,0 3,1-4,1 2,-2 2,1-2,-2 1,1 1,0-4,-3-1,3 5</inkml:trace>
          <inkml:trace contextRef="#ctx0" brushRef="#br0" timeOffset="4071.5478">-22-10,'0'0,"0"0,0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 16,-14-16,0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0,1 3,-1-3,0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0,-4 13,4-13,0 0,0 0,0 0,0 0,0 0,0 0,0 0,0 0,0 0,0 0,0 0,0 0,0 0,0 0,0 0,0 0,0 0,0 0,0 0,0 0,0 0,0 0,0 0,0 0,0 0,0 0,0 0,0 0,0 0,0 0,0 0,0 0,0 0,0 0,0 0,0 0,1 0,-1 0,0 0,0 0,0 0,0 0,0 0,0 0,0 0,0 0,0 0,0 0,0 0,0 0,0 0,0 0,0 0,0 0,0 0,0 0,0 0,0 0,0 0,0 0,0 0,0 0,0 0,0 0,0 0,0 0,0 0,0 0,0 0,0 0,0 0,0 0,0 0,0 0,0 0,0 4,0-4,0 0,0 0,0 0,0 0,0 0,0 0,0 0,0 0,0 0,0 0,0 0,0 0,0 0,0 0,0 0,0 0,0 0,0 0,0 0,0 0,0 0,0 0,0 0,0 0,0 0,0 0,0 0,0 0,0 0,0 0,0 0,0 0,0 0,1 3,-1-3,0 0,0 0,0 0,0 0,0 0,0 0,0 0,0 0,0 0,0 0,0 0,0 0,0 0,0 0,0 0,0 0,0 0,0 0,0 0,0 0,0 0,0 0,0 0,0 0,0 0,0 0,0 0,0 0,0 0,0 0,0 0,0 0,0 0,0 0,0 0,0 0,0 0,0 0,0 0,0 0,3 2,-3-2,0 0,0 0,0 0,0 0,0 0,0 0,0 0,0 0,0 0,0 0,0 0,0 0,0 0,0 0,0 0,0 0,0 0,0 0,0 0,0 0,0 0,0 0,0 0,0 0,0 0,0 0,0 0,0 0,0 0,0 0,3 0,-3 0,0 0,0 0,0 0,0 0,0 0,0 0,0 0,0 0,0 0,0 0,0 0,0 0,0 0,0 0,0 0,0 0,0 0,0 0,0 0,0 0,0 0,0 0,0 0,0 0,0 0,0 0,0 0,0 0,0 0,0 0,0 0,0 0,0 0,0 0,0 0,0 0,0 0,0 0,0 0,0 0,0 0,0 0,0 0,3 2,-3-2,0 0,0 0,0 0,0 0,0 0,0 0,0 0,0 0,0 0,0 0,0 0,0 0,0 0,0 0,0 0,0 0,0 0,0 0,0 0,0 0,0 0,0 0,0 0,0 0,0 0,0 0,0 0,0 4,0-4,0 0,0 0,0 0,0 0,0 0,0 0,0 0,0 0,0 0,0 0,0 0,0 0,0 0,0 0,0 0,0 0,0 0,0 0,0 0,0 0,0 0,0 0,0 0,0 0,0 0,0 0,0 0,0 0,0 0,0 0,0 0,0 0,0 0,0 0,0 0,0 0,0 0,0 0,0 0,0 0,0 0,0 0,0 0,0 0,0 0,0 0,2 3,-2-3,0 0,0 0,0 0,0 0,0 0,0 0,0 0,0 0,0 0,0 0,0 0,0 0,0 0,0 0,0 0,0 0,0 0,0 0,0 0,0 0,0 0,0 0,0 0,0 0,2-1,-2 1,0 0,0 0,0 0,0 0,0 0,0 0,0 0,0 0,0 0,0 0,0 0,0 0,0 0,0 0,0 0,0 0,0 0,0 0,0 0,0 0,0 0,0 0,0 0,0 0,0 0,0 0,0 0,0 0,0 0,0 0,0 0,0 0,0 0,0 0,0 0,0 0,0 0,0 0,0 0,0 0,0 0,0 0,0 0,0 0,0 0,0 0,0 0,3 2,-3-2,0 0,0 0,0 0,0 0,0 0,0 0,0 0,0 0,0 0,0 0,0 0,0 0,0 0,0 0,0 0,0 0,0 0,0 0,0 0,0 0,0 0,0 0,0 0,0 0,0 0,0 0,0 0,0 0,0 0,0 0,0 0,0 0,0 0,0 0,0 0,0 0,0 0,0 0,0 0,0 0,0 0,0 0,0 0,0 2,0-2,0 0,0 0,0 0,0 0,0 0,0 0,0 0,0 0,0 0,0 0,0 0,0 0,0 0,0 0,0 0,0 0,0 0,0 0,0 0,0 0,0 0,0 0,0 0,0 0,0 0,0 0,0 0,0 0,0 5,0-5,0 0,0 0,0 0,0 0,0 0,0 0,0 0,0 0,0 0,0 0,0 0,0 0,0 0,0 0,0 0,0 0,0 0,0 3,0-3,0 0,0 0,0 0,0 0,0 0,0 0,0 0,0 0,0 0,0 0,0 0,0 0,0 0,0 0,0 0,0 0,0 0,0 0,0 0,0 0,0 0,0 0,0 0,0 0,0 0,0 0,0 0,0 0,0 0,0 0,0 0,0 0,0 0,1 3,-1-3,0 0,0 0,0 0,0 0,0 0,0 0,0 0,0 0,0 0,0 0,0 0,0 0,0 0,0 0,2 2,-2-2,0 0,0 0,0 0,0 0,0 0,0 0,0 0,0 0,0 0,0 0,0 0,0 0,0 0,0 0,0 0,0 0,2 5,-2-5,0 0,0 0,0 0,0 0,0 0,0 0,0 0,0 0,0 0,0 0,0 0,2 5,-2-5,0 0,0 0,0 0,0 0,0 0,0 0,0 0,0 0,0 0,0 0,0 0,0 0,0 0,0 0,0 0,0 0,0 0,0 0,0 0,0 0,0 0,2 8,-2-8,0 0,0 0,0 0,0 0,0 0,0 0,0 0,0 0,1 5,-1-5,0 0,0 0,0 0,0 0,0 0,0 0,0 0,0 0,0 0,4 7,-4-7,0 0,0 0,0 0,0 0,0 0,2 3,-2-3,0 0,0 0,0 0,0 0,0 0,0 0,0 0,0 0,0 0,1 9,-1-9,0 0,0 0,1 6,-1-6,0 0,0 0,0 0,3 9,0-7,-3-2,0 0,0 0,0 0,0 0,0 0,0 0,0 0,0 0,0 0,4 6,-4-6,0 0,0 0,0 0,0 0,0 0,1 5,-1-5,0 0,3 5,-1-1,-2-4,1 0,-1 1,0-1,0 2,0-1,0-1,3 40,-1-33,-2-7,2 9,0-4,-2-5,4 7,0-4,-4-3,4 6,-3-1,-1-5,1 8,0-3,-1-5,0 3,0-2,0-1,0 1,1-1,-1 0,1 2,-1-1,0-1,1 2,-1-1,0-1,16 40,-16-40,3 11,-3-11,4 13,-3-5,-1-8,3 8,0-5,-3-3,4 6,-2-4,-2-2,2 8,-1-2,-1-6,0 4,0-4,0 0,1 2,-1-2,0 0,1 3,-1-3,0 0,1 3,-1-3,0 1,0-1,2 3,-1-1,-1-2,19 53,-14-41,-5-12,6 15,-5-9,-1-6,2 3,-2-3,0 0,1 2,-1-1,0-1,0 25,0-24,0-1,9 26,-6-21,-3-5,2 4,-2-3,0-1,0 1,0 0,0-1,8 34,-4-26,-4-8,0 1,0 0,0-1,4 29,-2-20,-2-9,2 5,-2-5,0 0,0 0,10 15,-7-10,-3-5,2 4,-2-3,0-1,0 1,1 0,-1-1,0 2,1 0,-1-2,12 47,-7-37,-5-10,3 5,-3-4,0-1,1 1,-1 0,0-1,0 4,0-4,1 2,-1-2,0 4,0-2,0-2,1 6,-1-4,0-2,15 84,-11-68,-4-16,7 17,-4-12,-3-5,5 6,-5-6,3 3,-3-3,4 8,-2-1,-2-7,4 6,0-6,-4 0,0 1,0-1,0 0,5 24,0-24,-5 0,5 3,-2 1,-3-4,0 1,0 0,0-1,2 28,1-25,-3-3,5 2,-5-2,4 0,-4 0,0 1,0 0,0-1,2 33,3-31,-5-2,5 6,-5 0,0-6,6 2,-1-6,-5 4,0 0,0 1,0-1,0 0,0 2,0-1,0-1,5 36,0-32,-5-4,4 9,-4-1,0-8,2 6,1-3,-3-3,4 3,-1-2,-3-1,0 1,0-1,0 0,0 17,1-17,-1 0,5 26,-5-26,1 8,-1-8,3 10,0-8,-3-2,0 1,0-1,0 0,1 28,2-25,-3-3,4 3,-2 0,-2-3,2 6,0-2,-2-4,1 7,1-3,-2-4,3 5,-1-2,-2-3,2 4,-2-4,0 0,1 3,-1-3,3 5,-1 0,-2-5,3 6,-2-2,-1-4,2 6,-2-3,0-3,2 7,-1-2,-1-5,2 10,-2-10,1 5,-1-5,4 2,0-5,-4 3,6-2,-4 3,-2-1,6 1,-3 0,-3-1,4 4,-3-1,-1-3,3 5,-1-3,-2-2,0 1,0-1,0 0,8 16,-2-18,-6 2,4 1,-4-1,1 4,-1-4,3 3,-1-3,-2 0,0 0,0 1,0-1,5 12,0-14,-5 2,4 0,-2 2,-2-2,1 6,0 0,-1-6,3 3,0-6,-3 3,4-3,-2 3,-2 0,4-1,-2 0,-2 1,0 1,0-1,0 0,0 15,0-15,2-3,-2 3,0 0,0-1,-2 4,2-3,1 0,0-2,-1 2,1 0,-2 3,1-3,0 4,0-3,0-1,2-3,1-1,-3 4,0 0,0 0,0 0,0 0,-4 8,5-8,-1 0,0 3,0-3,-1 3,1-3,2-1,0-1,-2 2,2-2,-2 3,0-1,-1 1,-1-1,2 0,-4 1,4 0,0-1,1-7,-1 7,3-7,-3 7,0-4,-3 5,3-1,-1 1,1-1,0 0,0 1,-1 0,1-1,-3 3,1-1,2-2,-2 3,1-1,1-2,0 0,0-3,0 3,-1-5,1 0,0 5</inkml:trace>
        </inkml:traceGroup>
      </inkml:traceGroup>
    </inkml:traceGroup>
  </inkml:traceGroup>
</inkml:ink>
</file>

<file path=ppt/ink/ink1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53:08.654"/>
    </inkml:context>
    <inkml:brush xml:id="br0">
      <inkml:brushProperty name="width" value="0.04667" units="cm"/>
      <inkml:brushProperty name="height" value="0.04667" units="cm"/>
      <inkml:brushProperty name="color" value="#ED1C24"/>
      <inkml:brushProperty name="fitToCurve" value="1"/>
    </inkml:brush>
  </inkml:definitions>
  <inkml:traceGroup>
    <inkml:annotationXML>
      <emma:emma xmlns:emma="http://www.w3.org/2003/04/emma" version="1.0">
        <emma:interpretation id="{D771E894-A954-40DD-866E-F3FAA7A7F03D}" emma:medium="tactile" emma:mode="ink">
          <msink:context xmlns:msink="http://schemas.microsoft.com/ink/2010/main" type="writingRegion" rotatedBoundingBox="15301,15969 16073,15815 16128,16090 15356,16244"/>
        </emma:interpretation>
      </emma:emma>
    </inkml:annotationXML>
    <inkml:traceGroup>
      <inkml:annotationXML>
        <emma:emma xmlns:emma="http://www.w3.org/2003/04/emma" version="1.0">
          <emma:interpretation id="{8CB379E5-F202-490E-A6FD-CDAB82A7DBA8}" emma:medium="tactile" emma:mode="ink">
            <msink:context xmlns:msink="http://schemas.microsoft.com/ink/2010/main" type="paragraph" rotatedBoundingBox="15301,15969 16073,15815 16128,16090 15356,16244" alignmentLevel="1"/>
          </emma:interpretation>
        </emma:emma>
      </inkml:annotationXML>
      <inkml:traceGroup>
        <inkml:annotationXML>
          <emma:emma xmlns:emma="http://www.w3.org/2003/04/emma" version="1.0">
            <emma:interpretation id="{51D6475F-3A38-43DC-ADEB-CD196288F414}" emma:medium="tactile" emma:mode="ink">
              <msink:context xmlns:msink="http://schemas.microsoft.com/ink/2010/main" type="line" rotatedBoundingBox="15301,15969 16073,15815 16128,16090 15356,16244"/>
            </emma:interpretation>
          </emma:emma>
        </inkml:annotationXML>
        <inkml:traceGroup>
          <inkml:annotationXML>
            <emma:emma xmlns:emma="http://www.w3.org/2003/04/emma" version="1.0">
              <emma:interpretation id="{E5AAF2BD-F975-4BEE-A866-C931EF52682A}" emma:medium="tactile" emma:mode="ink">
                <msink:context xmlns:msink="http://schemas.microsoft.com/ink/2010/main" type="inkWord" rotatedBoundingBox="15301,15969 16073,15815 16128,16090 15356,16244"/>
              </emma:interpretation>
            </emma:emma>
          </inkml:annotationXML>
          <inkml:trace contextRef="#ctx0" brushRef="#br0">59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0,-44 25,44-25,0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0,-5 5,5-5,0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0,3-1,-3 1,0 0,0 0,1 0,-1 0,0 0,0 0,0 0,0 0,0 0,0 0,0 0,0 0,0 0,0 0,0 0,0 0,0 0,0 0,0 0,0 0,0 0,0 0,0 0,0 0,0 0,0 0,0 0,0 0,0 0,0 0,0 0,0 0,0 0,0 0,0 0,0 0,0 0,0 0,0 0,0 0,0 0,0 0,0 0,0 0,0 0,0 0,0 0,0 0,0 0,0 0,0 0,0 0,0 0,0 0,0 0,0 0,0 0,0 0,0 0,0 0,0 0,0 0,0 0,0 0,0 0,0 0,0 0,0 0,0 0,2-1,-2 1,0 0,0 0,0 0,0 0,0 0,0 0,0 0,0 0,1 0,-1 0,0 0,0 0,0 0,0 0,0 0,0 0,0 0,0 0,0 0,0 0,0 0,0 0,0 0,0 0,0 0,0 0,0 0,0 0,0 0,0 0,0 0,0 0,0 0,0 0,0 0,0 0,0 0,0 0,0 0,0 0,0 0,0 0,0 0,0 0,0 0,0 0,0 0,0 0,0 0,0 0,0 0,0 0,0 0,0 0,0 0,0 0,0 0,0 0,0 0,0 0,0 0,0 0,0 0,0 0,0 0,0 0,0 0,0 0,0 0,38-1,-38 1,0 0,0 0,0 0,0 0,0 0,0 0,0 0,0 0,0 0,0 0,0 0,0 0,0 0,0 0,12-3,-12 3,0 0,0 0,0 0,0 0,0 0,0 0,0 0,0 0,0 0,0 0,0 0,0 0,0 0,0 0,0 0,0 0,0 0,0 0,0 0,0 0,0 0,0 0,0 0,0 0,0 0,0 0,0 0,0 0,0 0,0 0,0 0,0 0,0 0,0 0,0 0,0 0,0 0,0 0,0 0,0 0,0 0,0 0,0 0,0 0,0 0,0 0,0 0,0 0,0 0,0 0,0 0,0 0,0 0,12-2,-12 2,0 0,0 0,0 0,0 0,0 0,0 0,0 0,0 0,0 0,0 0,0 0,0 0,0 0,0 0,0 0,0 0,0 0,0 0,0 0,0 0,0 0,0 0,0 0,0 0,0 0,0 0,0 0,0 0,0 0,0 0,0 0,0 0,0 0,0 0,0 0,0 0,0 0,0 0,0 0,0 0,0 0,0 0,0 0,0 0,0 0,4 1,-4-1,0 0,0 0,0 0,0 0,0 0,0 0,0 0,0 0,0 0,0 0,0 0,0 0,0 0,0 0,0 0,0 0,0 0,0 0,0 0,0 0,0 0,0 0,0 0,0 0,0 0,0 0,0 0,0 0,0 0,0 0,0 0,0 0,0 0,0 0,0 0,0 0,0 0,0 0,0 0,0 0,0 0,0 0,0 0,0 0,0 0,4 1,-4-1,0 0,1 1,-1-1,0 0,0 0,0 0,0 0,0 0,0 0,0 0,0 0,0 0,0 0,0 0,0 0,0 0,0 0,0 0,0 0,0 0,0 0,0 0,0 0,0 0,0 0,0 0,0 0,0 0,0 0,0 0,0 0,0 0,0 0,0 0,0 0,0 0,0 0,0 0,0 0,0 0,0 0,0 0,1 1,-1-1,0 0,0 0,0 0,0 0,0 0,0 0,0 0,0 0,0 0,0 0,0 0,0 0,0 0,0 0,0 0,0 0,0 0,0 1,0-1,0 0,0 0,0 0,0 0,0 0,0 0,0 0,0 0,0 0,0 0,0 0,0 0,0 0,0 0,0 0,0 0,0 0,0 0,0 0,0 0,0 0,0 0,0 0,0 0,0 0,0 0,0 0,0 0,0 0,0 0,-1 0,1 0,0 0,0 0,0 0,0 0,0 0,0 0,0 0,0 0,0 0,0 0,0 0,0 0,0 0,0 0,1-2,-1 2,0 0,0 0,0 0,0 0,0 0,0 0,0 0,0 0,0 0,0 0,0 0,0 0,0 0,0 0,0 0,0 0,0 0,0 0,0 0,0 0,0 0,0 0,0 0,0 0,0 0,0 0,0 0,-1-1,1 1,0 0,0 0,0 0,0 0,0 0,0 0,0 0,0 0,0 0,0 0,0 1,0-1,0 0,0 0,0 0,0 0,0 0,0 0,0 0,0 0,0 0,0 0,0 0,0 0,0 0,0 0,0 0,0 0,0 0,0 0,0 0,0 0,0 0,0 0,0 0,0 0,0 0,0 0,0 0,0 0,0 0,0 0,0 0,1-1,-1 1,0 0,0 0,0 0,0 0,0 0,0 0,0 0,0 0,0 0,0 0,0 0,0 0,0 0,0 0,0 0,1 0,-1 0,0 0,0 0,0 0,0 0,0 0,0-1,0 1,0 0,0 0,0 0,0 0,0 0,0 0,0 0,0 0,0 0,4-3,-4 3,0 0,0 0,3-2,-3 2,0 0,0 0,0 0</inkml:trace>
          <inkml:trace contextRef="#ctx0" brushRef="#br0" timeOffset="795.5949">249-40,'0'0,"0"0,0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0,1 1,-1-1,0 0,0 0,0 0,0 0,0 0,0 0,0 0,0 0,0 0,0 0,0 0,0 0,0 0,0 0,0 0,0 0,0 0,0 0,0 0,0 0,0 0,0 0,0 0,0 0,0 0,0 0,0 0,0 0,0 0,0 0,0 0,0 0,0 0,0 0,0 0,0 0,0 0,0 0,0 0,0 0,0 0,0 0,0 0,2 0,-2 0,0 0,0 0,0 0,0 0,0 0,0 0,0 0,0 0,0 0,0 0,0 0,0 0,0 0,0 0,0 0,0 0,0 0,0 0,0 0,0 0,0 0,0 0,0 0,0 0,0 0,0 0,0 0,0 0,1 0,-1 0,0 0,0 0,0 0,0 0,0 0,0 0,0 0,0 0,0 0,0 0,0 0,0 0,0 0,0 0,0 0,0 0,0 0,0 0,0 0,0 0,0 0,0 0,0 0,0 0,0 0,0 0,0 0,0 0,0 0,0 0,0 0,0 0,0 0,0 0,0 0,1-1,-1 1,0 0,0 0,0 0,0 0,0 0,0 0,0 0,0 0,0 0,0 0,0 0,0 0,0 0,0 0,0 0,0 0,0 0,0 0,0 0,0 0,0 0,0 0,0 0,0 0,0 0,0 0,0 0,0 0,0 0,0 0,0 0,0 0,0 0,0 0,0 0,2 0,-2 0,0 0,0 0,0 0,0 0,0 0,0 0,0 0,0 0,0 0,0 0,0 0,0 0,1 0,-1 0,0 0,0 0,0 0,0 0,0 0,0 0,0 0,0 0,0 0,0 0,0 0,0 0,0 0,0 0,0 0,0 0,0 0,0 0,0 0,0 0,0 0,0 0,0 0,2 0,-2 0,0 0,0 0,0 0,0 0,0 0,0 0,0 0,0 0,0 0,0 0,0 0,0 0,0 0,0 0,0 0,0 0,0 0,0 0,0 0,0 0,0 0,0 0,0 0,0 0,0 0,0 0,0 0,0 0,4 0,-4 0,2 1,-2-1,0 0,0 0,0 0,0 0,0 0,0 0,0 0,0 0,0 0,0 0,0 0,58 5,-58-5,0 0,0 0,0 0,0 0,0 0,0 0,0 0,12 2,-12-2,0 0,0 0,0 0,13 1,-10-2,-3 1,0 0,0 0,0 0,3-2,-3 2,0 0,2-1,1 1,-3 0,2 0,-1 0,-1 0,24 0,-24 0,12-3,-12 3,15-5,-9 1,-6 4,5-3,-3 2,-2 1,0 1,-2 0,2-1,-2 1,2-2,0 1,0 0,0 0,-1 1,1-1,-1 1,0-1,1 0,0 0,-1 0,1 0</inkml:trace>
          <inkml:trace contextRef="#ctx0" brushRef="#br0" timeOffset="2152.7859">595-109,'0'0,"0"0,0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0,3 0,-3 0,0 0,0 0,0 0,0 0,0 0,3 0,-3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0,24 6,-24-6,0 0,0 0,0 0,0 0,0 0,0 0,0 0,0 0,0 0,0 0,0 0,8 2,-8-2,0 0,0 0,0 0,0 0,0 0,0 0,0 0,0 0,0 0,0 0,0 0,0 0,0 0,0 0,0 0,0 0,0 0,0 0,0 0,0 0,0 0,0 0,0 0,0 0,0 0,0 0,0 0,0 0,0 0,0 0,0 0,0 0,0 0,0 0,0 0,0 0,0 0,0 0,0 0,0 0,0 0,0 0,0 0,0 0,0 0,0 0,0 0,0 0,0 0,0 0,0 0,0 0,0 0,0 0,0 0,0 0,0 0,0 0,0 0,0 0,0 0,0 0,0 0,0 0,0 0,0 0,0 0,0 0,0 0,0 0,0 0,0 0,0 0,0 0,0 0,0 0,7 3,-7-3,0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0,3 0,-3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0,1-1,-1 1,0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0,-1 1,1-1,0 0,0 0,0 0,0 0,0 0,0 0,0 0,0 0,0 0,0 0,0 0,0 0,0 0,0 0,1 0,-1 0,0 0,0 0,0 0,0 0,0 0,0 0,0 0,0 0,0 0,0 0,0 0,0 0,0 0,0 0,0 0,0 0,0 0,0 0,0 0,0 0,0 0,0 0,0 0,0 0,0 0,0 0,0 0,0 0,0 0,0 0,0 0,0 0,0 0,0 0,0 0,0 0,0 0,0 0,0 0,0 0,0 0,0 0,0 0,0 0,0 0,0 0,0 0,0 0,0 0,0 0,0 0,0 0,0 0,1 1,-1-1,0 0,0 0,0 0,0 0,0 0,0 0,0 0,0 0,0 0,0 0,0 0,0 0,0 0,0 0,0 0,0 0,0 0,0 0,0 0,0 0,1-1,-1 1,0 0,0 0,0 0,0 0,0 0,0 0,0 0,0 0,0 0,0 0,0 0,0 0,0 0,0 0,0 0,0 0,0 0,0 0,0 0,0 0,0 0,0 0,0 0,0 0,0 0,0 0,0 0,0 0,0 0,0 0,0 0,0 0,0 0,0 0,0 0,0 0,0 0,0 0,0 0,0 0,0 0,0 0,0 0,0 0,0 0,0 0,0 0,1 0,-1 0,0 0,0 0,0 0,0 0,0 0,0 0,0 0,0 0,0 0,0 0,0 0,0 0,0 0,0 0,0 0,0 0,0 0,0 0,0 0,0 0,0 0,1 0,-1 0,0 0,0 0,0 0,0 0,0 0,0 0,0 0,0 0,0 0,0 0,0 0,0 0,0 0,0 0,0 0,0 0,0 0,0 0,0 0,0 0,0 0,0 0,3 1,-3-1,0 0,0 0,0 0,0 0,0 0,0 0,0 0,0 0,0 0,0 0,0 0,0 0,0 0,0 0,0 0,0 0,0 0,0 0,3 1,-3-1,0 0,0 0,0 0,0 0,0 0,0 0,0 0,0 0,0 0,0 0,0 0,0 0,0 0,0 0,0 0,0 0,0 0,0 0,0 0,0 0,0 0,0 0,0 0,0 0,0 0,0 0,0 0,0 0,0 0,0 0,0 0,0 0,5 3,-5-3,0 0,0 0,0 0,0 0,0 0,0 0,0 0,0 0,0 0,0 0,0 0,0 0,0 0,0 0,0 0,3 2,-3-2,0 0,0 0,0 0,0 0,0 0,0 0,0 0,0 0,0 0,0 0,0 0,0 0,0 0,0 0,0 0,0 0,0 0,0 0,0 0,0 0,0 0,0 0,0 0,0 0,0 0,0 0,0 0,0 0,0 0,4 3,-4-3,0 0,0 0,0 0,0 0,0 0,0 0,0 0,0 0,0 0,0 0,0 0,0 0,1 0,-1 0,0 0,0 0,0 0,0 0,0 0,0 0,0 0,0 0,0 0,0 0,0 0,0 0,0 0,0 0,0 0,0 0,0 0,0 0,0 0,0 0,0 0,0 0,2-1,-2 1,0 0,0 0,0 0,0 0,0 0,0 0,0 0,0 0,0 0,1-1,-1 1,0 0,0 0,0 0,0 0,0 0,0 0,0 0,0 0,0 0,0 0,0 0,0 0,0 0,0 0,0 0,0 0,0 0,1 0,-1 0,0 0,0 0,0 0,0 0,0 0,0 0,0 0,0 0,0 0,0 0,0 0,0 0,0 0,2 1,-2-1,0 0,0 0,0 0,0 0,0 0,0 0,0 0,0 0,0 0,1 1,-1-1,0 0,0 0,0 0,0 0,0 0,0 0,0 0,2 0,-1 1,-1-1,0 0,0 0,0 0,0 0,0 0,0 0,0 0,0 0,0 0,28 8,-28-8,0 0,0 0,4 4,-4-4,0 0,0 0,0 0,4 2,-2-4,-2 2,1 0,-1 0,0 0,-1 0,2 0,-1 0,0 0,-1 0,1 0,-1 0,0 1,1-1,0-1,0 1,0 0,0-1,0 1,0 0,1 0,1-1,-2 1,-1 1,-1 0,2-1,-1 2,1-2,0 0,0 0,-1 0,1 0,0 0,-5 0</inkml:trace>
          <inkml:trace contextRef="#ctx0" brushRef="#br0" timeOffset="4352.3721">694-258,'0'0,"0"0,0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0,1 2,-1-2,0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0,2-1,-2 1,0 0,0 0,0 0,0 0,0 0,0 0,0 0,0 0,0 0,0 0,0 0,0 0,0 0,0 0,0 0,0 0,0 0,0 0,0 0,0 0,0 0,0 0,0 0,0 0,0 0,2-1,-2 1,0 0,0 0,0 0,0 0,0 0,0 0,0 0,0 0,0 0,0 0,0 0,0 0,0 0,0 0,0 0,0 0,0 0,0 0,0 0,0 0,0 0,0 0,0 0,0 0,0 0,0 0,0 0,0 0,0 0,0 0,0 0,0 0,0 0,0 0,0 0,0 0,0 0,0 0,0 0,0 0,0 0,0 0,0 0,0 0,0 0,1 1,-1-1,0 0,0 0,0 0,0 0,0 0,0 0,0 0,0 0,0 0,0 0,0 0,0 0,0 0,0 0,0 0,0 0,0 0,0 0,0 0,0 0,0 0,0 0,-1 3,1-3,0 0,0 0,0 0,0 0,0 0,0 0,0 0,0 0,0 0,0 0,0 0,0 0,0 0,0 0,0 0,0 0,0 0,0 0,0 0,0 0,0 0,0 0,0 0,0 0,1 3,-1-3,0 0,0 0,0 0,0 0,0 0,0 0,0 0,0 0,0 0,0 0,0 0,0 0,0 0,0 0,0 0,0 0,0 0,0 0,0 0,1 2,-1-2,0 0,0 0,0 0,0 0,0 0,0 0,0 0,0 0,0 0,0 0,0 0,0 0,0 0,0 0,0 0,0 0,0 0,0 0,0 0,0 0,0 0,0 0,0 0,0 0,0 0,0 0,0 0,0 0,0 0,0 0,0 0,0 0,0 0,0 0,0 0,0 0,0 0,2 3,-2-3,0 0,0 0,0 0,0 0,0 0,0 0,0 0,0 0,0 0,0 0,0 0,0 0,0 0,2 2,-2-2,0 0,0 0,0 0,0 0,0 0,0 0,0 0,0 0,0 0,0 0,0 0,0 0,0 0,0 0,0 0,0 0,0 0,0 0,0 0,0 0,0 0,0 0,0 0,0 0,0 0,0 0,0 0,0 0,0 0,0 0,0 0,1 1,-1-1,0 0,0 0,0 0,0 0,0 0,0 0,0 0,0 0,0 0,0 0,0 0,0 0,0 0,0 1,0-1,0 0,0 0,0 0,0 0,0 0,0 0,0 0,0 0,0 0,0 0,0 0,0 0,0 0,0 0,0 0,0 0,0 0,0 0,0 0,0 0,0 0,0 0,0 0,0 0,1 1,-1-1,0 0,0 0,0 0,0 0,0 0,0 0,0 0,0 0,0 0,0 0,0 0,0 0,0 0,0 0,0 0,0 0,0 0,0 0,0 0,0 0,0 0,0 0,0 0,0 0,0 0,0 0,0 0,0 0,0 0,0 0,0 0,15 28,-15-28,0 0,0 0,0 0,0 0,0 0,0 0,0 0,4 8,-4-8,0 0,0 0,0 0,0 0,0 0,0 0,0 0,0 0,0 0,0 0,0 0,0 0,0 0,3 5,-3-5,0 0,0 0,0 0,0 0,0 0,0 0,0 0,0 0,0 0,0 0,0 0,0 0,0 0,0 0,0 0,0 0,9 18,-9-18,3 6,-3-6,0 0,0 0,0 0,0 0,5 6,-5-6,0 0,0 0,1 3,-1-3,0 0,0 0,0 0,2 5,-2-1,0-4,2 5,0-5,-2 0,4 3,-4-3,1 2,-1-2,2 3,-2-2,0-1,1 0,1 0,-2 0,1 0,-1 0,0 0,1 4,-1-2,0-2,0 2,0-2,0 0,1-1,1 0,-2 1,0 0,0 0,0 0,-3 5,3-5,0 1,0-1,0 1,1-2,-1 1,0-1,1 0,-1 1,0 0,-1 0,1 0,0 0,1-1,-1 1,0 0,-1 1,1-1,-1 2,1-2,0 0,-3 1,2 1,1-2,1-3,1 0,-2 3,2-2,-3 3,1-1,0 2,0-2,0 0,0 0,0 0,-1 0,1 0,0 0,0 1,0-1,-2 2,1-2,1 0,-1 0,1 0,0 0,1 0,-1 0,0 0,2 0,-1 1,-1-1,0 0,-1 0,1 0,-2 0,2 0,0 0,-1 0,1 0,-2 0,2 0,0 0,0 1,0-1,0 0,-1 1,0-1,1 0,0 0,-1 1,1-1,-1 1,1-1,-1 1,1-1,0 2,-1-1,1-1,0 1,1 0,-1-1,-1 3,-1 0,2-3,-1 0,1 1,0-1,-2 2,2-1,0-1,-2 3,2-2,0-1,-3 3,3-2,0-1,-36 53,36-53,-4 5,4-5,-3 6,2-4,1-2,-2 2,2-2,0 0,0 1,0 0,0-1,-1 3,1-1,0-2,-1 3,0-3,1 0,-1 3,0 0,1-3,-3 5,2-3,1-2,-1 4,1-4,-1 3,1-3,-1 4,0-3,1-1,-2 4,1-1,1-3,0 2,-1 0,1-2,0 2,0-2,0 0,0 2,0-2,0 1,0-1,-1 2,0-1,1-1,-1 2,0 1,1-3,1 0,0-3,-1 3,0-1,0 3,0-2,-1 1,1-1,0 0,0 0,0-1,0 1,0-1,0 2,0-1,-1-1,1 1,0 0,0 0,0-2,0 2,0 0,1 0,-1 0,0 0,0 0,0 0,0 0,0 0,0 0,0 0,1 0,-1 0,0 0,0 0,0 0,-1 1,1-1,0 0,0-1,0 1,1 0,-1-1,0 1,0-1,0 2,0-1,0 0,0 0,0 0</inkml:trace>
        </inkml:traceGroup>
      </inkml:traceGroup>
    </inkml:traceGroup>
  </inkml:traceGroup>
</inkml:ink>
</file>

<file path=ppt/ink/ink1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05:22.978"/>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41ACA355-F276-46CC-BFCB-55BCEFDE7939}" emma:medium="tactile" emma:mode="ink">
          <msink:context xmlns:msink="http://schemas.microsoft.com/ink/2010/main" type="writingRegion" rotatedBoundingBox="16125,8624 16548,8624 16548,10005 16125,10005"/>
        </emma:interpretation>
      </emma:emma>
    </inkml:annotationXML>
    <inkml:traceGroup>
      <inkml:annotationXML>
        <emma:emma xmlns:emma="http://www.w3.org/2003/04/emma" version="1.0">
          <emma:interpretation id="{ECD9F475-1882-4320-B5D8-D54CDB3A0D87}" emma:medium="tactile" emma:mode="ink">
            <msink:context xmlns:msink="http://schemas.microsoft.com/ink/2010/main" type="paragraph" rotatedBoundingBox="16125,8624 16548,8624 16548,10005 16125,10005" alignmentLevel="1"/>
          </emma:interpretation>
        </emma:emma>
      </inkml:annotationXML>
      <inkml:traceGroup>
        <inkml:annotationXML>
          <emma:emma xmlns:emma="http://www.w3.org/2003/04/emma" version="1.0">
            <emma:interpretation id="{C57A2367-443A-489F-943C-CE0E49E0D1D4}" emma:medium="tactile" emma:mode="ink">
              <msink:context xmlns:msink="http://schemas.microsoft.com/ink/2010/main" type="line" rotatedBoundingBox="16125,8624 16548,8624 16548,10005 16125,10005"/>
            </emma:interpretation>
          </emma:emma>
        </inkml:annotationXML>
        <inkml:traceGroup>
          <inkml:annotationXML>
            <emma:emma xmlns:emma="http://www.w3.org/2003/04/emma" version="1.0">
              <emma:interpretation id="{271310BF-A6D0-4B11-AF93-46BEF41AFC1D}" emma:medium="tactile" emma:mode="ink">
                <msink:context xmlns:msink="http://schemas.microsoft.com/ink/2010/main" type="inkWord" rotatedBoundingBox="16125,8624 16548,8624 16548,10005 16125,10005"/>
              </emma:interpretation>
            </emma:emma>
          </inkml:annotationXML>
          <inkml:trace contextRef="#ctx0" brushRef="#br0">397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0,1 1,-1-1,0 0,0 0,0 0,0 0,0 0,0 0,0 0,0 0,0 0,0 0,0 0,0 0,0 0,0 0,0 0,0 0,0 0,0 0,0 0,0 0,0 0,0 0,0 0,0 0,0 0,0 0,0 0,0 0,0 0,0 0,0 0,0 0,0 0,0 0,0 0,0 0,0 0,0 0,0 0,0 0,0 0,0 0,0 0,0 0,0 0,0 0,0 0,0 0,0 0,0 0,0 0,0 0,0 0,0 0,0 0,0 0,0 0,0 0,0 0,0 0,0 0,0 0,0 0,0 0,0 0,0 0,0 0,0 0,0 0,0 0,0 0,0 0,0 0,0 0,0 0,0 0,15 11,-15-11,0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0,1 0,-1 0,0 0,0 0,0 0,0 0,0 0,0 0,0 0,0 0,0 0,0 0,0 0,0 0,0 0,0 0,0 0,0 0,0 0,0 0,0 0,0 0,0 0,0 0,0 0,0 0,0 0,0 0,0 0,0 0,0 0,0 0,0 0,0 0,0 0,0 0,0 0,0 0,1 2,-1-2,0 0,0 0,0 0,0 0,0 0,0 0,0 0,0 0,0 0,0 0,0 0,0 0,0 0,0 0,0 0,0 0,0 0,0 0,0 0,0 0,0 0,0 0,0 0,0 0,0 0,0 0,0 0,0 0,0 0,0 0,0 0,0 1,0-1,0 0,0 0,0 0,0 0,0 0,0 0,0 0,0 0,0 0,0 0,0 0,0 0,0 0,0 0,0 0,0 0,0 0,0 0,0 0,0 0,0 0,0 0,0 0,0 0,0 0,0 0,0 0,0 0,0 0,0 0,0 0,0 0,0 0,0 0,0 0,0 0,0 0,0 0,0 0,-2 2,2-2,0 0,0 0,0 0,0 0,0 0,0 0,0 0,0 0,0 0,0 0,0 0,0 0,0 0,0 0,0 0,0 0,0 0,0 0,0 0,0 0,0 0,0 0,0 0,0 0,0 0,0 0,0 0,0 0,-1 1,1-1,0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2,0-2,0 0,0 0,0 0,0 0,0 0,0 0,0 0,0 0,0 0,0 0,0 0,0 0,0 0,0 0,0 0,0 0,0 0,0 0,0 0,0 0,0 0,0 0,0 0,0 0,-2 4,2-4,0 0,0 0,0 0,0 0,0 0,0 0,0 0,0 0,0 0,0 0,0 0,0 0,0 0,0 0,0 0,0 0,0 0,0 0,0 0,-1 1,1-1,0 0,0 0,0 0,0 0,0 0,0 0,0 0,0 0,0 0,0 0,0 0,0 0,0 0,0 0,0 0,0 0,0 0,0 0,0 0,0 0,0 0,0 0,0 0,0 0,0 0,0 0,0 0,0 0,0 0,0 0,0 0,0 0,0 0,0 0,0 0,0 0,0 0,-2 4,2-4,0 0,0 0,0 0,0 0,0 0,0 0,0 0,0 0,0 0,0 0,0 0,0 0,0 0,-1 2,1-2,0 0,0 0,0 0,0 0,0 0,0 0,0 0,0 0,0 0,0 0,0 0,0 0,0 0,0 0,0 0,0 0,0 0,0 0,0 0,0 0,0 0,0 0,0 0,0 0,0 0,0 0,0 0,0 0,0 0,0 0,0 0,-1 1,1-1,0 0,0 0,0 0,0 0,0 0,0 0,0 0,0 0,0 0,0 0,0 0,0 0,0 0,0 0,0 0,0 0,0 0,0 0,0 0,0 0,0 0,0 0,0 0,0 0,0 0,0 0,0 0,0 1,0-1,0 0,0 0,0 0,0 0,0 0,0 0,0 0,0 0,0 0,0 0,0 0,0 0,0 0,0 0,0 0,0 0,0 0,0 0,0 0,0 0,0 0,0 0,0 0,0 0,0 0,0 0,0 0,0 0,0 0,0 0,0 0,0 0,0 0,0 1,0-1,0 0,0 0,0 0,0 0,0 0,0 0,0 0,0 0,0 0,0 0,0 0,0 0,0 0,0 0,0 0,0 0,0 0,0 0,0 0,0 0,0 0,0 0,0 0,0 0,0 0,0 1,0-1,0 0,0 0,0 0,0 0,0 0,0 0,0 0,0 0,0 0,0 0,0 0,-1 1,1-1,0 0,0 0,0 0,0 1,0-1,0 0,0 0,0 0,0 0,0 0,-1 2,1-2,0 0,0 0,0 0,0 0,0 0,0 0,0 0,-1 3,1-3,0 0,0 0,0 0,0 1,0-1,0 0,0 0,0 0,0 0,0 0,-1 3,1-3,-1 0,1 0,0 4,-1-3,1-1,-1 3,1-2,0-1,-2 4,1 1,1-5,-1 4,1-4,-2 5,2-5,0 0,-1 3,1-1,0-2,-2 5,0 2,2-7,-15 47,12-37,3-10,-1 0,1 1,0-1,0 1,0 0,0-1,-6 14,6-13,0-1,0 1,0 0,0-1,-1 1,1-1,-1 1,1-1,0 2,-1-1,1-1,-1 3,1-2,0-1,-1 3,0-2,1-1,-1 3,1-2,0-1,-1 4,0 0,1-4,-2 5,1-1,1-4,-2 5,0 1,2-6,-2 5,2-5,-2 7,2-7,-2 6,-1 1,3-7,-1 4,-1 0,2-4,-15 47,11-37,4-10,-1 1,1-1,0 0,-1 2,1-2,0 1,0-1,-1 2,1-1,0-1,-2 3,2-3,0 0,-1 3,0-1,1-2,-1 3,0-1,1-2,-1 5,-2 2,3-7,-2 5,0 1,2-6,-2 7,-1 2,3-9,-2 4,2-4,-2 5,2-5,-2 7,-1 2,3-9,-2 5,-1 2,3-7,-2 7,-2 2,4-9,-2 4,0 2,2-6,-2 5,0 1,2-6,-2 5,0 1,2-6,-2 4,0 1,2-5,-2 5,2-5,-2 6,2-6,-2 5,0 0,2-5,-17 46,13-36,4-10,-1 1,1-1,0 0,0 1,0 0,0-1,-1 1,1-1,0 1,0-1,-1 2,1-1,0-1,0 3,-1-2,1-1,-1 3,0 0,1-3,-2 8,-2 2,4-10,-2 6,-1 3,3-9,-2 5,0 2,2-7,-2 4,0 1,2-5,-1 5,1-5,-2 6,2-6,-2 4,0 0,2-4,-17 47,13-37,4-10,-3 10,1-6,2-4,0 0,0 1,0-1,0 1,0 0,0-1,-1 1,1 0,0-1,-1 3,0-3,1 0,-1 4,1-4,0 1,0-1,-3 6,1 1,2-7,-2 6,-1 1,3-7,-3 8,0 2,3-10,-2 5,-1 2,3-7,-2 7,2-7,-2 8,2-8,-2 6,-1 1,3-7,-2 8,-1 2,3-10,-1 5,-1 2,2-7,-1 5,-1 1,2-6,-1 5,-1 1,2-6,-1 5,0-1,1-4,-1 4,0 1,1-5,-1 6,1-6,-2 7,2-7,-2 5,0 1,2-6,-1 5,-1 2,2-7,-1 5,-1 1,2-6,-1 5,0 1,1-6,-2 5,1 2,1-7,-2 5,1 1,1-6,-1 4,0 0,1-4,-1 5,-1 1,2-6,-1 5,0 0,1-5,-1 4,0 1,1-5,0 4,-1 1,1-5,-10 49,8-39,2-10,0 1,0-1,0 0,0 0,-3 17,2-12,1-5,-1 7,1-5,0-2,-1 5,0-2,1-3,-1 2,1-2,0 0,0 1,0-1,0 0,-3 15,1-10,2-5,-1 6,0-3,1-3,0 2,0-2,0 0,0 0,0 1,0-1,0 0,-5 18,5-15,0-3,-1 3,1-3,0 0,0 1,0-1,0 0,-3 15,3-15,-2 5,2-5,0 0,0 0,0 0,-5 13,4-10,1-3,0 2,0-2,0 0,-2 10,0-5,2-5,-1 6,-1-3,2-3,-1 5,0-3,1-2,-1 4,1-1,0-3,-1 3,1-3,0 3,0-3,-1 1,1 0,0-1,-3 8,2-4,1-4,-2 5,1-3,1-2,0 2,0 0,0-2,0 1,0-1,0 0,-2 7,1-3,1-4,-2 5,0-2,2-3,-2 5,2-5,0 2,0-2,0 3,0-2,0-1,0 3,0-1,0-2,-1 4,0-2,1-2,-1 4,0-1,1-3,-1 4,1-4,-2 3,2-3,-1 4,0-2,1-2,-1 4,1-1,0-3,0 4,-1-3,1-1,-1 3,0-2,1-1,-1 3,1-3,0 1,0-1,-1 3,0-2,1-1,-1 3,1-2,0-1,-1 2,1-1,0-1,-1 2,1-1,0-1,-1 1,1-1,0 0,0 0,0 1,0-1,0 0,0 0,-1 0,1 0,0 0,0 1,0-1,0 0,0-1,0 1,0 0,0 1,0-1,0 0,0 0,0 0,0 0,0 0,0 0,0 0,0 0,0-1,0 1,0 0,0 0,0 0,0 0,1 0,-1 0,0 0,0 0,0 0,0-1,0 0,0 1,0 0,0 0,0 0,-1 0,1 0,0 0,0-1,0 1,0 0,0-2,0 2,0 0,-1-2</inkml:trace>
        </inkml:traceGroup>
      </inkml:traceGroup>
    </inkml:traceGroup>
  </inkml:traceGroup>
</inkml:ink>
</file>

<file path=ppt/ink/ink14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0:48.31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278 166 1,'0'0'0,"-5"-19"13,5 19 5,20-9-9,-20 9 2,14-19 4,-16 5 2,2 14 1,9-20-1,-9 20 0,9-25-3,-9 25-4,9-21-3,-9 21-1,7-25-1,-7 25-1,5-15 0,-5 15-2,0 0 0,0 0 0,0 0 0,0 0-1,-21 6 0,10 12 0,-2 3-1,-6 6 1,-5 4 0,-3 7 0,-5 2 0,-2 7 0,2 2 0,0-6 0,2-3 0,5 1 0,5-12-1,7-3 1,2-9 0,11-17 0,0 0 0,0 0 0,-2-27 0,10 1 0,2-8 0,7-6 0,7-4-1,1-1 0,6-2-1,-1 2 1,1 6 0,0 4 0,-1 5 0,-5 8 0,-3 5-1,1 8 2,-7 4-1,0 10 0,1 2 0,-1 10 0,4 1 0,2 7 0,2 4 1,3 1-1,3 3 1,0 2-1,2 3 0,-1-4 0,-1-1 0,-4-1 0,1-7 0,-4-2 0,-2-5 0,-5-5 1,-3-7-2,-13-6-3,26-2-31,-26 2-2,-5-13-1,5 13-1</inkml:trace>
</inkml:ink>
</file>

<file path=ppt/ink/ink14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0:48.31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ink>
</file>

<file path=ppt/ink/ink14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0:48.31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1,-2-2 0,3 5 0,-3-1-1,3 2 1,-2 2-1,1 1 0,4 0 0,1 4 0,-3-1-1,1-1 1,-2-2 0,3-5-1,-3-2 1,2-5 0,0-2 0,-5-3 0,5-4 1,1-1-1,-1-4 1,-2-4 0,1-2 0,-4-1-1,1-6 1,-3-6 0,2-5 0,-6-4 0,1-3-1,-3 0 1,0 0-1,-6-4 1,0 0-1,0-3 1,-2-2-1,0 1 0,-1-7 0,2-1 0,4-16 0,0 0-1,-3 13-2,3-13-3,0 0-28,0-15-6,0-6 0,7 2-1</inkml:trace>
</inkml:ink>
</file>

<file path=ppt/ink/ink14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17"/>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6667" units="cm"/>
      <inkml:brushProperty name="height" value="0.06667" units="cm"/>
      <inkml:brushProperty name="fitToCurve" value="1"/>
    </inkml:brush>
    <inkml:brush xml:id="br2">
      <inkml:brushProperty name="width" value="0.06667" units="cm"/>
      <inkml:brushProperty name="height" value="0.06667" units="cm"/>
      <inkml:brushProperty name="color" value="#177D36"/>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37,-4 11,16-48,-9 29,-2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trace contextRef="#ctx0" brushRef="#br0" timeOffset="1">416-357,'0'0,"0"0,0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22,-3 10,13-32,-10 27,-4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 contextRef="#ctx0" brushRef="#br1" timeOffset="2">540 1773,'0'0,"0"0,0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0,3-11,-3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0,9-8,-9 8,0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0,2 3,-2-3,0 0,0 0,0 0,0 0,0 0,0 0,0 0,0 0,0 0,0 0,0 0,0 0,0 0,0 0,0 0,0 0,0 0,0 0,0 0,0 0,0 0,0 0,0 0,0 0,0 0,0 0,0 0,0 0,0 0,0 0,0 0,0 0,0 0,0 0,0 0,0 0,2 7,-2-7,0 0,0 0,0 0,0 0,0 0,0 0,0 0,0 0,0 0,0 0,0 0,0 0,0 0,0 0,0 0,0 0,0 0,0 0,0 0,0 0,0 0,0 0,0 0,0 0,0 0,0 0,0 0,0 0,0 0,0 0,0 0,0 3,0-3,0 0,0 0,0 0,0 0,0 0,0 0,0 0,0 0,0 0,0 0,0 0,0 0,0 0,0 0,0 0,0 0,0 0,0 0,0 0,0 0,0 0,0 0,0 0,0 0,0 0,0 0,0 0,0 0,0 0,0 0,0 0,0 0,0 0,0 0,0 0,0 0,0 0,0 0,0 0,-3 7,3-7,0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0,-4 7,4-7,0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0,-1 1,1-1,0 0,0 0,0 0,0 0,0 0,0 0,0 0,0 0,0 0,0 0,0 0,0 0,0 0,0 0,0 0,0 0,0 0,0 0,0 0,0 0,0 0,0 0,0 0,0 0,0 0,0 0,0 0,0 0,0 0,0 0,0 0,0 0,-1 2,1-2,0 0,0 0,0 0,0 0,0 0,0 0,0 0,0 0,0 0,0 0,0 0,0 0,0 0,0 0,0 0,-1 1,1-1,0 0,0 0,0 0,0 0,0 0,0 0,0 0,0 0,0 0,0 0,0 0,0 0,0 0,0 0,0 0,0 0,0 0,0 0,0 0,0 0,0 0,0 0,0 0,0 0,0 0,0 0,0 0,0 0,0 0,0 4,0-4,0 0,0 0,0 0,0 0,0 0,0 0,0 0,0 0,0 0,0 0,0 0,0 0,-1 1,1-1,0 0,0 0,0 0,0 0,0 0,0 0,0 0,0 0,0 0,0 0,0 0,0 0,0 0,0 0,0 0,0 0,0 0,0 0,0 0,0 0,0 0,0 0,-23 66,23-66,0 0,0 0,0 0,0 0,0 0,0 0,0 0,0 0,0 0,-1 9,1-9,0 0,0 0,0 0,0 0,0 0,0 0,0 0,0 0,0 0,0 0,0 0,0 0,0 0,0 0,0 0,0 0,0 0,0 1,0-1,0 0,0 0,0 0,0 0,0 0,0 0,0 0,0 0,0 0,0 0,0 0,0 0,0 0,0 0,0 0,0 0,0 0,0 0,0 0,0 1,0-1,0 0,0 0,0 0,0 0,0 0,0 0,0 0,0 2,0-2,0 0,0 0,0 0,1 3,-1-2,0-1,0 0,0 0,0 0,0 0,0 0,0 0,0 0,0 0,0 0,0 0,0 0,0 0,0 0,0 5,0-5,0 0,0 0,0 0,0 0,0 1,0-1,0 0,0 0,0 0,0 0,0 0,0 0,0 0,0 5,0-5,0 0,0 2,0-2,0 0,0 6,0-5,0-1,-2 52,2-51,0-1,0 4,-1-3,1-1,-1 5,1-3,0-2,-1 5,0-3,1-2,-2 7,2-4,0-3,-3 6,2-3,1-3,-2 7,0-3,2-4,-4 12,0 2,4-14,-4 11,4-11,-6 14,6-14,-5 11,-1 3,6-14,-4 11,-1 1,5-12,-5 12,-1 3,6-15,-4 10,0 2,4-12,-4 10,-1 2,5-12,-3 11,-1 2,4-13,-2 8,0 1,2-9,0 11,0-11,-2 13,2-13,-2 9,1 2,1-11,-2 13,1 5,1-18,-2 12,0-1,2-11,-1 16,-2 4,3-20,-2 12,2-12,-2 14,2-14,-3 16,0 3,3-19,-3 12,0 4,3-16,-4 17,-4 4,8-21,-2 11,-2 2,4-13,-2 10,-1-1,3-9,-2 13,-1 5,3-18,-2 13,0 3,2-16,-2 12,2-12,-2 14,2-14,0 11,0 3,0-14,-1 13,-2 3,3-16,-2 13,0 4,2-17,-4 16,-1 5,5-21,-3 15,-1 6,4-21,-4 15,-1 4,5-19,-3 13,-3 4,6-17,-3 13,3-13,0 0,-3 18,3-18,-1 11,-1 2,2-13,-2 12,0 3,2-15,-2 13,-2 5,4-18,-2 12,0 3,2-15,-2 12,2-12,-2 14,2-14,-2 14,-1 5,3-19,-3 14,0 6,3-20,-1 13,-2 3,3-16,-2 13,-1 5,3-18,-2 13,0 2,2-15,-4 12,0 5,4-17,-26 97,21-77,5-20,0 1,0-1,0 1,0-1,-1 2,2-1,-1-1,0 43,-2-36,2-7,0 0,0 0,0 0,-2 19,3-14,-1-5,1 6,-1-4,0-2,1 5,0-5,-1 0,1 5,0-1,-1-4,0 4,0-4,-2 1,2-1,0 1,2 2,-2-3,0 1,-1-1,1 0,-2 1,2-1,0 0,2 4,0-3,-2-1,-1 4,1-4,-2 0,2 0,-1 1,1-1,0 0,2 0,-2 1,0-1,0 1,0 0,0-1,-2-1,2-1,0 2,-1-4,1 4,0-2,0 2,1-5,-1 1,0 4,0-7,-4 4,4 3,-4-5,1 2,3 3,0-5,3 2,-3 3,2-4,-3 2,1 2,-1-4,1 2,0 2,-2-3,0 1,2 2,-2-3,2 3,0 0,-2-3,2 3,0-3,2 1,-2 2,1-3,-2 3,1 0,-1-3,1 1,0 2,-1-2,1 2,0 0,0-1,2-1,-2 2,1-3,-1 1,0 2,1-4,-1 2,0 2,0-4,-1-2,1 6,0-5,1 2,-1 3,2-6,-2 3,0 3,1-7,0 3,-1 4,0-6,0 4,0 2,2-6,-2 6,2-6,-2 6,4-10,-1 4,-3 6,5-12,-2 5,-3 7,1-13,-1 6,0 7,1-13,2 6,-3 7,6-16,-2 6,-4 10,3-18,-4 6,1 12,-3-17,2 7,1 10,2-16,-2 16,2-10,-2 10,0 0,3-20,-2 10,-1 10,4-18,-2 6,-2 12,2-17,-2 9,0 8,1-17,2 7,-3 10,4-22,-4 7,0 15,8-25,0 12,-8 13,6-18,-7 8,1 10,1-17,-1 17,3-10,-3 10,4-19,-1 8,-3 11,3-19,-1 12,-2 7,8-19,0 7,-8 12,4-21,-7 6,3 15,-2-23,3 11,-1 12,-1-18,-2 9,3 9,0-18,4 8,-4 10,4-20,-4 20,-1-15,1 15,5-24,6 13,-11 11,12-19,-11 7,-1 12,6-25,-3 9,-3 16,8-27,-2 11,-6 16,5-24,-5 14,0 10,2-21,-1 7,-1 14,-3-21,-2 10,5 11,-2-20,2 20,0 0,2-9,-2 9,2-18,-1 4,-1 14,7-22,0 8,-7 14,7-21,-6 10,-1 11,9-20,-2 7,-7 13,9-19,-4 8,-5 11,8-19,-3 9,-5 10,6-18,-1 9,-5 9,10-18,-5 6,-5 12,7-17,-4 8,-3 9,6-16,-5 5,-1 11,4-15,0 9,-4 6,2-14,-5 5,3 9,-3-15,3 15,3-6,-3 6,4-13,0 5,-4 8,4-14,-4 6,0 8,-2-13,0 7,2 6,0-11,1 6,-1 5,3-10,-1 5,-2 5,2-10,-2 4,0 6,4-9,-2 4,-2 5,5-7,-5 7,2-5,-2 5,3-10,-1 5,-2 5,3-10,0 5,-3 5,1-8,-1 4,0 4,3-8,-1 4,-2 4,4-10,-3 4,-1 6,2-9,1 5,-3 4,4-6,-5 3,1 3,1-5,-1 5,2-3,-2 3,4-7,-1 3,-3 4,3-7,-2 4,-1 3,2-5,0 3,-2 2,4-4,-2 2,-2 2,1-4,-2 3,1 1,1-2,0 3,-1-1,3 1,-3-2,0 1,-1 0,1 0,-2-1,2 1,-1 2,3 1,-2-3,1 3,-1-1,0-2,0 4,0-2,0-2,-2 5,-1-3,3-2,-6 4,2-1,4-3,0 1,0-1,0 0,-4 13,2-8,2-5,-2 6,2-6,-2 4,2-4,-2 7,1-3,1-4,-2 7,1-3,1-4,0 7,0-2,0-5,-1 7,0-3,1-4,-1 0,1 1,0-1,-11 16,10-11,1-5,-3 7,0-4,3-3,-1 0,1 0,0 0,0 0,-1 2,1-2,0 0,-1 3,0-2,1-1,-1 3,0-2,1-1,-1 5,1-4,0-1,-1 8,1-8,-1 7,1-7,-2 14,0 3,2-17,-2 20,-4 4,6-24,-6 23,-3 9,9-32,-3 15,-2 2,5-17,-7 24,-5 6,12-30,-7 19,-4 6,11-25,-7 16,-1 5,8-21,-6 16,6-16,-8 21,8-21,-4 11,-2 7,6-18,-2 13,0 7,2-20,-2 12,0 7,2-19,-1 14,-1 4,2-18,0 14,-1 3,1-17,-2 15,-1 4,3-19,-3 17,-1 5,4-22,-3 17,-2 6,5-23,-4 19,-7 7,11-26,-2 7,2-7,-2 9,2-9,-2 11,-1 1,3-12,-1 12,-2 3,3-15,-3 11,1 5,2-16,-2 9,1 0,1-9,-1 14,1 7,0-21,-1 15,-1 0,2-15,-1 15,-1 3,2-18,-1 14,1-14,-4 18,4-18,0 10,-2 4,2-14,-2 14,-2 5,4-19,-1 10,-1 3,2-13,-2 18,-2 6,4-24,-2 13,2-13,-1 14,1-14,-2 14,1 4,1-18,-1 12,1 2,0-14,-1 13,-1 3,2-16,-1 14,0 1,1-15,-2 12,1 3,1-15,-1 12,1 1,0-13,0 11,-1 1,1-12,-1 12,1-12,-2 16,2-16,-1 13,-1 2,2-15,-1 8,0-3,1-5,-1 8,0 1,1-9,-2 11,0 2,2-13,-25 114,25-101,0-13,0 13,-1-10,1-3,0 0,0 0,0 0,0 2,0-2,0 0,0 0,-3 23,3-17,0-6,0 6,0-5,0-1,0 3,-2-1,2-2,-1 0,1 0,0 0,2 0,-2 0,1 0,-1 0,0-1,0 0,0 1,-1-3,0 1,1 2,1-4,0 4,-1 0,-1 0,1 0,0 0,-7 0,7 0,0 0,0 0,0 0,0 0,-3 0,2 0,1 0,0-1,0 1,0-4,0 4,0-3,-2 1,2 2</inkml:trace>
  <inkml:trace contextRef="#ctx0" brushRef="#br2" timeOffset="3">-661 2439,'0'0,"0"0,0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0,-1 1,1-1,0 0,0 0,0 0,0 0,0 0,0 0,0 0,0 0,0 0,0 0,0 0,0 0,0 0,0 0,0 0,0 0,0 0,0 0,0 0,0 0,0 0,0 0,0 0,0 0,0 0,0 0,0 0,0 0,0 0,0 0,0 0,0 0,0 0,0 0,0 0,0 0,0 0,1 1,-1-1,0 0,0 0,0 0,0 0,0 0,0 0,0 0,0 0,0 0,0 0,0 0,0 0,0 0,0 0,0 0,0 0,0 0,0 0,0 0,0 0,0 0,0 0,0 0,0 0,0 0,0 0,0 0,0 0,0 0,0 0,0 0,0 0,0 0,1 1,-1-1,0 0,0 0,0 0,0 0,0 0,0 0,0 0,0 0,0 0,0 0,0 0,0 0,0 0,0 0,0 0,0 0,0 0,0 0,0 0,0 0,0 0,0 0,0 0,0 0,0 0,0 0,0 0,0 0,0 0,0 0,0 0,0 0,0 0,0 0,0 0,0 0,0 0,0 0,0 0,0 0,3 1,-3-1,0 0,0 0,0 0,0 0,0 0,0 0,0 0,0 0,0 0,0 0,0 0,0 0,0 0,0 0,0 0,0 0,0 0,0 0,0 0,0 0,0 0,0 0,0 0,0 0,0 0,0 0,0 0,0 0,0 0,0 0,0 1,0-1,0 0,0 0,0 0,0 0,0 0,0 0,0 0,0 0,0 0,0 0,0 0,0 0,0 0,0 0,0 0,0 0,0 0,0 0,0 0,0 0,0 0,0 0,0 0,0 0,0 0,0 0,0 0,0 0,0 0,0 0,0 0,0 0,0 0,0 0,0 0,0 0,0 0,0 0,0 0,0 0,0 0,0 0,0 0,2 2,-2-2,0 0,0 0,0 0,0 0,0 0,0 0,0 0,0 0,0 0,0 0,0 0,0 0,0 0,0 0,0 0,0 0,0 0,0 0,0 0,0 0,0 0,0 0,0 0,0 0,0 0,0 0,0 0,0 2,0-2,0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0,1 1,-1-1,0 0,0 0,0 0,0 0,0 0,0 0,0 0,0 0,0 0,0 0,0 0,0 0,0 0,0 0,1 1,-1-1,0 0,0 0,0 0,0 0,0 0,0 0,0 0,0 0,0 0,0 0,0 0,0 0,0 0,0 0,0 0,0 0,1 1,-1-1,0 0,0 0,0 0,0 0,0 0,0 0,0 0,0 0,0 0,0 0,0 0,0 1,0-1,0 0,0 0,0 0,0 0,0 0,0 0,0 0,0 0,0 0,0 0,0 0,0 0,0 0,0 0,0 0,0 0,0 0,0 0,0 0,0 0,0 0,2 3,-2-3,0 0,0 0,0 0,0 0,0 0,0 0,0 0,0 0,1 1,-1-1,0 0,0 0,0 0,0 0,0 0,0 0,0 0,0 0,0 0,2 4,-2-4,0 0,0 0,0 0,0 0,0 0,6 8,-6-8,0 0,0 0,0 0,0 0,0 0,0 0,0 0,0 0,0 0,3 5,-3-5,0 0,0 0,6 8,-6-8,0 0,0 0,0 0,5 6,0 3,-5-9,0 0,0 0,0 0,0 0,0 0,0 0,0 0,0 0,0 0,5 6,-5-6,0 0,0 0,6 8,-6-8,0 0,0 0,0 0,5 6,0 1,-5-7,4 7,1 0,-5-7,5 7,1 2,-6-9,5 6,1 2,-6-8,5 6,0 1,-5-7,4 5,-4-5,5 6,-5-6,3 4,1 0,-4-4,3 5,2 1,-5-6,4 4,0 1,-4-5,3 5,2 2,-5-7,3 4,2 2,-5-6,4 4,-1 0,-3-4,4 4,-1 1,-3-5,31 39,-31-39,6 7,-6-7,7 8,-5-6,-2-2,0 0,0 1,0-1,3 5,-3-5,0 0,0 1,0-1,0 0,1 2,-1-2,0 0,1 2,0-1,-1-1,1 1,0 0,-1-1,1 2,0-1,-1-1,1 2,0-1,-1-1,2 2,-2-2,1 1,-1-1,2 3,-2-2,0-1,3 3,-2 0,-1-3,2 3,1 1,-3-4,2 4,2 0,-4-4,2 4,0-1,-2-3,3 4,-1 0,-2-4,3 4,0 2,-3-6,3 4,1 1,-4-5,3 4,1 1,-4-5,3 4,0 1,-3-5,3 5,2 1,-5-6,3 5,1 0,-4-5,3 6,-3-6,7 8,-7-8,4 5,1 1,-5-6,4 4,1 3,-5-7,3 5,2 1,-5-6,4 5,0 1,-4-6,3 5,2 3,-5-8,4 6,1 1,-5-7,4 7,0 2,-4-9,3 5,-3-5,5 7,-5-7,4 6,2 2,-6-8,4 7,2 1,-6-8,4 6,1 1,-5-7,4 5,1 3,-5-8,4 7,-4-7,7 9,-7-9,4 5,0 0,-4-5,4 5,3 2,-7-7,4 6,2 0,-6-6,4 6,2 1,-6-7,4 4,1 2,-5-6,4 4,0 1,-4-5,3 5,2 0,-5-5,3 5,-3-5,5 5,-5-5,3 5,2 0,-5-5,4 4,0 1,-4-5,3 4,2 1,-5-5,4 3,1 2,-5-5,3 4,1 1,-4-5,4 5,0 0,-4-5,4 3,-1 2,-3-5,4 4,2 2,-6-6,4 5,2 1,-6-6,5 6,1 1,-6-7,5 5,2 2,-7-7,4 4,1 2,-5-6,5 4,-5-4,6 6,-6-6,4 4,0 1,-4-5,5 4,1 2,-6-6,5 4,0 2,-5-6,4 4,2 3,-6-7,4 4,0 0,-4-4,4 4,1 1,-5-5,4 4,1 2,-5-6,4 4,-4-4,6 7,-6-7,5 5,2 2,-7-7,7 7,2 2,-9-9,7 7,3 1,-10-8,7 7,4 2,-11-9,9 7,3 2,-12-9,9 8,3 1,-12-9,9 8,2 0,-11-8,8 7,3 2,-11-9,7 5,3 3,-10-8,6 4,1 1,-7-5,5 3,-1 0,-4-3,38 28,-31-22,-7-6,7 4,-7-4,1 0,-1 0,0 0,-1 1,1-1,-2 1,1-1,1 0,0-1,1 0,-1 1,-1-1,0 2,1-1,0 0,0-2,0 2,1-2,-1 1,0 1,0 0,-1 0,1 0,-1 0,1 0,0 0,0 1,0-1,-1 0,0 0,1 0,0-1,0-1,0 2,0 0,-2 0,2 0,0-2,-1 0,1 2,-2-2</inkml:trace>
</inkml:ink>
</file>

<file path=ppt/ink/ink14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21"/>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-18-583,'0'0,"0"0,0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0,8-7,-8 7,0 0,0 0,0 0,0 0,0 0,13-11,-13 11,8-7,-8 7,0 0,0 0,16-10,-16 10,12-5,-12 5,17-9,-7 1,-10 8,15-13,-8 4,-7 9,14-15,-5 6,-9 9,12-10,-4 6,-8 4,10-6,-5 3,-5 3,11-6,-11 6,0 0,8-3,-8 3,13-7,-5 4,-8 3,15-8,-6 4,-9 4,14-9,-5 4,-9 5,14-8,-5 5,-9 3,15-5,-15 5,8-3,-8 3,14-7,-5 0,-9 7,17-11,-7 6,-10 5,16-7,-7 5,-9 2,12-5,-6 1,-6 4,12-8,-5 4,-7 4,15-8,-6 5,-9 3,13-4,-6 1,-7 3,12-5,-12 5,8-4,-8 4,14-6,-7 0,-7 6,16-10,-5 5,-11 5,19-8,-7 4,-12 4,18-10,-9 1,-9 9,22-15,-6 9,-16 6,26-14,-13 5,-13 9,22-15,-8 8,-14 7,19-10,-9 5,-10 5,18-7,-8 2,-10 5,20-9,-6 4,-14 5,26-12,-8 4,-18 8,26-16,-12 7,-14 9,26-14,-26 14,15-7,-15 7,25-11,-12 6,-13 5,22-9,-11 3,-11 6,19-7,-7 4,-12 3,22-8,-9 3,-13 5,20-8,-8 3,-12 5,21-5,-9 5,-12 0,18-5,-11 1,-7 4,15-7,-15 7,10-4,-10 4,6-2,-5 2,-1 0,43-1,-28-2,-15 3,25-6,-9 2,-16 4,20-4,-12 3,-8 1,13-1,-5 1,-8 0,0 0,5 0,-5 0,0 0,23 6,-13-5,-10-1,12 1,-7-3,-5 2,6 0,-3 0,-3 0,7 1,-3-1,-4 0,7 0,-5 1,-2-1,4 2,-1-2,-3 0,4 1,-4-1,3 0,-3 0,5 1,-1 1,-4-2,6 2,-3-1,-3-1,7 3,-3-1,-4-2,8 4,-6-3,-2-1,6 3,-4-3,-2 0,5 3,-1-1,-4-2,6 5,-2-3,-4-2,8 5,-8-5,5 1,-5-1,3 1,-3 0,0-1,19 10,-14-6,-5-4,5 2,-5-2,0 0,12 10,-6-5,-6-5,2 3,-2-3,1 0,-1 0,1 1,-1-1,0 0,1 2,0-2,-1 0,23 20,-17-17,-6-3,6 6,-3-3,-3-3,0 1,0 0,0-1,12 9,-8-4,-4-5,3 2,-3-1,0-1,13 10,-7-6,-6-4,6 7,-4-5,-2-2,4 6,-4-6,4 3,-4-3,3 3,-3-2,0-1,18 16,-13-10,-5-6,8 9,-5-5,-3-4,2 3,-1-3,-1 0,1 1,0-1,-1 0,27 24,-21-16,-6-8,5 3,-5-2,0-1,15 17,-15-17,5 6,-5-6,9 7,-6-4,-3-3,5 5,-3-2,-2-3,6 6,-2-4,-4-2,2 2,-2-1,0-1,2 1,-2-1,0 0,17 21,-12-16,-5-5,7 8,-4-5,-3-3,1 2,-1-2,1 1,-1-1,13 14,-8-11,-5-3,5 7,-1-4,-4-3,5 6,-2-2,-3-4,3 3,-2-2,-1-1,14 19,-14-19,4 5,-4-5,5 8,-2-4,-3-4,4 7,-2-2,-2-5,3 4,-3-4,0 0,8 14,-6-10,-2-4,3 8,-1-5,-2-3,2 3,-2-3,0 0,12 17,-8-12,-4-5,1 3,-1-3,1 0,-1 0,5 12,-2-8,-3-4,4 6,-3-3,-1-3,1 2,-1-2,0 0,9 14,-6-9,-3-5,4 6,-1-3,-3-3,0 0,3 7,-2-3,-1-4,3 7,0-3,-3-4,2 3,-2-3,0 0,9 10,-7-7,-2-3,2 4,-2-4,0 0,3 2,-2-1,-1-1,2 0,-2-1,0 1,0 0,0 0,0 1,0-1,2 2,1-2,-3 0,4 1,-1-1,-3 0,3 2,-1-1,-2-1,3 2,-1 0,-2-2,6 2,-4-1,-2-1,7 2,-2 1,-5-3,4 2,-3-2,-1 0,4 3,-4-3,0 0,4 2,-4-2,7 2,-3-1,-4-1,8 0,-4 0,-4 0,8 0,-3-1,-5 1,9-1,-3 2,-6-1,11-1,-4 1,-7 0,14-3,-6 0,-8 3,13-2,-7 2,-6 0,9-1,-5-1,-4 2,7-2,-2 2,-5 0,9-1,-2-2,-7 3,8-2,-4 1,-4 1,11 0,-2 0,-9 0,13-2,-13 2,8-2,-8 2,15-3,-7 1,-8 2,9-4,-6 1,-3 3,3-3,-2 3,-1 0,20-1,-13-2,-7 3,13-3,-5 0,-8 3,12-1,-7-1,-5 2,9-2,-4 0,-5 2,9-3,-9 3,8-1,-8 1,9-5,-5 1,-4 4,9-6,-3 2,-6 4,12-6,-5 3,-7 3,12-8,-5 1,-7 7,9-11,-9 11,4-6,-4 6,7-10,-4 5,-3 5,5-7,-3 3,-2 4,5-6,-1 2,-4 4,11-10,-3 4,-8 6,13-10,-6 5,-7 5,9-8,-4 4,-5 4,9-9,-3 5,-6 4,9-7,-9 7,2-6,-2 6,5-8,-2 2,-3 6,8-10,0 2,-8 8,12-13,-4 7,-8 6,11-11,-6 7,-5 4,11-8,-4 4,-7 4,9-6,-4 3,-5 3,9-8,-1 3,-8 5,14-11,-14 11,9-9,-9 9,12-12,-8 4,-4 8,7-8,-4 5,-3 3,8-6,-2 2,-6 4,10-7,-5 2,-5 5,9-7,-9 7,6-3,-6 3,9-5,-5 2,-4 3,7-4,-3 2,-4 2,7-5,-3 3,-4 2,10-4,-3 1,-7 3,8-3,-5 0,-3 3,5-2,-1 0,-4 2,3-1,-3 1,0 0,3-1,-3 1,3 0,-3 0,5-1,-1 1,-4 0,5 0,-2-1,-3 1,4 1,0 0,-4-1,5 0,-2 0,-3 0,5 1,-2 1,-3-2,5 2,-2-2,-3 0,4 2,-2-2,-2 0,3 1,0 0,-3-1,4 0,-2 0,-2 0,5 0,-3 1,-2-1,5 0,-2 1,-3-1,7 4,-4-2,-3-2,6 4,-2-2,-4-2,3 2,-3-2,0 0,16 5,-11-3,-5-2,3 1,-3-1,0 0,15 7,-10-5,-5-2,11 4,-4-1,-7-3,10 3,-7-1,-3-2,7 2,-3-2,-4 0,7 3,-4-1,-3-2,7 3,-2 0,-5-3,4 2,-4-2,0 0,0 0,1 1,0-1,-1 0,26 14,-17-11,-9-3,11 5,-6-1,-5-4,4 1,-4-1,0 0,1 1,0-1,-1 0,28 18,-19-14,-9-4,13 6,-9-4,-4-2,4 1,-4-1,0 1,0-1,1 1,0-1,-1 0,26 17,-20-13,-6-4,11 5,-4-2,-7-3,5 1,-5 0,0-1,2 1,-2-1,1 0,-1 0,25 19,-17-13,-8-6,5 2,-5-1,0-1,1 0,0 1,-1-1,24 17,-16-12,-8-5,8 6,-6-2,-2-4,2 1,-2-1,0 0,12 10,-8-7,-4-3,5 5,-5-5,3 2,-3-2,6 3,-2-1,-4-2,5 5,-2-3,-3-2,2 3,-2-3,0 0,13 14,-10-10,-3-4,7 6,-4-3,-3-3,7 5,-2-3,-5-2,3 2,-2-2,-1 0,14 13,-14-13,4 5,-4-5,7 8,-4-6,-3-2,8 5,-3-2,-5-3,7 5,-5-3,-2-2,2 3,-2-3,0 0,10 7,-10-7,3 4,-3-4,3 3,-2-2,-1-1,1 1,-1-1,0 0,9 5,-5-4,-4-1,5 3,-3-2,-2-1,5 3,-2-2,-3-1,4 3,-3 0,-1-3,3 5,-2-4,-1-1,4 3,-4-3,3 1,-3-1,4 3,-2-2,-2-1,2 2,0-1,-2-1,2 2,-2-2,0 0,8 9,-6-5,-2-4,6 6,-1-3,-5-3,7 3,-5-1,-2-2,3 2,0 0,-3-2,4 3,-1 0,-3-3,4 2,-1-1,-3-1,5 3,-1 2,-4-5,4 3,-3-2,-1-1,2 2,0 1,-2-3,2 1,-2-1,2 0,-2 0,0 1,0 1,0-2,1 2,0 0,-1-2,2 3,1-3,-3 0,4 3,-1-1,-3-2,2 4,-2-2,0-2,3 3,0-1,-3-2,5 3,-3-2,-2-1,2 2,-2-2,1 2,-1-2,0 2,2-1,-2-1,1 3,0-1,-1-2,3 2,-1-2,-2 0,1 2,-2 0,1-2,-1 2,0-4,1 2,1 2,1 0,-2-2,4 4,-4-4,0 0,1 2,-1-2,0 0,0 1,-1-1,1 0,0 0,0-1,0 1,0 1,1 1,-1-2,1 2,-1 0,0-2,0 1,0-1,0 0,0 0,1 0,-1 0,0 0,4 5,-2-5,-2 0,2 2,-3-2,1 0,-2-2,0 0,2 2,-2-2,1 2,1 0,-1 1,0-2,1 1,-1 0,3 2,-2-2,1 0,-1 0,0 0,-3-1,3 1,-1-2,2 2,-1 0,0 1,0-1,0 0,-2-1,-2-1,4 2,-4-3,4 3,0 0,0-1,0 1,2-1,-2 1,0 0,-1 0,1 0,-1-1,0 0,1 1,-1-1,0 1,1 0,-1-1,1-1,0 2</inkml:trace>
</inkml:ink>
</file>

<file path=ppt/ink/ink14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22"/>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-902 1779,'0'0,"0"0,0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9,1-31,0 14,1 1,-1-15,1 12,0 3,-1-15,11 103,-9-82,-2-21,2 13,-2-12,0-1,0 1,1 0,-1-1,2 3,-1-2,-1-1,28 43,-28-43,7 9,-7-9,10 10,-3-7,-7-3,9 4,-3-2,-6-2,10 0,-5-3,-5 3,7-1,-3-1,-4 2,7-3,-5 3,-2 0,5-1,-3 1,-2 0,7-3,-3 0,-4 3,4-4,-4 4,0-3,0 3,2-6,0 4,-2 2,3-5,-2 2,-1 3,1-2,0 1,-1 1,3 0,0 0,-3 0,5-2,-2 0,-3 2,10-6,-4 3,-6 3,9-6,-3 2,-6 4,11-9,-5 4,-6 5,11-9,-6 4,-5 5,10-10,-2 5,-8 5,14-8,-6 4,-8 4,9-6,-6 2,-3 4,4-2,-4 2,1-1,-1 1,0 0,0 0,0 0,-10 5,9-4,1-1,0 0,0 1,0-1,-10 4,8-5,2 1</inkml:trace>
  <inkml:trace contextRef="#ctx0" brushRef="#br0" timeOffset="1">-876 1900,'0'0,"0"0,0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0,-1 2,1-2,0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0,9-3,-9 3,0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0,5 1,-5-1,0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0,4-1,-4 1,0 0,0 0,0 0,0 0,0 0,0 0,0 0,0 0,0 0,0 0,0 0,0 0,0 0,0 0,4 0,-4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0,4-1,-4 1,0 0,0 0,0 0,0 0,0 0,0 0,0 0,0 0,0 0,0 0,0 0,0 0,0 0,0 0,0 0,0 0,0 0,1-2,-1 2,0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1,-6-1,0 0,0 0,0 0,0 0,0 0,6-1,-6 1,0 0,0 0,0 0,0 0,0 0,0 0,0 0,0 0,0 0,4 0,-4 0,0 0,0 0,1 0,-1 0,0 0,0 0,0 0,25 1,-18-1,-7 0,0 0,0 0,0 0,0 0,0 0,0 0,0 0,13 1,-13-1,0 0,7 3,-7-3,0 0,12 1,-7-1,-5 0,6-1,-3 0,-3 1,4-1,-1 2,-3-1,4 2,-2-2,-2 0,1 1,-1-1,-1-1,1 1,-1 0,2 0,-1 0,0 1,-1-1,1 0,-3-1,1 1,2 0,-1-1,2 0,-1 1,-2-2,0 1,2 1,-2 0,3 1,-1-1</inkml:trace>
  <inkml:trace contextRef="#ctx0" brushRef="#br0" timeOffset="2">314 2248,'0'0,"0"0,0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2,-2-2,0 0,0 0,0 0,0 0,0 0,0 0,0 0,0 0,0 0,0 0,0 0,0 0,0 0,0 0,0 0,0 0,0 0,0 0,0 0,3 2,-3-2,0 0,0 0,0 0,0 0,0 0,0 0,0 0,0 0,0 0,0 0,0 0,0 0,0 0,0 0,0 0,0 0,0 0,0 0,0 0,0 0,0 0,0 0,0 0,0 0,0 0,0 0,0 0,0 0,0 0,0 0,0 0,0 0,0 0,0 0,0 0,0 0,0 0,2 0,-2 0,0 0,0 0,0 0,0 0,0 0,0 0,0 0,0 0,0 0,0 0,0 0,0 0,0 0,0 0,0 0,0 0,0 0,0 0,0 0,0 0,0 0,0 0,0 0,0 0,0 0,0 0,0 0,0 0,0 0,0 0,0 0,0 0,0 0,0 0,0 0,0 0,0 0,0 0,0 0,0 0,0 0,0 0,0 0,0 0,0 0,0 0,15 5,-15-5,0 0,0 0,0 0,0 0,0 0,0 0,0 0,0 0,0 0,0 0,0 0,0 0,0 0,7-2,-7 2,0 0,0 0,0 0,0 0,0 0,0 0,0 0,0 0,0 0,0 0,0 0,0 0,0 0,0 0,0 0,0 0,0 0,0 0,0 0,0 0,0 0,0 0,0 0,0 0,7-2,-7 2,0 0,0 0,0 0,0 0,0 0,0 0,0 0,0 0,0 0,0 0,0 0,0 0,0 0,0 0,0 0,0 0,0 0,0 0,0 0,0 0,0 0,0 0,0 0,0 0,0 0,0 0,0 0,0 0,0 0,0 0,0 0,4 1,-4-1,0 0,0 0,0 0,0 0,0 0,0 0,0 0,2 0,-2 0,0 0,0 0,0 0,0 0,0 0,0 0,0 0,0 0,0 0,0 0,0 0,0 0,0 0,10 0,-10 0,0 0,0 0,0 0,0 0,0 0,0 0,0 0,0 0,0 0,17-1,-17 1,0 0,0 0,0 0,0 0,0 0,20 0,-20 0,27 0,-27 0,0 0,17 0,6-1,-23 1,79 1,-62-2,-17 1,18 0,-14 0,-4 0,2 0,-2 0,0 0,0 0,0 0,0 0,-12 2,11-1,1-1,-1 0,1 0,0-1,0 1,1-2</inkml:trace>
  <inkml:trace contextRef="#ctx0" brushRef="#br0" timeOffset="3">333 2206,'0'0,"0"0,0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0,-1-1,1 1,0 0,0 0,0 0,0 0,0 0,0 0,0 0,0 0,0 0,0 0,0 0,0 0,0 0,0 0,0 0,0 0,0 0,0 0,0 0,0 0,0 0,0 0,0 0,0 0,0 0,0 0,0 0,0 0,0 0,0 0,0 0,0 0,0 0,0 0,0 0,0 0,0 0,0 0,0 0,0 0,0 0,-2 2,2-2,0 0,0 0,0 0,0 0,0 0,0 0,0 0,-1 3,1-3,0 0,0 0,0 0,0 0,0 0,0 0,0 0,0 0,0 0,0 0,0 0,0 0,0 0,0 0,0 0,0 0,0 0,0 0,0 0,0 0,0 0,0 0,0 0,0 0,0 0,0 0,0 0,0 0,0 0,0 0,0 0,0 0,0 0,0 0,0 0,1 5,-1-5,0 0,0 0,0 0,0 0,0 0,0 0,0 0,0 0,0 0,0 0,0 0,0 0,0 0,0 0,0 0,2 0,-2 0,0 0,0 0,0 0,0 0,0 0,0 0,0 0,0 0,0 0,0 0,0 0,0 0,0 0,0 0,0 0,0 0,0 0,0 0,0 1,0-1,0 0,0 0,0 0,0 0,0 0,0 0,0 0,0 0,0 0,0 0,0 0,0 0,0 0,0 0,0 0,0 0,0 0,0 0,0 0,0 0,0 0,0 0,0 0,0 0,0 0,0 0,0 0,0 0,0 0,0 0,0 0,0 0,0 0,0 0,0 0,0 0,0 0,0 2,0-2,0 0,0 0,0 0,0 0,0 0,0 0,0 0,0 0,0 0,0 2,0-2,0 0,0 0,0 0,0 0,0 0,0 0,0 0,0 0,0 0,0 0,0 0,0 0,0 0,0 0,0 0,0 0,0 0,1 5,-1-5,1 21,-1-21,0 0,0 0,0 0,0 0,0 0,0 0,0 0,0 0,0 0,0 0,0 0,2 26,-2-26,0 0,0 0,0 0,2 32,-2-32,0 0,0 0,0 0,0 0,0 0,3 21,-3-21,0 28,0-28,0 0,2 19,-2 8,0-27,1 17,-3 10,2-27,-1 10,1 2,0-12,0 8,1 2,-1-10,1 6,0-1,-1-5,22 77,-15-62,-7-15,12 13,-7-11,-5-2,11 2,-6-1,-5-1,15-5,-4-2,-11 7,8-3,-8 3,0 0,30-12,-30 12,8-6,-8 6,10-6,-7 2,-3 4,7-6,-1 1,-6 5,8-7,-5 4,-3 3,5-3,-3 1,-2 2,4-5,-1 4,-3 1,4-5,-1 3,-3 2,3-5,0 2,-3 3,2-5,-2 5,0 0,0-2,0 2,0-3,0 2,0 1,2 0,-1 1,-1-1,-1 2,-1-1,2-1,0 1,-1-2,1 1</inkml:trace>
  <inkml:trace contextRef="#ctx0" brushRef="#br0" timeOffset="4">648 2377,'0'0,"0"0,0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0,2-2,-2 2,0 0,0 0,0 0,0 0,0 0,0 0,0 0,0 0,0 0,0 0,0 0,0 0,0 0,0 0,0 0,0 0,0 0,0 0,0 0,0 0,0 0,0 0,0 0,0 0,0 0,0 0,0 0,0 0,0 0,0 0,0 0,0 0,0 0,0 0,0 0,0 0,0 0,0 0,0 0,0 0,0 0,0 0,0 0,3-1,-3 1,0 0,0 0,0 0,0 0,1 0,-1 0,0 0,0 0,0 0,0 0,0 0,0 0,0 0,0 0,0 0,0 0,0 0,0 0,0 0,0 0,0 0,0 0,0 0,0 0,0 0,0 0,0 0,0 0,0 0,0 0,0 0,0 0,0 0,0 0,0 0,0 0,0 0,0 0,0 0,0 0,0 0,0 0,0 0,4 2,-4-2,0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0,43-3,-30 2,-13 1,13-1,-11 2,-2-1,4 0,0 0,-4 0,2 1,-3 0,1-1,1-1,1 1,-2 0,2 0,-2 0,1 1,-1-1,1 1,-1-2,0 1,0-1,0 1,0 0,0 0,0-1,-2 0,2 1,-1-1,1 1,0 0,-1 0,1-2,0 2,0 2,0-1,0-1,0 1,1-2,-1 1,-1-1</inkml:trace>
  <inkml:trace contextRef="#ctx0" brushRef="#br0" timeOffset="5">862 2238,'0'0,"0"0,0 0,0 0,0 0,0 0,0 0,0 0,0 0,0 0,0 0,0 0,0 0,0 0,0 0,-1 1,0 1,1-2,0 0,0 0,0 0,0 0,0 0,0 0,0 0,0 0,0 0,0 0,0 0,0 0,0 0,0 0,0 0,0 0,0 0,0 0,0 0,0 0,0 0,0 0,0 0,0 0,0 0,0 0,0 0,0 0,0 0,0 0,0 0,0 0,0 0,0 0,0 0,0 0,0 0,0 0,0 0,0 0,0 0,0 0,0 0,0 0,0 0,-2 0,2 0,0 0,0 0,0 0,0 0,0 0,0 0,0 0,0 0,0 0,0 0,0 0,0 0,0 0,0 0,0 0,0 0,0 0,0 0,0 0,0 0,0 1,0-1,0 0,0 0,0 0,0 0,0 0,0 0,0 0,0 0,0 0,0 0,0 0,0 0,0 0,0 0,0 0,0 0,0 0,0 0,0 0,0 0,0 0,0 0,0 0,0 0,0 4,0-4,0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2,0-2,0 0,0 0,0 0,0 0,0 0,0 0,0 0,0 0,0 0,0 0,0 1,0-1,0 0,0 0,0 0,0 0,0 0,0 0,0 0,0 0,0 0,0 0,1 5,-1-5,0 0,0 0,0 0,0 0,0 0,0 0,0 0,2 13,-2-13,0 0,0 0,0 0,0 0,0 0,0 0,0 0,0 0,0 0,0 0,0 0,0 0,0 0,3 22,-3-22,0 0,0 0,0 0,0 0,5 29,-5-29,0 0,0 0,0 0,0 0,0 0,0 0,0 0,1 17,-1-17,0 0,0 0,0 0,3 21,-3-21,0 12,2 2,-2-14,1 9,0 1,-1-10,7 83,-7-66,0-17,1 18,-1-15,0-3,0 6,-1-3,1-3,0 1,-2-2,2 1,0-1,1 1,-1 0,2-2,-2 2,0-2,0 2,-1-2,0 2,1 0,-2-1,2-1,0 2,-6-2</inkml:trace>
  <inkml:trace contextRef="#ctx0" brushRef="#br0" timeOffset="6">1206 2420,'0'0,"0"0,0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0,3-5,-3 5,0 0,0 0,0 0,0 0,0 0,0 0,0 0,0 0,0 0,0 0,0 0,0 0,0 0,0 0,2-3,-2 3,0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0,1-3,-1 3,0 0,0 0,0 0,0 0,0 0,0 0,0 0,0 0,0 0,0 0,0 0,0 0,0 0,0 0,0 0,0 0,0 0,0 0,0 0,0 0,0 0,0 0,0 0,0 0,0 0,0 0,0 0,0 0,0 0,0 0,4-5,-4 5,0 0,0 0,0 0,0 0,0 0,0 0,0 0,0 0,0 0,0 0,0 0,0 0,0 0,0 0,2-3,-2 3,0 0,0 0,0 0,0 0,0 0,0 0,0 0,0 0,0 0,0 0,0 0,0 0,0 0,0 0,0 0,0 0,0 0,0 0,0 0,0 0,0 0,0 0,0 0,0 0,0 0,0 0,0 0,9-8,-9 8,0 0,0 0,0 0,0 0,0 0,0 0,0 0,0 0,0 0,0 0,6-5,-6 5,0 0,0 0,0 0,0 0,0 0,0 0,0 0,0 0,0 0,0 0,0 0,0 0,0 0,0 0,0 0,0 0,0 0,0 0,0 0,0 0,0 0,8-5,-8 5,0 0,0 0,0 0,0 0,0 0,0 0,0 0,0 0,0-1,0 1,0 0,0 0,0 0,0 0,0 0,0 0,0 0,0 0,0 0,0 0,0 0,0 0,0 0,0 0,0 0,3-1,-3 1,0 0,0 0,0 0,0 0,0 0,2-3,-2 3,0 0,0 0,0 0,0 0,0 0,0 0,0 0,0 0,0 0,5-4,-5 4,0 0,0 0,4-2,-4 2,0 0,0 0,0 0,6-5,-2 5,-4 0,0 0,0 0,0 0,0 0,0 0,9-7,-9 7,6-4,-6 4,8-8,-3 6,-5 2,4-1,-3 2,-1-1,1 1,-1 1,0-2,-1 3,0-1,1-2,1 3,2-3,-3 0,3 2,-3-2,1 1,-1-1,1 2,-1-2,0 0,1 0,-1 1,0-1,14 25,-9-17,-5-8,5 12,-3-7,-2-5,0 1,0-1,0 0,1 2,-1-2,0 0,1 3,-1-1,0-2,0 3,0-3,1 3,-1-3,1 4,-1-1,0-3,13 76,-11-59,-2-17,2 20,-3-16,1-4,-1 6,-2-5,3-1,1 2,-1-2,2 0,-2 0,2-2,-2 1,0 1,1-4,0 1,-1 3,-2-3,1 1,1 2,-1-3,2-1,-1 4,1-5,-3 3,2 2,0-5,0 1,0 4,1-5,1 1,-2 4,2-6,-2 6,0-2,0 2,1-12,1 1,-2 11,8-27,-2 6,-6 21,12-29,-5 15,-7 14,11-26,-6 10,-5 16,9-24,-4 13,-5 11,6-14,-2 9,-4 5,4-7,-4 4,0 3,1 0,-1 0,0 0,0 0,0 0,2 2,-2 1,0-3,2 1,1-1,-3 0,3 3,-2-2,-1-1,2 2,0 1,-2-3,1 4,-1-4,1 2,-1-2,2 4,0-3,-2-1,1 5,0-2,-1-3,2 5,0-3,-2-2,2 5,-2-3,0-2,1 6,-1-2,0-4,1 6,0-2,-1-4,0 8,0-2,0-6,0 2,0-2,0 1,0-1,2 1,-2-1,0 0,1 3,-1-2,0-1,1 4,0-2,-1-2,22 64,-18-49,-4-15,3 8,-3-7,0-1,11 18,-7-13,-4-5,4 4,-3-4,-1 0,4 0,0-1,-4 1,4-3,0 2,-4 1,3-2,-2 2,-1 0,4-1,-1 0,-3 1,7-2,-1-1,-6 3,8-1,-8 1,3-1,-3 1,6-1,-1 0,-5 1,8 0,-5-1,-3 1,5-1,-3 0,-2 1,3-2,-2 0,-1 2,4-1,-2-1,-2 2,3-3,-1 3,-2 0,2-1,0 1,-2 0,1-2,-1 2,0-2,0 2,1 0,0-1,-1 1,0 0,-1 0,1 0,-1 0,-1 0,2 0,-1 0,0-1,1 1,0 1,0-1,1 1,-1-1,0 1,-1-1,1 0,0 1,0-1,0 0,-1 0,1 0,0 0</inkml:trace>
</inkml:ink>
</file>

<file path=ppt/ink/ink14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29"/>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97-1820,'0'0,"0"0,0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2,0-2,0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0,1-1,-1 1,0 0,0 0,0 0,0 0,0 0,0 0,0 0,0 0,0 0,0 0,0 0,0 0,0 0,0 0,0 0,0 0,0 0,0 0,0 0,0 0,0 0,0 0,0 0,0 0,4-2,-4 2,0 0,0 0,0 0,0 0,0 0,0 0,0 0,0 0,0 0,0 0,0 0,0 0,0 0,0 0,0 0,0 0,0 0,0 0,0 0,1-3,-1 3,0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21,6-15,-6 15,0 0,0 0,0 0,13-23,-13 23,0 0,9-13,-9 13,0 0,16-24,-8 7,-8 17,15-24,-6 13,-9 11,14-22,-8 7,-6 15,12-24,-12 24,8-12,-8 12,10-16,-6 9,-4 7,6-9,-6 5,0 4,3-6,-1 2,-2 4,5-6,-2 1,-3 5,7-10,-3 5,-4 5,8-7,0 4,-8 3,11-7,-6 0,-5 7,12-12,-12 12,8-9,-8 9,16-12,-7 4,-9 8,11-12,-5 7,-6 5,8-10,-4 8,-4 2,7-6,-4 3,-3 3,6-7,-4 2,-2 5,8-12,-2 3,-6 9,9-13,-4 4,-5 9,8-12,-8 12,4-4,-4 4,8-9,-6 4,-2 5,8-12,-1 5,-7 7,18-17,-7 6,-11 11,20-16,-10 7,-10 9,16-13,-8 6,-8 7,12-15,-7 5,-5 10,12-16,-4 7,-8 9,14-16,-14 16,9-11,-9 11,16-18,-4 6,-12 12,18-17,-7 8,-11 9,22-18,-9 6,-13 12,24-23,-11 10,-13 13,23-21,-10 10,-13 11,0 0,21-17,-10 9,-11 8,15-14,-7 6,-8 8,11-11,-6 4,-5 7,12-11,-4 4,-8 7,16-11,-8 6,-8 5,13-9,-6 3,-7 6,14-11,-4 2,-10 9,16-14,-16 14,10-8,-10 8,11-12,-5 8,-6 4,8-7,-6 4,-2 3,6-5,-4 2,-2 3,7-3,-2 0,-5 3,11-5,-6 1,-5 4,13-8,-4 3,-9 5,13-8,-8 4,-5 4,11-7,-11 7,7-2,-7 2,10-8,-6 4,-4 4,8-7,-3 5,-5 2,9-5,-3 1,-6 4,10-6,-5 0,-5 6,9-8,-2 5,-7 3,11-7,-5 4,-6 3,11-8,-5 4,-6 4,15-10,-15 10,11-6,-11 6,17-8,-5 4,-12 4,17-9,-8 4,-9 5,14-9,-5 5,-9 4,14-7,-7 4,-7 3,11-6,-4 4,-7 2,11-4,-6 3,-5 1,12-2,-6 0,-6 2,13-2,-13 2,0 0,7 0,-7 0,11 0,-6 0,-5 0,9 1,-4 1,-5-2,8 3,-5 0,-3-3,5 2,-3-1,-2-1,4 3,-1-2,-3-1,5 5,-2-2,-3-3,5 4,-3-1,-2-3,3 3,-3-3,1 3,-1-3,5 5,-2 0,-3-5,6 5,-3 0,-3-5,5 7,-3-3,-2-4,0 0,0 0,0 0,1 3,-1-2,0-1,0 0,2 2,-1 0,-1-2,1 3,0-1,-1-2,2 5,0-1,-2-4,5 10,0 3,-5-13,7 13,2 5,-9-18,6 14,2 2,-8-16,6 12,2 4,-8-16,6 12,-6-12,8 17,-8-17,6 13,-1 4,-5-17,5 10,0 2,-5-12,4 9,1 3,-5-12,3 9,1 2,-4-11,2 9,2 4,-4-13,3 8,-1 2,-2-10,4 12,1 6,-5-18,4 11,-4-11,5 14,-5-14,5 12,2 3,-7-15,5 11,2 5,-7-16,7 14,1 3,-8-17,5 13,3 3,-8-16,6 12,-6-12,8 15,-8-15,6 11,2 4,-8-15,6 9,1 2,-7-11,5 8,1 2,-6-10,6 8,2 4,-8-12,5 8,1 1,-6-9,6 8,1 3,-7-11,6 8,0-1,-6-7,7 9,6 7,-13-16,52 65,-41-52,-11-13,15 14,-15-14,6 3,-6-3,6 2,-6-2,0 0,1 0,-1 3,0-3,3 1,-3-2,0 1,4-3,-2 2,-2 1,5 0,-1 0,-4 0,4-1,-3-2,-1 3,3-4,-2 3,-1 1,3-1,-3 1,1-2,-1 2,0-3,2 1,-2 2,6-4,-1 1,-5 3,7-6,-7 3,0 3,1-7,1 4,-2 3,1-4,-1 1,0 3,0-3,0 2,0 1,3-2,-2-1,-1 3,2-5,-2 5,2-3,-2 3,3-6,-2 2,-1 4,3-5,1 2,-4 3,5-7,-2 1,-3 6,9-13,-2 4,-7 9,12-15,-12 15,6-9,-6 9,11-14,-6 6,-5 8,6-9,-5 6,-1 3,4-6,0 3,-4 3,2-7,-2 2,0 5,3-8,0 5,-3 3,5-8,-2 5,-3 3,4-5,-3 2,-1 3,3-4,-3 4,0-2,0 2,1-6,1 1,-2 5,2-7,0 3,-2 4,4-6,-2 3,-2 3,3-4,0 1,-3 3,2-8,-1 2,-1 6,2-10,0 6,-2 4,2-8,-1 4,-1 4,2-9,-2 4,0 5,5-9,2 4,-7 5,6-8,-4 2,-2 6,1-9,-3 4,2 5,4-11,0 5,-4 6,6-13,-6 13,2-7,-2 7,3-12,-2 6,-1 6,5-11,-3 5,-2 6,7-15,-3 5,-4 10,10-21,-3 9,-7 12,11-19,-5 11,-6 8,5-12,-7 5,2 7,1-9,2 6,-3 3,3-2,-3 2,3 0,-3 0,4-1,-2-2,-2 3,6-5,-1 1,-5 4,7-6,-3 4,-4 2,5-1,-2 3,-3-2,5 1,-5-1,1-1,-1 1,3 2,-3 1,0-3,2 2,0-1,-2-1,1 0,0 1,-1-1,7 10,-6-6,-1-4,2 4,-2-3,0-1,3 4,-1 0,-2-4,6 4,-3-2,-3-2,3 5,-3-5,2 4,-2-4,1 3,-1-3,0 0,1 2,0-2,-1 0,2 2,-2-1,0-1,2 2,-1 0,-1-2,2 3,-1-2,-1-1,3 4,-2-2,-1-2,3 5,3 4,-6-9,7 10,3 5,-10-15,8 10,1 2,-9-12,6 9,1 1,-7-10,6 8,0 3,-6-11,6 10,2 3,-8-13,6 10,-6-10,7 13,-7-13,5 8,1 3,-6-11,6 9,0 1,-6-10,4 7,0 1,-4-8,4 8,0 2,-4-10,6 9,0 2,-6-11,41 70,-33-56,-8-14,1 1,0 0,-1-1,1 1,-1-1,0 1,0-1,2 3,-2-2,0-1,2 3,-1-2,-1-1,33 53,-25-41,-8-12,9 14,-5-10,-4-4,7 6,-3-4,-4-2,7 4,-4-1,-3-3,5 6,-3-1,-2-5,7 4,-1-3,-6-1,9 3,-5-2,-4-1,7 5,-3-4,-4-1,5 3,-2-2,-3-1,5-1,1 1,-6 0,7 0,-7 0,4 1,-4-1,8 0,-5-2,-3 2,8-3,-1 0,-7 3,8-5,-6 1,-2 4,2-6,-2 4,0 2,5-2,1 0,-6 2,9-3,-6-1,-3 4,13-10,-2 3,-11 7,17-13,-17 13,0 0,10-9,-10 9,18-15,-8 6,-10 9,17-17,-8 8,-9 9,20-19,-6 5,-14 14,24-22,-10 9,-14 13,19-22,-19 22,9-14,-9 14,12-20,-4 8,-8 12,14-18,-5 9,-9 9,13-15,-7 6,-6 9,10-14,-2 6,-8 8,12-15,-4 6,-8 9,9-14,-6 5,-3 9,7-16,-3 5,-4 11,11-21,-2 7,-9 14,13-21,-5 12,-8 9,13-14,-6 6,-7 8,11-13,-6 4,-5 9,8-14,0 7,-8 7,12-10,-7 6,-5 4,8-7,-4 4,-4 3,7-4,-5 1,-2 3,4-3,-3 1,-1 2,5-7,-1 1,-4 6,7-8,-7 8,6-3,-6 3,8-7,-5 4,-3 3,5-6,-1 4,-4 2,4-5,-3 3,-1 2,7-3,-2 0,-5 3,9-6,-3 2,-6 4,10-5,-4 3,-6 2,8-5,-4 3,-4 2,6-3,-6 3,5-1,-5 1,13-4,-4 0,-9 4,16-6,-8 3,-8 3,17-6,-7 4,-10 2,15-5,-7 3,-8 2,15-4,-15 4,10-1,-10 1,15-2,-8 0,-7 2,13-2,-5-1,-8 3,12 0,-3 0,-9 0,16 0,-5 0,-11 0,15 0,-15 0,6 1,-6-1,4 0,-4 0,0 0,3 1,-2 0,-1-1,3 1,-3-1,1 0,-1 0,5 2,-1-1,-4-1,12 5,3 0,-15-5,11 4,0 1,-11-5,10 4,2 2,-12-6,10 5,2 0,-12-5,9 5,1 0,-10-5,8 5,4 1,-12-6,9 5,1 0,-10-5,69 41,-55-33,-14-8,8 6,-8-6,0 0,1 2,0-2,-1 0,3 1,-3 0,0-1,35 29,-35-29,8 8,-8-8,0 1,1 0,-1-1,0 0,1 2,-1-2,3 3,-3-3,0 0,2 3,-1-1,-1-2,3 4,-1-3,-2-1,2 5,9 10,-11-15,6 6,-3-1,-3-5,9 13,-9-13,0 0,13 18,-13-18,8 13,3 2,-11-15,9 13,4 2,-13-15,7 12,1 0,-8-12,5 9,2 1,-7-10,5 9,2 3,-7-12,3 8,0-2,-3-6,5 9,0 2,-5-11,4 8,0 2,-4-10,4 7,1 3,-5-10,4 9,1 4,-5-13,3 8,1-1,-4-7,3 10,4 2,-7-12,4 9,-4-9,5 10,-5-10,4 10,3 3,-7-13,4 7,0-1,-4-6,4 8,1 3,-5-11,6 7,0 3,-6-10,42 66,-35-51,-7-15,3 7,-3-6,0-1,16 19,-11-13,-5-6,1 0,-1 0,0 0,0 0,8 15,-5-11,-3-4,0 0,0 1,0-1,7 14,-5-11,-2-3,5 4,-4-2,-1-2,3 3,-3-3,1 2,-1-2,0 2,1-2,-1 0,2 2,-1 0,-1-2,4 1,-3-4,-1 3,0 0,0 0,0 0,-7 1,7 0,0-1,1-1,-1-1,0 2,0-1,-1 1,1 0,-2 0,2 0,1 1,-1-1,3-1,0-2,-3 3,0 0,0 0,0 0,-8 0,9-1,-1 1,0 0,0 0,0 0,-8 4,8-4,0 0,0-1,0 0,0 1,0 0,-3 0,3 0,-4-1,3-1,1 2,-1 0,2 0,-1 0,8 4,-7-3,-1-1,2 1,-3 0,1-1,-2 1,1-1,1 0,-2-2,2 2,-1-1</inkml:trace>
</inkml:ink>
</file>

<file path=ppt/ink/ink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9"/>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EC698971-4812-4BD4-981A-643AE282E3E4}" emma:medium="tactile" emma:mode="ink">
          <msink:context xmlns:msink="http://schemas.microsoft.com/ink/2010/main" type="inkDrawing" rotatedBoundingBox="14967,9550 25098,11652 24571,14191 14440,12088" shapeName="Other">
            <msink:destinationLink direction="with" ref="{563F495F-5940-456B-AEDB-A9FA22815822}"/>
            <msink:destinationLink direction="with" ref="{433302A1-7F96-44EA-A3E0-3A69F4FCCE3E}"/>
          </msink:context>
        </emma:interpretation>
      </emma:emma>
    </inkml:annotationXML>
    <inkml:trace contextRef="#ctx0" brushRef="#br0">-15 1444 16,'0'0'26,"-9"20"0,9-20 2,0 0-12,0 0-10,0 0-1,0 0 1,0 0 0,0 0 0,0 0 0,0 0 0,0 0 0,0 0 0,9-29 0,-9 29-1,19-29 0,-3 10 0,-5-8-1,6 1-1,-3-7-1,3 2 0,1-7-1,4 0-1,2-5 1,8 0-1,-1-5 0,6 4 0,3-1 0,0-3 0,3 4 0,-3 4 0,2 2 1,3-3-1,-1 3 0,0 0 0,4 1 1,-4 0-2,3-5 1,5-1 0,1 0-1,4 1 2,-4-1-2,1-3 1,-1 4 0,-1 0 0,-3 7 0,-3 4 0,-4 4 0,-1 1 0,-6 6 0,3 2 0,3 1 0,1 1 0,0-1 0,4 1 0,-3-1 0,-3 3 0,0 5 0,-5 1 0,-9 3 0,-4 7 0,-2 3 0,-20-5 0,24 29 0,-13-10 0,-2 1 0,1 0-1,1 0 1,-2 0 0,0 2 0,2-2 0,-2 2 0,0 4 0,-3 5 0,0 2 1,1-1 0,-3 14-2,1 0 1,2 3 0,3-3 0,4-2 0,1 0 0,7-2 0,4-4-1,3-5 1,4-7 0,-1 5 1,1-9-2,2 0 1,-4-8 0,0-3 0,-2-9 0,5-6 0,-3-7 0,0-7-1,0-8 2,1-5-2,-1-7 1,-2-6 1,-1-7-1,-6-2 0,2-6 0,-2 1 1,-2 7-2,-2 0 2,1 9-1,-1 7 0,1 11 0,1 8-1,-2 10 1,0 6 0,-1 6 0,0 5 0,-1 1 0,2 1 0,-1 2 0,1 3 1,-1 0-1,-2 4 0,-2 9 1,1 4-1,-1 7 0,0 2 0,0 7 0,2 2-1,-1-2 2,3 1-2,5-9 1,-2 1 0,4-9 0,0-6 0,0-7 0,1-5 1,3-5-1,3-8 0,2-8 0,0-10-1,1-4 2,0-6-1,-2-9 0,1 0 0,-4-7 1,1-2-2,-3-13 1,-1 2 1,3-2-2,3 0 1,1 2 0,3-2 0,5 10 0,-3 1 0,1 11 0,0 5 0,1 7 0,-3 0 0,3 3 0,3 4 0,-3 1 0,4 0 1,-2 0-1,6 0-1,-4 6 2,-3 2-1,-3 1 0,-5 2 1,-1 4-1,-1 3 0,4 5 0,-2-3 1,-2 4-1,2 0 0,2 0 1,-2 0-1,-2 0 1,1 1-1,-7-1 1,-1 6 0,-2-4-1,4 5 1,-6 2-1,2 0 1,-1 2-1,-5 0 0,4 2 0,4 1 0,-3 1 1,2 1-2,1 4 2,2-3-1,-6-1 1,2-1-2,-1 1 2,-3 1-2,-5-1 2,0-1 0,0 3-1,-1 0 1,1-3-1,2 5 0,0-4 0,3 1 1,-1-3-1,-1 1 0,1 0 0,-4 1 0,-2 0 0,-2 3 1,0-1-1,-2 4 0,-1 3 0,-1 3 1,-1-5-1,5 5 1,-5-1-1,3-1 0,2-3 0,1-1 0,-7-2 0,6-5 0,-1-2 0,-1 0 0,1-8 0,-3 2 1,-5-18-1,13 30 0,-8-14 0,-5-16 0,10 31 1,-5-13-1,2 1 0,1-1 0,-3 2 1,6-4-2,-3 5 2,3 1-1,-11-22 0,18 32 0,-18-32 1,20 33-1,-12-16 0,3 1 1,-2-1-1,-9-17 0,22 31 0,-22-31 0,24 32 0,-24-32 0,20 19 0,-20-19 0,15 18 0,-15-18 1,9 20-1,-9-20 0,9 20 0,-9-20 0,9 24 0,-9-24 1,15 20-1,-15-20-1,15 18 2,-15-18-1,11 24-1,-11-24 1,13 33 0,-10-16 1,5 4-1,-1 3 0,2-2 0,2 0 0,2-5 0,-2 4 1,4-2-1,-4 1 0,0-2 0,-2 2 0,0-1 0,-1 2 0,-3-2 0,3 1 1,1-4-1,-2 6 0,0-3 0,1 1 0,-3 0 0,1-2 0,-1 4 0,-1-2 0,0 0 0,1-3 0,3 1 0,1 0 0,2-1 0,-11-17 1,20 29-1,-9-13 0,-11-16 0,20 33 0,-11-15 0,-1 1 0,1-3 0,4 2 0,0 3 0,1-7 0,-1 6 1,6-1-2,-1 3 2,-1-1 0,-1 3 0,-1-2-1,-2 0 1,1-2 0,3-5-1,1-2 0,3-2 0,2 0 0,3 0 0,0 5-1,5 2 1,-1 4 0,4 4 0,1-2 0,0-1 0,0-1 0,2-7 0,0-8 0,-2-9 0,1-10 0,-1-9 0,-2-4 0,-1-4 0,-3-6 0,0-3 0,6-3-1,-1-4 0,-5-3 1,6 1-1,-2-6 0,0-4 0,-2-3 1,0 1-1,-5-1 1,-2-2 0,-2 3 0,2 2 0,2 1 0,-2 3 0,5-8 0,1 3 0,1-2-1,-2 1 2,2 4-1,-1-5 0,1 3 0,-2 10-1,-3 3 1,4 4-1,-1 3 2,0 2-2,6 3 1,2 0-1,2 3 1,-3-2 0,1 0 0,2 2 0,-8 3 0,2 4 0,-2 4 0,1 5 0,-3 4 0,-1 2 0,-4 5 0,-1 4-1,1 0 1,0 1 0,-2 3 1,0 3-1,-1-2 0,-1 6 0,0-4 0,0 2 1,0-2-1,-1 2 0,-1 0 0,1-2 0,-19-9 0,29 24 0,-29-24 0,22 22 0,-22-22 0,24 27 0,-24-27 0,29 26 0,-10-13 0,-19-13 0,31 31 0,-16-13 1,-1 11-1,1 4 0,2 7 0,-3 3 1,5 2-1,-3-3 0,4 4 1,1-8-1,-1-8 0,2-5 0,0-5 0,2-1 0,0-7 0,-4-2 0,2-7 0,-5-1 0,1-7 0,-18 5 0,28-32 0,-16 11 0,-1-5 0,-1-3 0,-1-6 0,2-3 0,2 1 0,0 0 0,1 3 0,-1 4-1,0 5 1,2 1-1,-2 4 0,-13 20 0,25-13 1,-25 13-1,24 4 1,-24-4 1,30 7-2,-14-3 2,3 3-1,-1 2 1,-1 0-1,1 12 1,0-1-1,1 2 0,5 0 0,-1 1 0,3-4 0,2-1 0,1-4 1,1-12-1,1-4 0,-2-10 0,-3-5-1,2-3 2,-3-7-2,-1 1 1,-2-3-1,4-2 1,-2 2 0,2 7-1,3 0 1,-1 5 0,5 6 0,-4 0 0,0 4 0,1 3 0,-1 4 0,-1 4 0,-1 1 1,1 6-1,-4 2-1,-2 0 2,7 3-1,-5 5 0,2 6 0,0 0 1,-2 10-1,-1-2 1,-2 5-1,3 0 0,-4 2 1,2 0-1,-2-7 0,0 1 0,-1-3 0,-1 0 0,-1 0 0,-5 2 0,0-8 0,-3 4 0,-4 2 1,1-2-1,1 2 0,-1-7 0,1-1 0,0-3 0,2 2 1,1-4-1,-10-20 0,18 26 0,-18-26 0,11 22 1,-11-22-1,7 20 0,-7-20 0,4 18 1,-4-18-1,0 0 0,7 20 1,-7-20-1,0 0 0,0 0 1,0 0 0,17 11-1,-17-11 0,0 0 1,0 0-1,15 17 1,-15-17-1,0 0 1,0 0-1,0 0 2,0 0-1,0 0 0,0 0-1,16 3 1,-16-3-1,0 0 1,0 0-1,0 0 0,0 0 0,0 0 0,0 0 1,0 0-1,0 0 0,0 0 0,0 0 0,0 0-1,0 0 1,0 0-2,17 2-4,3 16-23,-20-18-12,0 0 0,-26-27-2,13 0 1</inkml:trace>
  </inkml:traceGroup>
</inkml:ink>
</file>

<file path=ppt/ink/ink15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0"/>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-211 625,'0'0,"0"0,0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 37,14-37,0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7,2-7,0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0,4 1,-4-1,0 0,1 0,-1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2,-3-2,0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5,-9-5,0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0,1-1,-1 1,0 0,0 0,0 0,0 0,0 0,0 0,0 0,0 0,0 0,0 0,0 0,0 0,0 0,0 0,0 0,0 0,0 0,0 0,0 0,0 0,0 0,0 0,0 0,0 0,0 0,0 0,0 0,0 0,0 0,0 0,0 0,0 0,0 0,0 0,0 0,0 0,1 1,-1-1,0 0,0 0,0 0,0 0,0 0,0 0,0 0,0 0,0 0,0 0,0 0,0 0,0 0,0 0,0 0,0 0,0 0,0 0,0 0,0 0,0 0,0 0,0 0,0 0,0 0,0 0,0 0,0 0,0 0,0 0,0 0,0 1,0-1,0 0,0 0,0 0,0 0,0 0,0 0,0 0,0 0,0 0,0 0,0 0,0 0,0 0,0 0,0 0,0 0,0 0,0 0,0 0,0 0,0 0,0 0,0 0,0 0,0 0,0 0,0 0,0 0,0 0,0 0,0 0,0 0,0 0,0 0,0 0,0 0,0 0,0 0,0 0,1 1,-1-1,0 0,0 0,0 0,0 0,0 0,0 0,0 0,0 0,0 0,0 0,0 0,0 0,0 0,0 0,0 0,0 0,0 0,0 0,0 0,0 0,0 0,0 0,0 0,0 0,0 0,0 0,0 0,0 0,1 0,-1 0,0 0,0 0,0 0,0 0,0 0,0 0,0 0,0 0,0 0,0 0,0 0,0 0,0 0,0 0,0 0,0 0,0 0,0 0,0 0,0 0,0 0,0 0,0 0,0 0,0 0,0 0,0 0,0 0,0 0,0 0,0 0,0 0,0 0,0 0,0 0,0 0,0 0,0 0,0 0,0 0,0 0,0 0,1 1,-1-1,0 0,0 0,0 0,0 0,0 0,0 0,0 0,0 0,0 0,0 0,0 0,0 0,0 0,0 0,0 0,0 0,0 0,0 0,0 0,0 0,0 0,0 0,0 0,0 0,0 0,2 0,-2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0,1 0,-1 0,0 0,0 0,0 0,0 0,0 0,0 0,0 0,0 0,0 0,0 0,0 0,0 0,0 0,1 0,-1 0,0 0,0 0,0 0,0 0,0 0,0 0,0 0,0 0,0 0,0 0,0 0,0 0,0 0,0 0,0 0,0 0,0 0,0 0,0 0,0 0,0 0,0 0,0 0,0 0,0 0,0 0,0 0,0 0,0 0,0 0,0 0,3 2,-3-2,0 0,0 0,0 0,0 0,0 0,0 0,0 0,0 0,0 0,0 0,0 0,0 0,0 0,2 0,-2 0,0 0,0 0,0 0,0 0,0 0,0 0,0 0,0 0,0 0,0 0,0 0,0 0,0 0,0 0,0 0,0 0,0 0,0 0,0 0,0 0,0 0,0 0,0 0,0 0,1 1,-1-1,0 0,0 0,0 0,0 0,0 0,0 0,0 0,0 0,0 0,0 0,0 0,0 0,0 0,0 0,0 0,0 0,0 0,0 0,0 0,0 0,0 0,0 0,0 0,0 0,0 0,0 0,0 0,0 0,0 0,0 0,0 0,12 8,-12-8,0 0,0 0,0 0,0 0,0 0,0 0,0 0,4 1,-4-1,0 0,0 0,0 0,0 0,0 0,0 0,0 0,0 0,0 0,0 0,0 0,0 0,0 0,4 3,-4-3,0 0,0 0,0 0,0 0,0 0,0 0,0 0,0 0,0 0,2 1,-2-1,0 0,0 0,0 0,0 0,0 0,2 0,-2 0,1 0,-1 0,0 0,0 0,0 0,0 0,0 0,3 1,-3-1,0 0,0 0,0 0,2 1,-2-1,0 0,0 0,0 0,0 0,0 0,1 1,-1-1,0 0,0 0,2 1,-2-1,0 0,2 1,-1-1,-1 0,27 14,-21-12,-6-2,7 4,-3-3,-4-1,3 1,-3-1,0 0,0 0,11 7,-7-4,-4-3,3 2,-3-2,0 0,14 5,-9-3,-5-2,7 1,-5-1,-2 0,4 0,-4 0,1 0,-1 0,2 1,-1-1,-1 0,0 0,0 0,0 0,1-1,1 0,-2 1,1 0,-1 0,0 0,1 0,0-2,-1 2,2-2,-1 1,-1 1,2-2,-2 0,0 2,0-1,0 1,0-1,0 1,2 0,-2 0,0 0,3-1,-1 0,-2 1,5-1,-2 0,-3 1,9-1,-2-1,-7 2,13-4,-6 0,-7 4,6-2,-5 2,-1 0,3-1,-2 1,-1 0,64-22,-64 22,0 0,20-8,-20 8,24-12,-14 7,-10 5,15-6,-8 4,-7 2,13-5,-6 1,-7 4,11-4,-8 2,-3 2,7-3,-7 3,4-2,-4 2,6-5,-3 1,-3 4,5-5,-2 2,-3 3,4-7,-2 2,-2 5,2-5,-1 3,-1 2,2-4,-1 1,-1 3,2-4,-1 1,-1 3,4-5,-1 0,-3 5,5-6,-5 6,1-3,-1 3,3-6,0 2,-3 4,3-6,-1 3,-2 3,2-5,-1 1,-1 4,3-5,-1 1,-2 4,7-10,-3 3,-4 7,9-16,-2 6,-7 10,12-18,-6 9,-6 9,9-14,-9 14,5-6,-5 6,7-14,-3 6,-4 8,9-17,-3 6,-6 11,13-19,-5 8,-8 11,12-18,-5 9,-7 9,9-14,-9 14,5-8,-5 8,7-12,-4 6,-3 6,8-12,-1 3,-7 9,10-14,-5 6,-5 8,9-15,-2 7,-7 8,9-15,-3 6,-6 9,8-14,-4 6,-4 8,10-17,-2 6,-8 11,12-19,-12 19,8-11,-8 11,12-20,-6 8,-6 12,13-18,-6 9,-7 9,12-16,-6 7,-6 9,10-17,-5 6,-5 11,11-19,-5 9,-6 10,0 0,12-17,-5 8,-7 9,8-13,-4 6,-4 7,7-14,-3 5,-4 9,8-16,-2 7,-6 9,11-16,-4 7,-7 9,10-14,-5 6,-5 8,9-14,-4 5,-5 9,10-15,-10 15,5-8,-5 8,9-13,-3 6,-6 7,10-12,-4 5,-6 7,10-13,-5 7,-5 6,9-12,-5 5,-4 7,7-10,-4 6,-3 4,5-7,-2 3,-3 4,4-8,-2 3,-2 5,8-9,-8 9,0 0,6-4,-6 4,9-6,-7 1,-2 5,3-5,-1 2,-2 3,3-5,0 2,-3 3,5-7,-1 2,-4 5,4-8,-2 3,-2 5,7-9,-2 3,-5 6,10-9,-7 3,-3 6,8-10,-5 5,-3 5,8-10,-2 6,-6 4,11-13,-6 4,-5 9,12-17,-5 7,-7 10,12-16,-4 8,-8 8,14-14,-5 6,-9 8,11-11,-8 6,-3 5,9-10,-3 5,-6 5,10-8,-7 3,-3 5,9-9,-1 3,-8 6,10-10,-10 10,4-6,-4 6,8-10,-2 5,-6 5,6-7,-3 3,-3 4,6-5,-2 2,-4 3,6-5,-4 3,-2 2,4-5,-2 3,-2 2,3-4,-2 2,-1 2,5-4,-1 2,-4 2,6-4,-6 4,0 0,2-1,-2 1,4-2,-3 1,-1 1,2-2,0 1,-2 1,1-1,-1 0,0 1,0-1,0 0,0 1,3-1,-3 0,0 1,3-1,-1 1,-2 0,2-1,-1 0,-1 1,0 0,0 0,0 0,6 0,-6-1,0 1,1-1,1 0,-2 1,0 1,0-1,0 0,2 0,-1-1,-1 1,0 0,0 0,0 1,0-1,0 2,1-2,-1 0,-1 2,-1-1,2-1,0 1,2-1,-2 0,1 1,-2-1,1 0,0 0,0 1,0-1,1 2,0-2,-1 0,3 2,-3-2,0 0,3 1,-3-1,2 0,-2 0,1 0,-1 0,0 0,0 1,2-1,-2 0,1 1,1 1,-2-2,3 1,0-1,-3 0,3 0,-3 0,0 0,3 0,-1 1,-2-1,2 0,-3 0,1 0,-1 0,1 0,0 0,0 0,6 1,-3 0,-3-1,0 1,-1-2,1 1,-3-1,2 0,1 1,0 0,1 0,-1 0,1 0,-1 0,0 0,-3 0,0 0,3 0,-5 0,4 0,1 0,-1 1,1-1,1 0,-1 0,1 1,-1-2,0 1,0 0,0 0,0 0,-1 0,-1 1,2-1</inkml:trace>
</inkml:ink>
</file>

<file path=ppt/ink/ink15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425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 0,0-1,0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0,1 1,-1-1,0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0,-1 1,1-1,0 0,0 0,0 0,0 0,0 0,0 0,0 0,0 0,0 0,0 0,0 0,0 0,0 0,0 0,0 0,0 0,0 0,0 0,0 0,0 0,0 0,0 0,0 0,0 0,0 0,0 0,0 0,0 0,0 0,0 0,0 0,0 0,0 0,0 0,0 0,0 0,-1 2,1-2,0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5,0-5,0 0,0 0,0 0,0 0,0 0,0 0,0 0,0 0,0 0,0 0,0 0,0 0,0 0,0 0,0 2,0-2,0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0,-1 2,1-2,0 0,0 0,0 0,0 0,0 0,0 0,0 0,0 0,0 0,0 0,0 0,0 0,0 0,0 0,0 0,0 0,0 0,0 0,0 0,0 0,0 0,0 1,0-1,0 0,0 0,0 0,0 0,0 0,0 0,0 0,0 0,0 0,0 0,0 0,0 0,0 0,0 0,0 0,0 0,0 0,0 0,0 0,0 0,0 0,0 0,0 3,0-3,0 0,0 0,0 0,0 0,0 0,0 0,0 0,0 0,0 0,0 0,0 0,0 0,0 0,0 0,0 0,0 0,0 0,0 0,0 1,0-1,0 0,0 0,0 0,0 0,0 0,0 0,0 0,0 0,0 0,0 0,0 0,0 0,0 0,0 0,0 0,0 0,0 0,0 0,0 0,0 0,0 0,0 0,0 0,0 0,0 0,0 0,0 0,0 0,0 0,0 0,0 0,0 0,-12 47,12-47,0 0,0 0,0 0,0 0,0 0,0 0,0 0,0 0,0 0,0 0,0 0,0 0,0 0,0 0,0 0,0 0,0 0,0 0,0 0,0 0,0 0,0 0,0 0,0 0,0 0,0 0,0 0,0 0,0 0,0 0,0 0,-4 12,4-12,0 0,0 0,0 0,0 0,0 0,0 0,0 0,0 0,0 0,0 0,0 0,0 0,0 0,0 0,0 0,0 0,0 0,0 0,0 0,0 0,0 0,0 0,0 0,0 0,0 0,0 0,0 0,-2 7,2-7,0 0,0 0,0 0,0 0,0 0,0 0,0 0,0 0,0 0,0 0,0 1,0-1,0 0,0 0,0 0,0 0,0 0,0 0,0 0,0 0,0 0,0 0,0 0,0 0,0 0,0 0,0 0,0 0,0 0,0 0,0 0,0 0,0 0,-1 1,1-1,0 0,0 0,0 0,0 0,0 0,0 0,0 0,0 0,0 1,0-1,0 0,0 0,0 0,0 0,0 0,0 0,0 0,0 0,0 0,0 0,0 0,0 0,0 0,0 0,0 0,0 2,0-2,0 0,0 0,0 0,0 0,0 0,0 1,0-1,0 0,0 0,0 0,0 0,0 0,0 0,0 0,0 0,0 0,-1 4,1-4,0 0,0 0,-1 1,1-1,0 0,0 0,0 0,-1 4,1-4,0 0,0 0,0 0,0 0,0 0,0 0,0 2,0-2,0 0,0 0,0 0,0 0,0 0,0 0,0 0,0 0,0 0,-15 43,15-43,0 0,0 0,0 1,0-1,0 0,0 0,0 0,-12 44,9-33,3-11,-1 1,1 0,0-1,-1 2,0-1,1-1,-15 25,15-24,0-1,-1 2,1-1,0-1,-2 4,1-2,1-2,-2 4,2-4,-1 1,1-1,-37 72,31-62,6-10,-6 14,2-8,4-6,-4 8,3-3,1-5,-1 0,1 1,0-1,-1 1,1 0,0-1,-23 36,18-29,5-7,0 0,0 1,0-1,-1 2,1-2,-1 0,1 0,-1 4,0-3,1-1,-29 57,23-48,6-9,0 1,0 0,0-1,-2 1,1 0,1-1,0 4,-1-4,1 0,-2 4,2-3,0-1,-32 67,28-59,4-8,-6 12,6-12,-1 6,1-6,0 0,-1 0,1 1,0-1,-1 2,1-1,0-1,-2 4,2-3,0-1,-2 5,1-3,1-2,-2 6,1-3,1-3,-3 5,1 2,2-7,-4 10,-1 3,5-13,-5 11,5-11,-6 15,6-15,-34 88,28-68,6-20,-1 1,1 0,0-1,-12 34,10-28,2-6,0 1,0 0,0-1,-1 2,1-1,0-1,0 3,-1-2,1-1,-2 5,2-4,0-1,-22 76,22-76,-3 10,3-10,0 1,0-1,0 0,0 2,0-1,0-1,-2 4,1-3,1-1,-1 4,1-3,0-1,-2 5,1-3,1-2,-27 77,24-68,3-9,0 0,-1 1,1-1,0 2,0-2,-1 0,1 0,0 0,0 3,0-2,0-1,-10 42,8-33,2-9,-3 10,2-7,1-3,-2 7,0-3,2-4,0 7,0-7,1 3,-1-3,-1 6,1-2,0-4,-1 7,1-4,0-3,0 6,0-4,0-2,-1 4,0-2,1-2,-1 3,1-2,0-1,0 3,-1-1,1-2,1 2,-1-2,0 0,1 1,-1-1,0 0,0 0,0 1,0 0,0-1,-1 1,0-1,1 0,0 0,0 0,0 0,0 0,-1 1,1-1,0 0,0 0,0 0,1-1,-1 1,0 0,1 0,0 1,-1-1,0 0,0 0,0 0,0 0,0-1,-1 1,1 0,-1 1,1 0,0-1,0 2,0-3,0 1,0-1,1 1,-1 0,1 0,-1 0,0 0,2-1,-1 0,-1 1,0-2,2 2,-2 0,1-2,-1 2,-1 0,1 0,1-2,1 0,-2 2,4-2,-2 2,-2 0,6-2,-4 1,-2 1,5-2,-2 2,-3 0,5-1,-3 1,-2 0,4 0,-3 0,-1 0,2-1,-1 1,-1 0,-1 1,1-1,-2 0,2 0,0 0,-2 1,1 0,1-1,-3 2,0-1,3-1,-4 1,2 0,2-1,-3 1,2-1,1 0,-3 2,2-1,1-1,-2 1,1 0,1-1,-2 2,2-1,0-1,-1 1,1-1,0 0,0 1,1-2,-1 1,0 1,-1 0,1-1,-1 2,1-2,0 0,0 1,0 0,0-1,0 0,0 0,0 1,0-1,0 2,0-1,0-1,0 1,1-1,-1 0,0 0,0 0,0 0,0 2,0-1,0-1,0 2,1-2,-1 0,0 2,-1-2,1 0,-1 2,2-1,-1-1,0 2,0-2,0 1,0-1,0 1,1-1,-1 0,0 2,0-1,0-1,-2 4,1-1,1-3,-2 3,2-3,0 0,0 2,0-2,0 0,-1 1,1-2,0 1,0 0,0 1,0-1,1 0,-2-1,1 1,0 0,1 0,-1 0,0 0,0 0,-1 1,1-1,-1 1,0-1,1 0,0-1,0 1,0 0,0-1,0 1,0 0,0-1,0 1,0 0,-1 0,0 0,1 0,0 1,0-1,0 0,0 0,0 0,0 0,-1-1,1 0,0 1,0-2</inkml:trace>
</inkml:ink>
</file>

<file path=ppt/ink/ink15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2"/>
    </inkml:context>
    <inkml:brush xml:id="br0">
      <inkml:brushProperty name="width" value="0.06667" units="cm"/>
      <inkml:brushProperty name="height" value="0.06667" units="cm"/>
      <inkml:brushProperty name="fitToCurve" value="1"/>
    </inkml:brush>
  </inkml:definitions>
  <inkml:trace contextRef="#ctx0" brushRef="#br0">295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27,-4-27,0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2,0-2,-1 2,1-2,0 0,0 0,0 0,0 0,0 0,0 0,0 0,0 0,0 0,0 0,0 0,0 0,0 0,0 0,0 0,0 0,0 0,0 0,0 0,0 0,0 0,0 0,0 0,0 0,0 0,0 0,0 0,0 0,0 0,0 0,0 0,0 0,0 0,0 0,0 0,0 0,0 0,0 0,0 0,0 0,0 0,0 0,0 0,0 0,0 0,0 0,0 0,0 0,0 0,0 0,0 0,0 0,0 0,0 0,0 0,0 0,0 0,0 0,0 0,0 0,0 0,0 0,0 0,0 0,0 0,0 0,0 0,0 3,0-3,0 0,0 0,0 0,0 0,0 0,0 0,1 1,-1-1,0 0,0 0,0 0,0 0,0 0,0 0,0 0,0 0,0 0,0 0,0 0,0 0,0 0,0 0,0 0,0 0,0 0,0 0,0 0,0 0,0 0,0 0,0 0,0 0,0 0,0 0,0 0,0 0,0 0,0 0,0 0,0 0,0 0,0 0,0 0,0 0,0 0,0 0,0 0,0 0,0 0,0 0,0 0,0 0,0 0,0 0,0 0,0 0,0 0,0 0,0 0,0 0,0 0,0 0,0 0,0 0,0 0,0 0,0 0,0 0,0 0,2 3,-2-3,0 0,0 0,0 0,0 0,0 0,0 0,0 0,0 0,0 0,0 0,0 0,0 0,1 2,-1-2,0 0,0 0,0 0,0 0,0 0,0 0,0 0,0 0,0 0,0 0,0 0,0 0,0 0,0 0,0 0,0 0,0 0,0 0,0 0,0 0,0 0,0 0,0 0,0 0,0 0,0 0,0 0,0 0,0 0,0 0,0 0,0 0,0 0,0 0,0 0,0 0,0 0,0 0,0 0,0 0,0 0,0 0,0 0,0 0,0 0,0 0,0 0,0 0,0 0,0 0,0 0,0 0,0 0,0 0,0 0,2 2,-2-2,0 0,0 0,0 0,0 0,0 0,0 0,0 0,0 0,0 0,0 0,0 0,0 0,0 0,0 0,0 0,0 0,0 0,0 0,1 1,-1-1,0 0,0 0,0 0,0 0,0 0,0 0,0 0,0 0,0 0,0 0,0 0,0 0,0 0,0 0,0 0,0 0,0 0,0 0,0 0,0 0,0 0,0 0,0 0,0 0,0 0,0 0,0 0,0 0,0 0,0 0,0 0,0 0,0 0,0 0,0 0,0 0,0 0,0 0,0 0,0 0,0 0,0 0,0 0,0 0,0 0,0 0,0 0,0 0,0 0,0 2,0-2,0 0,0 0,0 0,0 0,0 0,0 0,0 0,0 0,0 0,0 0,0 0,0 0,0 0,0 0,0 0,0 0,0 0,0 0,0 0,0 0,0 0,0 0,-1 2,1-2,0 0,0 0,0 0,0 0,0 0,0 0,0 0,0 0,0 0,0 0,0 0,0 0,0 0,0 0,0 0,0 0,0 0,0 0,0 0,0 0,0 0,0 0,0 0,0 0,0 0,0 0,0 0,0 0,0 0,0 0,0 0,0 0,0 0,0 0,0 0,0 0,0 0,0 0,0 0,0 0,0 0,0 0,0 0,-2 5,2-5,0 0,0 0,0 0,0 0,0 0,0 0,0 0,0 0,0 0,0 0,0 0,0 0,0 0,0 0,0 0,0 0,0 0,0 0,0 0,-2 2,2-2,0 0,0 0,0 0,0 0,0 0,0 0,0 0,0 0,0 0,0 0,0 0,0 0,0 0,0 0,0 0,0 0,0 0,0 0,0 0,0 0,0 0,0 0,0 0,0 0,0 0,0 0,-2 6,2-6,0 0,0 0,0 0,0 0,0 0,0 0,0 0,0 0,0 0,0 0,0 0,0 0,0 0,0 0,0 0,0 0,-2 4,2-4,0 0,0 0,0 0,0 0,0 0,0 0,0 0,0 0,0 0,0 0,0 0,0 0,0 0,0 0,0 0,0 0,0 0,0 0,0 0,0 0,0 0,0 0,0 0,0 0,0 0,0 0,0 0,0 0,0 0,0 0,0 0,-2 5,2-5,0 0,0 0,-2 3,2-3,0 0,0 0,0 0,0 0,0 0,0 0,0 0,0 0,0 0,0 0,0 0,0 0,0 0,0 0,0 0,0 0,0 0,0 0,0 0,0 0,0 0,0 0,0 0,0 0,0 0,-3 6,3-6,0 0,0 0,0 0,0 0,0 0,0 0,0 0,0 0,0 0,0 0,-2 4,2-4,0 0,0 0,0 0,0 0,0 0,0 0,0 0,0 0,0 0,0 0,0 0,0 0,0 0,0 0,0 0,0 0,0 0,0 0,0 0,-1 6,1-6,0 0,0 0,0 0,0 0,0 0,0 0,0 0,-1 4,1-4,0 0,0 0,0 0,0 0,0 0,0 0,0 0,-1 7,1-7,0 0,0 0,0 0,0 0,0 0,0 0,0 0,0 0,0 0,0 5,0-5,0 0,0 0,0 0,0 0,0 0,0 7,0-7,-2 4,2-4,0 0,0 0,0 0,0 0,0 2,0-2,0 0,0 0,-1 0,1 0,0 0,0 0,0 0,0 1,0 0,0-1,-1 3,0-2,1-1,-1 4,0-3,1-1,-2 5,1-3,1-2,-2 6,1-4,1-2,-30 81,30-81,-8 17,8-17,0 2,-1-2,1 0,-8 17,8-17,0 0,-1 3,0-3,1 0,-14 36,9-26,5-10,-6 12,2-7,4-5,-7 9,3-4,4-5,-1 0,1 1,0-1,-9 11,9-11,0 0,-1 3,1-3,0 0,-2 3,2-2,0-1,-29 49,24-42,5-7,-9 10,4-5,5-5,0 2,0-2,0 0,0 0,-1 2,0-1,1-1,-2 4,1-2,1-2,-3 5,1-3,2-2,-44 75,35-59,9-16,-10 17,7-12,3-5,-6 9,3-4,3-5,-5 7,3-3,2-4,-3 6,3-6,-2 3,2-3,-3 6,0-3,3-3,-2 3,2-3,0 0,-2 13,0-9,2-4,-1 6,0-3,1-3,0 4,0-4,-1 1,1-1,-1 4,1-1,0-3,0 3,-1-1,1-2,0 2,0-1,0-1,0 2,0-1,0-1,0 1,-2-1,2 0,-1 0,2 0,-1 0,1 0,-1 0,0 0,0 0,1 1,-1-1,2 0,-3-1,1 1,-3-2,0 1,3 1,-4-6</inkml:trace>
</inkml:ink>
</file>

<file path=ppt/ink/ink15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3"/>
    </inkml:context>
    <inkml:brush xml:id="br0">
      <inkml:brushProperty name="width" value="0.06667" units="cm"/>
      <inkml:brushProperty name="height" value="0.06667" units="cm"/>
      <inkml:brushProperty name="fitToCurve" value="1"/>
    </inkml:brush>
  </inkml:definitions>
  <inkml:trace contextRef="#ctx0" brushRef="#br0">186 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9,0-9,0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0,8-4,-8 4,0 0,0 0,0 0,0 0,0 0,0 0,0 0,0 0,0 0,0 0,0 0,0 0,0 0,0 0,0 0,0 0,0 0,0 0,0 0,0 0,0 0,0 0,0 0,0 0,0 0,0 0,0 0,0 0,0 0,0 0,0 0,0 0,0 0,0 0,0 0,0 0,0 0,0 0,0 0,0 0,0 0,0 0,0 0,0 0,0 0,0 0,0 0,0 0,0 0,0 0,0 0,0 0,0 0,0 0,0 0,0 0,0 0,0 0,0 0,0 0,0 0,0 0,0 0,0 0,0 0,0 0,0 0,0 0,0 0,0 0,0 0,0 0,0 0,0 0,0 0,0 0,0 0,0 0,5-6,-5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0,10-11,-10 11,0 0,0 0,0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0,10-3,-10 3,0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5,-6-5,0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0,2-1,-2 1,0 0,0 0,0 0,0 0,0 0,0 0,0 0,0 0,0 0,0 0,0 0,0-3,0 3,0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0,3-4,-3 4,0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0,1-7,-1 7,0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0,1 0,-1 0,0 0,0 0,0 0,0 0,0 0,0 0,0 0,0 0,0 0,0 0,0 0,0 0,0 0,0 0,0 0,0 0,0 0,0 0,0 0,0 0,0 0,0 0,0 0,0 0,0 0,0 0,0 0,0 0,0 0,0 0,0 0,0 1,0-1,0 0,0 0,0 0,0 0,0 0,0 0,0 0,0 0,0 0,0 0,0 0,0 0,0 0,0 0,0 0,0 0,0 0,0 0,0 0,0 0,0 0,0 0,0 0,0 0,0 0,0 0,0 0,0 0,0 0,0 0,0 0,0 0,0 0,0 0,0 0,0 0,0 0,0 0,0 0,2 6,-2-6,0 0,0 0,0 0,0 0,0 0,0 0,0 0,0 0,0 0,0 0,0 0,0 0,0 0,0 0,0 0,0 0,0 0,0 0,0 0,0 0,0 0,0 0,0 0,0 0,0 0,0 0,0 0,0 0,0 4,0-4,0 0,0 0,0 0,0 0,0 0,0 0,0 0,0 0,0 0,0 0,0 0,0 0,0 0,0 0,0 0,0 0,0 0,0 0,0 0,0 0,0 0,0 0,0 0,0 0,0 0,0 0,0 0,0 0,0 0,0 0,0 0,0 0,0 0,0 0,0 0,0 0,0 0,0 0,0 0,0 0,0 0,0 0,-2 6,2-6,0 0,0 0,0 0,0 0,0 0,0 0,0 0,0 0,0 0,0 0,0 0,0 0,0 0,0 0,0 0,0 0,0 0,0 0,0 0,0 0,0 0,0 0,0 0,0 0,0 0,-3 4,3-4,0 0,0 0,0 0,0 0,0 0,0 0,0 0,0 0,0 0,0 0,0 0,0 0,0 0,0 0,0 0,0 0,0 0,0 0,0 0,0 0,0 0,0 0,0 0,0 0,0 0,0 0,0 0,0 0,0 0,0 0,0 0,0 0,0 0,0 0,0 0,0 0,0 0,0 0,0 0,0 0,0 0,0 0,0 0,0 0,0 0,-2 2,2-2,0 0,0 0,0 0,0 0,0 0,0 0,0 0,0 0,0 0,0 0,0 0,0 0,0 0,0 0,0 0,0 0,0 0,0 0,0 0,0 0,0 0,0 0,0 1,0-1,0 0,0 0,0 0,0 0,0 0,0 0,0 0,0 0,0 0,0 0,0 0,0 0,0 0,0 0,0 0,0 0,0 0,0 0,0 0,0 0,0 0,0 0,0 0,0 0,0 1,0-1,0 0,0 0,0 0,0 0,0 0,0 0,0 0,0 0,0 0,0 0,0 0,0 0,0 0,0 0,0 0,0 0,0 0,0 0,0 0,0 0,0 0,0 0,0 0,0 0,0 0,0 0,0 0,0 0,0 0,0 0,0 0,0 0,0 0,0 0,0 0,0 0,0 0,0 0,0 0,0 1,0-1,0 0,0 0,0 0,0 0,0 0,0 0,0 0,0 0,0 0,0 0,0 0,0 0,0 0,0 0,0 0,0 0,0 0,0 0,0 0,0 0,0 0,0 0,0 0,0 0,0 0,0 0,0 0,0 0,0 0,0 0,0 0,0 0,-1 4,1-4,0 0,0 0,0 0,0 0,0 0,0 0,0 0,0 0,0 0,0 0,0 0,0 0,0 0,0 0,0 0,0 1,0-1,0 0,0 0,0 0,0 0,0 0,0 0,0 0,0 0,0 0,0 0,0 0,0 0,0 0,0 0,0 0,0 0,0 0,0 0,0 0,0 0,0 0,0 0,0 0,0 0,0 0,0 0,0 0,0 0,0 0,-3 5,3-5,0 0,0 0,0 0,0 0,0 0,0 0,0 0,0 0,0 0,0 0,0 0,0 0,-1 5,1-5,0 0,0 0,0 0,0 0,0 0,0 0,0 0,0 0,0 0,0 0,0 0,0 0,0 0,0 0,0 0,0 0,0 0,0 0,0 0,0 0,0 0,0 0,-5 14,5-14,0 0,0 0,0 0,0 0,0 0,0 0,0 0,0 0,0 0,-6 18,6-18,0 0,0 0,0 0,0 0,0 0,0 0,0 0,0 0,0 0,0 0,0 0,0 0,0 0,0 0,0 0,0 0,0 0,-5 14,5-14,0 0,0 0,0 0,0 0,0 0,0 0,-7 17,7-17,0 0,0 0,0 0,0 0,0 0,0 0,0 0,0 0,0 0,0 0,0 0,-5 13,5-13,0 0,0 0,0 0,-7 18,7-18,0 0,0 0,0 0,0 0,0 0,-9 24,9-24,-14 31,14-31,0 0,0 0,0 0,0 0,0 0,0 0,0 0,-7 16,7-16,0 0,0 0,0 0,0 0,0 0,-9 20,9-20,0 0,0 0,0 0,0 0,0 0,0 0,0 0,0 0,0 0,-4 9,4-9,0 0,0 0,0 0,0 0,0 0,-5 12,5-12,0 0,-3 8,-1 3,4-11,-4 11,-1 1,5-12,-5 14,-2 4,7-18,-8 24,-3 6,11-30,-7 16,-1 6,8-22,-5 11,0 4,5-15,-4 10,-1 2,5-12,-6 17,-2 4,8-21,-7 16,-2 6,9-22,-3 9,0 2,3-11,-31 84,25-70,6-14,-5 14,5-13,0-1,-1 2,1-2,-1 0,1 0,-1 2,1-2,0 0,1 0,0-1,-1 1,2-1,0 1,-2 0,1-2,-2 1,1 1,-1-1,0 0,1 1,0 1,1 0,-1-1,0 1,-1-1,1 0,0-1,0 1,1 0,-1 0,2-2,-1 2,-1 0,0-1,-1 0,1 1,-2-1,1 1,1 0,-1 0</inkml:trace>
</inkml:ink>
</file>

<file path=ppt/ink/ink15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4"/>
    </inkml:context>
    <inkml:brush xml:id="br0">
      <inkml:brushProperty name="width" value="0.06667" units="cm"/>
      <inkml:brushProperty name="height" value="0.06667" units="cm"/>
      <inkml:brushProperty name="fitToCurve" value="1"/>
    </inkml:brush>
  </inkml:definitions>
  <inkml:trace contextRef="#ctx0" brushRef="#br0">254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8,7-8,0 0,0 0,0 0,0 0,0 0,0 0,0 0,0 0,0 0,0 0,0 0,0 0,0 0,0 0,-3 2,3-2,0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0,6 9,-6-9,0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 1,-1-1,1 3,-1-3,0 0,0 0,0 0,0 0,0 0,0 0,0 0,0 0,0 0,0 0,0 0,0 0,0 0,0 0,0 0,0 0,0 0,0 0,0 0,0 0,0 0,0 0,0 0,0 0,0 0,0 0,0 0,0 0,0 0,0 0,0 0,0 0,0 0,0 0,0 0,0 0,0 0,0 0,0 0,0 0,0 0,0 0,0 0,0 0,0 0,0 0,0 0,0 0,0 0,0 0,0 0,0 0,0 0,0 0,0 0,0 0,0 0,0 0,0 0,0 0,0 0,0 0,0 0,0 0,0 0,0 0,0 0,2 2,-2-2,0 0,0 0,0 0,0 0,0 0,0 0,0 3,0-3,0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1,0-1,0 0,0 0,0 0,0 0,0 0,0 0,0 0,0 0,0 0,0 0,0 0,0 0,0 0,0 0,0 0,0 0,0 0,0 0,1 1,-1-1,0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1,0-1,0 0,0 0,0 0,0 0,0 0,0 0,0 0,0 0,0 0,0 0,0 0,0 0,0 0,0 0,0 0,0 0,0 0,0 0,0 0,0 0,0 0,0 0,0 0,0 0,0 0,0 0,0 0,0 0,0 0,0 0,0 0,0 0,0 0,0 0,0 0,0 0,0 0,0 0,0 0,0 0,0 0,0 3,0-3,0 0,0 0,0 0,0 0,0 0,0 0,0 0,0 1,0-1,0 0,0 0,0 0,0 0,0 0,0 0,0 0,0 0,0 0,0 0,0 0,0 0,0 0,0 0,0 0,0 0,0 0,0 0,0 0,0 0,0 0,0 0,0 0,0 0,0 0,0 0,0 0,0 0,0 0,0 0,0 0,0 0,0 0,0 0,0 0,0 5,0-5,0 0,0 0,0 0,0 0,0 0,0 0,0 0,0 0,0 0,0 0,0 0,0 0,0 0,0 0,0 0,0 2,0-2,0 0,0 0,0 0,0 0,0 0,0 0,0 0,0 0,0 0,0 0,0 0,0 0,0 0,0 0,0 0,0 0,0 0,0 0,-1 5,1-5,0 0,0 0,0 0,0 0,0 0,0 0,0 0,0 0,0 0,0 0,0 0,0 0,0 3,0-3,0 0,0 0,0 0,0 0,0 0,0 0,0 0,0 0,0 0,0 0,0 0,0 0,0 0,0 0,0 0,0 0,0 0,0 0,0 0,0 0,0 0,0 0,0 0,-1 6,1-6,0 0,0 0,0 0,0 0,0 0,0 0,0 0,0 0,0 0,0 3,0-3,0 0,0 0,0 0,0 0,0 0,0 0,0 0,0 0,0 0,0 0,0 0,0 0,0 0,0 0,0 0,0 0,0 0,-2 9,2-9,-3 12,3-12,0 0,0 0,0 0,0 0,0 0,0 0,0 0,0 0,0 0,0 0,0 0,-1 9,1-9,0 0,0 0,0 0,-3 11,3-11,0 0,0 0,0 0,0 0,0 0,-2 8,2-8,-2 10,2-10,0 0,0 0,0 0,0 0,-2 10,2-10,0 0,0 0,-3 12,3-12,0 0,0 0,0 0,-2 9,-1 2,3-11,-27 104,23-93,4-11,-2 13,1-9,1-4,-3 7,1-3,2-4,-1 4,1-4,0 0,0 0,-6 16,3-9,3-7,-4 11,1-6,3-5,0 0,0 1,0-1,0 2,0-2,0 0,-2 2,2 0,0-2,-12 26,12-25,0-1,-2 2,2 0,0-2,-1 3,1-3,-1 1,1-1,-29 62,25-54,4-8,-1 1,0 0,1-1,0 2,-1-1,1-1,-2 3,1 0,1-3,-3 3,3-3,-1 2,1-2,-3 5,2-3,1-2,-3 6,1-3,2-3,-55 93,49-82,6-11,-3 6,3-5,0-1,-6 17,4-11,2-6,-3 9,2-6,1-3,-2 6,2-4,0-2,-3 5,3-5,-3 3,3-3,-2 5,1-2,1-3,-1 2,0-1,1-1,-1 1,0-1,1 0,-1 0,0-1,1 1,-2-5,1 0,1 5,0 0</inkml:trace>
</inkml:ink>
</file>

<file path=ppt/ink/ink15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0:48.335"/>
    </inkml:context>
    <inkml:brush xml:id="br0">
      <inkml:brushProperty name="width" value="0.06667" units="cm"/>
      <inkml:brushProperty name="height" value="0.06667" units="cm"/>
      <inkml:brushProperty name="fitToCurve" value="1"/>
    </inkml:brush>
  </inkml:definitions>
  <inkml:trace contextRef="#ctx0" brushRef="#br0">356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7,1-7,0 0,0 0,0 0,0 0,0 0,0 0,0 0,0 0,0 0,0 0,0 0,0 0,0 0,0 0,0 0,0 0,0 0,0 0,0 0,0 0,0 0,0 0,0 0,0 0,0 0,0 0,0 0,0 0,0 0,0 0,0 0,0 0,0 0,0 0,0 0,0 0,0 0,0 0,0 1,0-1,0 0,0 0,0 0,0 0,0 0,0 0,0 0,0 0,0 0,0 0,0 0,0 0,0 0,0 0,0 0,0 0,0 0,0 0,0 0,0 0,0 0,0 0,0 0,0 0,0 0,0 0,0 0,0 0,0 0,0 0,0 0,0 0,0 0,0 0,0 0,0 0,0 0,0 0,0 0,0 0,0 0,0 0,0 0,-3 1,3-1,0 0,0 0,0 0,0 0,0 0,0 0,0 0,0 0,0 0,0 0,0 0,0 0,0 0,0 0,0 0,0 0,0 0,0 0,0 0,0 0,0 0,0 0,0 0,0 0,0 0,0 0,0 0,-2 0,2 0,0 0,0 0,0 0,0 0,0 0,0 0,0 0,0 0,0 0,0 0,0 0,0 0,0 0,0 0,0 0,0 0,0 0,0 0,0 0,0 0,0 0,0 0,0 0,0 0,0 0,0 0,0 0,0 0,0 0,0 0,0 0,0 0,0 0,0 0,0 0,0 0,0 0,0 0,0 0,0 0,0 0,0 0,0 0,0 0,0 0,0 0,-3 1,3-1,0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0,1 0,-1 0,0 0,0 0,0 0,0 0,0 0,0 0,0 0,-2 1,2-1,0 0,0 0,0 0,0 0,0 0,0 0,0 0,0 0,0 0,0 0,0 0,0 0,0 0,0 0,0 0,0 0,0 0,0 0,0 0,0 0,0 0,0 0,0 0,0 0,0 0,0 0,0 0,0 0,0 0,0 0,0 0,0 0,0 0,0 0,0 0,-2 2,2-2,0 0,0 0,0 0,0 0,0 0,0 0,0 0,0 0,0 0,0 0,0 0,0 0,0 0,0 0,0 0,0 2,0-2,0 0,0 0,0 0,0 0,0 0,0 0,0 0,0 0,0 0,0 0,0 0,0 0,0 0,0 0,0 0,0 0,0 0,0 0,0 0,0 0,0 0,0 0,0 0,0 0,0 0,0 0,0 0,0 0,0 0,0 0,0 0,0 0,0 1,0-1,0 0,0 0,0 0,0 0,0 0,0 0,0 0,0 0,0 0,0 0,0 0,0 0,0 0,0 0,0 0,0 0,0 0,0 0,0 0,0 0,0 0,0 0,0 0,-1 1,1-1,0 0,0 0,0 0,0 0,0 0,0 0,0 0,0 0,0 0,0 0,0 0,0 0,0 0,0 0,0 0,0 0,0 0,0 0,0 0,0 0,0 0,0 0,0 0,0 0,0 0,0 0,0 0,0 0,-3 2,3-2,0 0,0 0,0 0,0 0,0 0,0 0,0 0,-1 2,1-2,0 0,0 0,0 0,0 0,0 0,0 0,0 0,0 0,0 0,-11 12,11-12,0 0,0 0,-15 15,15-15,0 0,0 0,0 0,-9 10,-2 2,11-12,0 0,0 0,0 0,-5 7,-4 3,9-10,0 0,-6 8,-2 2,8-10,-6 6,-2 3,8-9,-6 7,-1 1,7-8,-7 7,-1 2,8-9,-5 5,5-5,0 0,-6 7,6-7,-35 38,27-31,8-7,-6 6,5-5,1-1,1-2,2 0,-3 2,5-4,-3 2,-2 2,1-5,-1 2,0 3,2-6,-1 2,-1 4,1-8,-4 3,3 5,-4-11,3 4,1 7,-2-10,2 5,0 5,1-8,1 4,-2 4,3-8,-2 2,-1 6,5-12,0 4,-5 8,10-14,-10 14,7-8,-7 8,12-12,-5 7,-7 5,11-9,-6 4,-5 5,4-7,-3 4,-1 3,2-4,1 1,-3 3,5-6,-5 6,4-4,-4 4,4-5,-1 3,-3 2,2-3,-1 3,-1 0,1-1,-1 0,0 1,-2 0,2 0,0 0,-3 1,1 1,2-2,-2 2,2 0,0-2,0 0,0 1,0-1,1 7,-1-7,0 0,-3 3,3-3,0 0,0 0,0 0,-2 1,2 0,0-1,-2 3,-7 10,9-13,-15 17,-6 6,21-23,-15 16,-7 5,22-21,-13 13,-4 3,17-16,-13 11,-3 3,16-14,-9 9,-3 2,12-11,-8 8,-2 1,10-9,-6 5,0 1,6-6,-2 3,-2 0,4-3,-43 44,39-38,4-6,-5 6,5-6,-1 1,1-1,-1 3,0-2,1-1,1 1,0-2,-1 1,2 0,-2 0,0 0,1 0,0 0,-1 0,-1 0,1 0,0 0,1 0,-1 0,0 0,2 0,-2-1,0 1,1 0,-1 0,1 1,-1-1,0 0,1 1,-1-1,0 0,1 1,1-1,-2 0,1 1,-1 0,0-1,0 0,0 0,0 0,1-1,0 1,-1 0,3-3,-1 2,-2 1,3-3,-1 1,-2 2,4-4,-4 4,2-2,-2 2,0 0,3-4,-1 2,-2 2,4-3,-1 1,-3 2,6-4,-3 2,-3 2,5-6,-2 3,-3 3,8-7,-4 1,-4 6,18-13,-1 3,-17 10,24-15,-10 7,-14 8,18-10,-18 10,9-4,-9 4,10-6,-6 4,-4 2,6-3,-3 1,-3 2,3-2,-2 2,-1 0,1 1,-1 0,0-1,-2 3,0-1,2-2,-3 2,3 0,0-2,-1 1,0 0,1-1,-1 2,1-2,0 0,1 1,-1-1,0 3,1-2,-1-1,-2 3,-1-2,3-1,-3 3,1-2,2-1,-1 4,0-3,1-1,0 2,-1-2,1 0,0 0,0 1,0-1,0 0,0 1,-1-1,1 0,-2 2,2-1,0-1,-2 2,1-1,1-1,-2 2,1-1,1-1,-3 3,1-1,2-2,-44 44,38-38,6-6,0 0,0 0,0 0,0 0,-12 13,9-10,3-3,-5 4,4-2,1-2,-4 3,1-2,3-1,-3 3,1-1,2-2,-2 2,1-1,1-1,0 1,-2 0,2-1,-1 0,2 0,-1 0,0 1,0-1,-1 0,1 0,0 0,-2 0,3 0,-1 0,0-1,-1 1,1 0,0 0,1-1,-1 1,1 0,-2 0,1 0,0-1,0 1,-1 0,1 0,-2-1,2 1,-2-1</inkml:trace>
</inkml:ink>
</file>

<file path=ppt/ink/ink15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7:19.33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ink>
</file>

<file path=ppt/ink/ink15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7:19.34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7-1,2-2 1,-3-2 0,2 5 0,-1-1-1,1 2 1,-1 2-1,1 1 0,5 0 0,-1 4 0,-2-1-1,1-1 1,-1-2 0,2-5-1,-3-2 1,2-5 0,-1-2 0,-3-3 0,4-4 1,0-1-1,0-4 1,-1-4 0,0-2 0,-4-1-1,1-6 1,-3-6 0,1-5 0,-4-4 0,0-3-1,-3 0 1,0 0-1,-6-4 1,0 0-1,0-3 1,-2-2-1,0 1 0,-1-7 0,1-1 0,5-16 0,0 0-1,-2 13-2,2-13-3,0 0-28,0-15-6,0-6 0,7 2-1</inkml:trace>
</inkml:ink>
</file>

<file path=ppt/ink/ink15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1"/>
    </inkml:context>
    <inkml:brush xml:id="br0">
      <inkml:brushProperty name="width" value="0.04667" units="cm"/>
      <inkml:brushProperty name="height" value="0.04667" units="cm"/>
      <inkml:brushProperty name="color" value="#3165BB"/>
      <inkml:brushProperty name="fitToCurve" value="1"/>
    </inkml:brush>
    <inkml:brush xml:id="br1">
      <inkml:brushProperty name="width" value="0.06667" units="cm"/>
      <inkml:brushProperty name="height" value="0.06667" units="cm"/>
      <inkml:brushProperty name="color" value="#808080"/>
      <inkml:brushProperty name="fitToCurve" value="1"/>
    </inkml:brush>
  </inkml:definitions>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37,-4 11,16-48,-9 29,-2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trace contextRef="#ctx0" brushRef="#br0" timeOffset="1">416-357,'0'0,"0"0,0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22,-3 10,13-32,-10 27,-4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 contextRef="#ctx0" brushRef="#br1" timeOffset="2">-10 708,'0'0,"0"0,0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0,-15 15,15-15,0 0,0 0,0 0,0 0,0 0,0 0,0 0,0 0,0 0,0 0,0 0,0 0,0 0,0 0,0 0,0 0,0 0,0 0,0 0,0 0,0 0,0 0,0 0,0 0,0 0,0 0,0 0,0 0,0 0,0 0,0 0,0 0,0 0,0 0,0 0,0 0,0 0,0 0,0 0,0 0,0 0,0 0,0 0,0 0,0 0,0 0,0 0,0 0,0 0,0 0,0 0,0 0,0 0,0 0,0 0,0 0,0 0,0 0,0 0,0 0,0 0,0 0,0 0,0 0,0 0,0 0,0 0,0 0,0 0,0 0,0 0,0 0,0 0,0 0,0 0,0 0,0 0,0 0,-5 3,5-3,0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0,4-5,-4 5,0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0,5-8,-5 8,0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0,5-10,-5 10,0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8,8-8,0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15,8-15,0 0,0 0,0 0,0 0,0 0,0 0,0 0,0 0,0 0,0 0,0 0,0 0,0 0,0 0,0 0,0 0,0 0,0 0,0 0,0 0,0 0,0 0,0 0,0 0,0 0,0 0,0 0,0 0,0 0,0 0,0 0,0 0,0 0,0 0,0 0,0 0,0 0,0 0,0 0,0 0,0 0,0 0,0 0,0 0,0 0,0 0,0 0,0 0,0 0,0 0,0 0,0 0,0 0,0 0,0 0,0 0,0 0,0 0,0 0,0 0,0 0,0 0,0 0,0 0,0 0,0 0,0 0,0 0,0 0,0 0,0 0,0 0,0 0,0 0,0 0,0 0,0 0,0 0,-5 4,5-4,0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 35,26-35,0 0,0 0,0 0,0 0,0 0,0 0,0 0,0 0,0 0,0 0,0 0,0 0,0 0,0 0,0 0,0 0,0 0,0 0,0 0,0 0,0 0,0 0,0 0,0 0,0 0,0 0,0 0,0 0,0 0,0 0,0 0,0 0,0 0,0 0,0 0,0 0,0 0,0 0,0 0,0 0,0 0,0 0,0 0,0 0,0 0,0 0,0 0,0 0,0 0,0 0,0 0,0 0,0 0,0 0,0 0,0 0,0 0,0 0,0 0,0 0,0 0,0 0,0 0,0 0,0 0,0 0,0 0,0 0,0 0,0 0,0 0,0 0,0 0,0 0,0 0,0 0,0 0,0 0,-4 8,4-8,0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6,-7-6,0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0,1 1,-1-1,0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0,4 2,-4-2,0 0,0 0,0 0,0 0,0 0,0 0,0 0,0 0,0 0,2 1,-2-1,0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2,-2-2,0 0,0 0,0 0,0 0,0 0,0 0,0 0,0 0,0 0,0 0,0 0,0 0,0 0,0 0,0 0,2 0,-2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0,2 0,-2 0,0 0,0 0,3 0,-3 0,0 0,0 0,0 0,0 0,0 0,0 0,0 0,0 0,0 0,0 0,0 0,0 0,0 0,0 0,0 0,0 0,0 0,0 0,0 0,0 0,0 0,0 0,0 0,0 0,0 0,0 0,0 0,0 0,0 0,0 0,0 0,0 0,0 0,0 0,0 0,0 0,0 0,0 0,0 0,0 0,0 0,0 0,0 0,0 0,0 0,0 0,0 0,0 0,0 0,0 0,0 0,0 0,0 0,0 0,0 0,0 0,0 0,0 0,0 0,0 0,0 0,0 0,0 0,0 0,0 0,1 2,-1-2,0 0,0 0,0 0,0 0,0 0,0 0,0 0,0 0,-2 0,2 0,0 0,0 0,0 0,0 0,0 0,0 0,0 0,0 0,0 0,0 0,0 0,0 0,0 0,0 0,0 0,0 0,0 0,0 0,0 0,0 0,0 0,0 0,0 0,0 0,0 0,0 0,0 0,0 0,0 0,0 0,0 0,0 0,0 0,0 0,0 0,0 0,0 0,0 0,0 0,0 0,0 0,0 0,0 0,0 0,0 0,0 0,0 0,0 0,0 0,0 0,0 0,0 0,0 0,0 0,0 0,0 0,0 0,0 0,0 0,-1 0,1 0,0 0,0 0,0 0,0 0,0 0,0 0,0 0,0 0,0 0,0 0,0 0,0 0,0 0,0 0,1 0,-1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0,23 16,-23-16,0 0,0 0,0 0,0 0,0 0,0 0,0 0,0 0,0 0,0 0,0 0,0 0,0 0,0 0,0 0,0 0,0 0,0 0,0 0,0 0,0 0,7 4,-7-4,0 0,0 0,0 0,0 0,0 0,0 0,0 0,0 0,0 0,0 0,0 0,0 0,0 0,0 0,0 0,0 0,0 0,0 0,0 0,0 0,0 0,0 0,4 2,-4-2,0 0,0 0,0 0,0 0,0 0,0 0,0 0,0 0,0 0,0 0,0 0,0 0,0 0,0 0,0 0,0 0,0 0,0 0,1 0,-1 0,0 0,0 0,0 0,0 0,0 0,0 0,0 0,0 0,0 0,0 0,0 0,0 0,0 0,0 0,0 0,0 0,0 0,0 0,0 0,0 0,0 0,0 0,0 0,0 0,0 0,0 0,0 0,0 0,0 0,0 0,0 0,0 0,2 1,-2-1,0 0,0 0,0 0,0 0,0 0,0 0,0 0,0 0,0 0,0 0,0 0,0 0,0 0,0 0,0 0,1 1,-1-1,0 0,0 0,0 0,0 0,0 0,0 0,0 0,0 0,0 0,0 0,0 0,0 0,0 0,0 0,0 0,0 0,0 0,0 0,0 0,0 0,0 0,0 0,0 0,0 0,0 0,0 0,0 0,0 0,0 0,33 17,-33-17,0 0,0 0,0 0,0 0,0 0,0 0,0 0,0 0,0 0,0 0,0 0,0 0,9 5,-9-5,0 0,0 0,0 0,0 0,0 0,0 0,0 0,0 0,0 0,0 0,0 0,0 0,0 0,0 0,0 0,0 0,0 0,0 0,0 0,0 0,0 0,0 0,4 3,-4-3,0 0,0 0,0 0,0 0,0 0,0 0,0 0,0 0,0 0,0 0,0 0,0 0,0 0,0 0,0 0,0 0,0 0,0 0,0 0,0 0,0 0,0 0,0 0,0 0,0 0,0 0,0 0,0 0,0 0,0 0,0 0,0 0,0 0,0 0,0 0,0 0,2 1,-2-1,0 0,0 0,0 0,0 0,0 0,1 1,-1-1,0 0,0 0,0 0,0 0,0 0,0 0,0 0,0 0,0 0,1 1,-1-1,0 0,0 0,1 0,-1 0,0 0,0 0,0 0,35 19,-27-14,-8-5,0 0,0 0,0 0,0 0,0 0,0 0,0 0,0 0,0 0,0 0,0 0,0 0,0 0,0 0,0 0,0 0,0 0,12 7,-12-7,0 0,0 0,0 0,0 0,0 0,0 0,5 2,-5-2,0 0,0 0,0 0,0 0,0 0,0 0,0 0,0 0,0 0,0 0,0 0,3 2,-3-2,0 0,0 0,0 0,1 0,-1 0,0 0,0 0,0 0,0 0,10 7,-10-7,0 0,4 2,-4-2,0 0,5 2,-2-1,-3-1,5 3,-5-3,3 1,-3-1,2 0,-2 0,0 0,10 7,-6-5,-4-2,5 2,-3-1,-2-1,3 2,-2-2,-1 0,3 1,-3-1,2 0,-2 0,1 0,0 0,-1 0,1 1,1 0,-2-1,3 1,1 0,-4-1,4 2,-2 0,-2-2,3 0,-1 0,-2 0,3 2,0 0,-3-2,5 4,-1-2,-4-2,6 2,-6-2,3 1,-3-1,5 2,-3-2,-2 0,2 1,-1-1,-1 0,0 1,1-1,-1 0,2 1,-1-1,-1 0,2 1,-1-1,-1 0,40 16,-31-12,-9-4,10 5,-7-4,-3-1,2 1,-2-1,0 0,0 0,0 0,11 6,-7-4,-4-2,7 2,-2-1,-5-1,6 2,-1-1,-5-1,6 1,-2 1,-4-2,7 4,-2-2,-5-2,0 0,8 4,-6-3,-2-1,3 1,-3-1,0 0,12 4,-8-1,-4-3,7 3,-3 0,-4-3,3 1,-3-1,0 0,14 3,-9-1,-5-2,8 2,-5 0,-3-2,7 3,-7-3,5 1,-5-1,7 4,-6-3,-1-1,2 2,-1-2,-1 0,13 3,-10-1,-3-2,6 2,-3-1,-3-1,6 2,-1-1,-5-1,6 2,-4 0,-2-2,6 3,-2-2,-4-1,2 1,-2-1,0 0,0 0,10 5,-7-3,-3-2,6 2,-3-1,-3-1,5 1,-1-1,-4 0,4 2,-2-1,-2-1,1 2,0-2,-1 0,12 5,-8-4,-4-1,7 1,-3 0,-4-1,4 4,-4-4,2 4,-2-4,5 3,-2-2,-3-1,7 1,-2 0,-5-1,7 4,-5-3,-2-1,4 3,-3-3,-1 0,2 2,0 0,-2-2,3 2,0-2,-3 0,5 0,-3 2,-2-2,6 2,-6-2,4 2,-4-2,7 3,-5-2,-2-1,5 3,-2-2,-3-1,4 1,-3-1,-1 0,4 2,-3 0,-1-2,4 3,-3-2,-1-1,3 3,0-1,-3-2,1 1,-1-1,0 0,11 4,-11-4,4 1,-4-1,6 4,-4-1,-2-3,3 4,-2-4,-1 0,4 2,0-1,-4-1,4 1,-2 0,-2-1,5 2,-1 0,-4-2,6 3,-5-2,-1-1,5 3,-3-1,-2-2,5 3,-5-3,3 1,-3-1,5 4,-2-2,-3-2,6 3,-4-3,-2 0,4 1,-3 1,-1-2,4 1,-2 0,-2-1,2 1,-2-1,2 1,-2-1,2 1,-2-1,0 0,2 2,0-1,-2-1,2 1,0 0,-2-1,3 1,-2 0,-1-1,3 1,-1 0,-2-1,1 2,-1-1,0-1,2 0,2-2,-4 2,2 2,-2-2,1 0,-1 0,0 3,-1-1,1-2,1 0,1 0,-2 0,2-1,-3 1,1 0,1-1,-1 0,0 1,0-1,0 1,0 1,0-1,0 1,0 0,0-1,1 0,-2 0,1 0,0 0,0-2,0 2,0-1,0 1,0 0,0 0,0 1,0-1,0 1,0 0,0-1,0-1,0 0,0 1,0 0,0 0,0 0,0 0,0 0,0 0,0 0,0 0,0-1,0 1,0-1,0 2,0-1,-2 0,1-1,1 1,1 0,0 0,-1 0,0 0,-2 0,2 0,0 1,0-1,0 0,-1 0,1 0,0 0,-1 0,0 0,1 0,0-1,-1 1,1 0</inkml:trace>
</inkml:ink>
</file>

<file path=ppt/ink/ink15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4"/>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-902 1779,'0'0,"0"0,0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9,1-31,0 14,1 1,-1-15,1 12,0 3,-1-15,11 103,-9-82,-2-21,2 13,-2-12,0-1,0 1,1 0,-1-1,2 3,-1-2,-1-1,28 43,-28-43,7 9,-7-9,10 10,-3-7,-7-3,9 4,-3-2,-6-2,10 0,-5-3,-5 3,7-1,-3-1,-4 2,7-3,-5 3,-2 0,5-1,-3 1,-2 0,7-3,-3 0,-4 3,4-4,-4 4,0-3,0 3,2-6,0 4,-2 2,3-5,-2 2,-1 3,1-2,0 1,-1 1,3 0,0 0,-3 0,5-2,-2 0,-3 2,10-6,-4 3,-6 3,9-6,-3 2,-6 4,11-9,-5 4,-6 5,11-9,-6 4,-5 5,10-10,-2 5,-8 5,14-8,-6 4,-8 4,9-6,-5 2,-4 4,4-2,-4 2,0-1,0 1,0 0,0 0,0 0,-10 5,9-4,1-1,0 0,0 1,0-1,-9 4,6-5,3 1</inkml:trace>
  <inkml:trace contextRef="#ctx0" brushRef="#br0" timeOffset="1">-876 1900,'0'0,"0"0,0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0,-1 2,1-2,0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0,9-3,-9 3,0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0,5 1,-5-1,0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0,4-1,-4 1,0 0,0 0,0 0,0 0,0 0,0 0,0 0,0 0,0 0,0 0,0 0,0 0,0 0,0 0,4 0,-4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0,4-1,-4 1,0 0,0 0,0 0,0 0,0 0,0 0,0 0,0 0,0 0,0 0,0 0,0 0,0 0,0 0,0 0,0 0,0 0,1-2,-1 2,0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1,-6-1,0 0,0 0,0 0,0 0,0 0,6-1,-6 1,0 0,0 0,0 0,0 0,0 0,0 0,0 0,0 0,0 0,4 0,-4 0,0 0,0 0,1 0,-1 0,0 0,0 0,0 0,25 1,-18-1,-7 0,0 0,0 0,0 0,0 0,0 0,0 0,0 0,13 1,-13-1,0 0,7 3,-7-3,0 0,12 1,-7-1,-5 0,6-1,-3 0,-3 1,4-1,-1 2,-3-1,5 2,-4-2,-1 0,1 1,-1-1,-1-1,1 1,-1 0,2 0,-1 0,0 1,-1-1,1 0,-3-1,1 1,2 0,-1-1,2 0,-1 1,-2-2,0 1,2 1,-2 0,3 1,-1-1</inkml:trace>
</inkml:ink>
</file>

<file path=ppt/ink/ink1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7:06.02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563F495F-5940-456B-AEDB-A9FA22815822}" emma:medium="tactile" emma:mode="ink">
          <msink:context xmlns:msink="http://schemas.microsoft.com/ink/2010/main" type="inkDrawing" rotatedBoundingBox="14466,10411 17546,10037 17687,11202 14607,11576" semanticType="callout" shapeName="Other">
            <msink:sourceLink direction="with" ref="{EC698971-4812-4BD4-981A-643AE282E3E4}"/>
            <msink:sourceLink direction="with" ref="{E165A24B-8344-4C75-9F8C-4AC0AFD390F5}"/>
          </msink:context>
        </emma:interpretation>
      </emma:emma>
    </inkml:annotationXML>
    <inkml:trace contextRef="#ctx0" brushRef="#br0">22 1359 10,'0'0'18,"0"0"1,-10-1-7,10 1-2,0 0 1,0 0-1,-16 0 0,16 0 0,0 0 0,0 0-2,-1-11-2,1 11-2,0 0-2,5-11-1,-5 11 0,9-12 0,-9 12 0,14-19-1,-4 6 1,2-1-1,-1-3 1,5-2-1,-3 0 1,3 0 0,-3-1 0,1 1 1,-2 1 0,2 0 0,-2-3 1,1 6-1,0-6 1,2 3-1,1 0-1,0 1 0,2-3 0,1 3-1,0-3-1,-2 3 1,1 1 0,-2-1 0,0 1 1,1 2-2,1 0 2,0-1-1,-1 1 0,2-4 0,-2-2 1,2 0-1,0-2 0,-1-2 0,-2 2 1,-1 2-1,-4 3 1,2 1-1,-3 2 0,-1 3 0,-1 0 0,4 0 1,-1-2-1,4-1 0,1-2 0,1 0 0,4-3 0,1 0 0,-1 1 0,-1 2 0,-1 1 0,-2 1 0,-2 2 0,-1 0 0,-1 2 0,-1-1 0,-1-1 0,0 2 0,5-3 0,-1-1 0,-1 0 1,0 0 0,1-1-1,-2 0 1,1 3-2,0 0 2,-1 0-2,2 5 2,-2-5-2,5 4 0,-2-2 1,2 1 0,0-1 0,-2-1 0,1 1 1,-3 3-1,2-3 0,-4 4 0,0-1 0,2 0 0,-2 0 0,3-1 0,-1 1 0,3-1 0,-2-1 0,2 0 0,-1-1 0,0 3 1,-3-1-1,1-1 0,-3 0 0,0 1 0,-11 8 0,18-14 1,-18 14-1,13-11 0,-13 11 0,12-6 0,-12 6 0,11-4 0,-11 4 0,17-5 0,-17 5 0,18-5 0,-18 5 0,16-5 0,-16 5 0,13-3 0,-13 3 0,0 0 0,14 1 0,-14-1 0,14 0 0,-14 0 0,20 0 0,-8 1-1,1 3 1,0 1 0,0-2-1,0 4 1,-13-7 0,19 15 0,-19-15 1,16 17-1,-16-17 0,12 14 1,-12-14-1,8 10 1,-8-10-1,0 0 0,7 13 1,-7-13-1,0 0 0,8 15 0,-8-15 0,5 15 0,-5-15 0,3 17 1,-3-17-1,2 20 1,-1-9-1,-1 0 1,0-11-1,3 19 0,-3-19 0,4 15 0,-1-3 0,-3-12 1,7 22 0,-4-9-2,2 1 2,-3 0-2,3 0 2,-1-1-1,0 0 1,-1 1-2,-3-14 1,3 18 0,-3-18 0,0 18 1,0-18-2,2 17 1,-2-17 0,2 14 0,-2-14 0,7 13 0,-7-13 0,7 17 0,-7-17 0,6 17 1,-4-6-1,-2-11 0,5 20 0,-5-20 0,9 20 0,-9-20 0,13 17 0,-13-17 0,16 18 0,-9-8 0,-7-10 0,16 19 0,-16-19 0,11 18 0,-11-18 0,9 16 0,-9-16 1,10 19-1,-10-19 0,10 17 0,-3-5 0,1-1 0,-8-11 0,17 17 0,-6-9 0,-11-8 1,18 13-1,-18-13 0,18 19 0,-8-7 0,0 1 0,1 0 0,0 1 0,-1-1 1,2-2-1,-1 0 0,-1-4 0,-10-7 1,18 7-1,-18-7 0,18 2 0,-18-2 0,15 3 0,-15-3 0,18-4 0,-18 4-1,17-2 1,-17 2 0,18-6 0,-18 6 1,13-5-1,-13 5 0,0 0 0,14-7 0,-14 7 0,0 0 0,14-6 0,-14 6 0,11-7 0,-11 7 0,13-10 0,-13 10 0,9-18 0,-4 8 0,0-2 0,-2 0 0,1-2 0,1 1 0,-2-1 1,1 1-1,-1 1 0,2 0-1,-2 0 2,2 0-1,0 2 0,-2-1-1,3-1 1,1-1 0,0-2 0,-1 2 0,3-1-1,-1-1 1,1 0 0,1 1-1,-3 0 1,0 1 0,0 1 0,0-1 0,0 2 0,0 0 0,-1 0 0,-6 11 0,13-19 0,-13 19 0,11-17 1,-11 17-2,9-14 2,-9 14-1,11-11-1,-1 1 1,-10 10 0,18-19 1,-7 11-2,-1-1 2,-10 9-2,19-16 1,-19 16-1,17-6 2,-17 6-2,18-2 1,-18 2-1,19-1 1,-19 1 0,20-3 1,-9 3-1,-11 0 0,16 2 1,-16-2-1,17 0 0,-17 0 0,17 3 1,-17-3-1,16 14 1,-16-14-2,22 13 1,-10-5 0,2 2 1,2-2-1,-2 0 0,1-2 0,-2 0 0,0 1 0,-2-1 1,-11-6-1,15 16 0,-15-16 0,12 18 1,-12-18-1,9 16 0,-9-16 0,11 15 0,-11-15 0,8 14 0,-8-14 1,7 18-2,-2-7 2,-5-11-1,7 21 1,-3-12-1,0 3 1,2-1-1,0 2 0,-1 1 0,1 2 1,-3 0-1,3-2 0,0 3 0,1 1 0,3 2 1,-2 0-1,1 0 0,3 2 0,1 0 0,-1-1 1,0-1-1,-1-1 0,0 0 0,-2-1 0,1-2 0,-3 0 0,0 0-2,-4-6-2,12 5-30,-15-15-1,20 7-1,-7-14-1</inkml:trace>
  </inkml:traceGroup>
</inkml:ink>
</file>

<file path=ppt/ink/ink16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3:37:19.34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0,-3-1 0,-1-7 0,-3-2 0,-2-5 0,-5-5 1,-3-7-2,-13-6-3,26-2-31,-26 2-2,-5-13-1,5 13-1</inkml:trace>
</inkml:ink>
</file>

<file path=ppt/ink/ink16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7"/>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-3839-927,'0'0,"0"0,0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2,0-2,0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0,1-1,-1 1,0 0,0 0,0 0,0 0,0 0,0 0,0 0,0 0,0 0,0 0,0 0,0 0,0 0,0 0,0 0,0 0,0 0,0 0,0 0,0 0,0 0,0 0,0 0,0 0,4-2,-4 2,0 0,0 0,0 0,0 0,0 0,0 0,0 0,0 0,0 0,0 0,0 0,0 0,0 0,0 0,0 0,0 0,0 0,0 0,0 0,1-3,-1 3,0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21,6-15,-6 15,0 0,0 0,0 0,13-23,-13 23,0 0,9-13,-9 13,0 0,16-24,-8 7,-8 17,15-24,-6 13,-9 11,14-22,-8 7,-6 15,12-24,-12 24,8-12,-8 12,10-16,-6 9,-4 7,6-9,-6 5,0 4,3-6,-1 2,-2 4,5-6,-2 1,-3 5,7-10,-3 5,-4 5,8-7,0 4,-8 3,11-7,-6 0,-5 7,12-12,-12 12,8-9,-8 9,16-12,-7 4,-9 8,11-12,-5 7,-6 5,8-10,-4 8,-4 2,7-6,-4 3,-3 3,6-7,-4 2,-2 5,8-12,-2 3,-6 9,9-13,-4 4,-5 9,8-12,-8 12,4-4,-4 4,8-9,-6 4,-2 5,8-12,-1 5,-7 7,18-17,-7 6,-11 11,20-17,-10 9,-10 8,16-13,-8 6,-8 7,12-15,-7 5,-5 10,12-16,-4 7,-8 9,14-16,-14 16,9-11,-9 11,16-18,-4 6,-12 12,18-17,-7 8,-11 9,22-18,-9 6,-13 12,24-23,-11 10,-13 13,23-21,-10 10,-13 11,0 0,21-17,-10 9,-11 8,15-14,-7 6,-8 8,11-11,-6 4,-5 7,12-11,-4 4,-8 7,16-11,-8 6,-8 5,13-9,-6 3,-7 6,14-12,-4 4,-10 8,16-14,-16 14,10-8,-10 8,11-12,-5 8,-6 4,8-7,-6 4,-2 3,6-5,-4 2,-2 3,8-3,-4 0,-4 3,11-5,-6 1,-5 4,13-8,-4 3,-9 5,13-8,-8 4,-5 4,11-7,-11 7,7-2,-7 2,10-8,-6 4,-4 4,8-7,-3 5,-5 2,9-5,-3 1,-6 4,10-6,-5 0,-5 6,9-8,-2 5,-7 3,11-7,-5 4,-6 3,11-8,-5 4,-6 4,15-10,-15 10,11-6,-11 6,17-8,-5 4,-12 4,17-9,-8 3,-9 6,14-8,-5 4,-9 4,14-7,-7 4,-7 3,11-6,-4 3,-7 3,11-3,-6 2,-5 1,12-2,-6 0,-6 2,13-2,-13 2,0 0,7 0,-7 0,11 0,-6 0,-5 0,9 1,-4 1,-5-2,8 2,-5 2,-3-4,5 2,-3-1,-2-1,4 3,-1-2,-3-1,5 5,-2-2,-3-3,5 4,-3-1,-2-3,3 3,-3-3,1 3,-1-3,5 5,-2-1,-3-4,6 6,-3-1,-3-5,5 7,-3-3,-2-4,0 0,0 0,0 0,1 3,-1-2,0-1,0 0,2 2,-1 0,-1-2,1 3,0-1,-1-2,2 5,0-1,-2-4,5 10,0 3,-5-13,7 13,2 5,-9-18,6 14,2 2,-8-16,6 12,2 4,-8-16,6 12,-6-12,8 17,-8-17,6 13,-1 4,-5-17,5 10,0 2,-5-12,4 9,1 3,-5-12,3 9,1 2,-4-11,2 9,2 4,-4-13,3 8,-1 2,-2-10,4 12,1 6,-5-18,4 11,-4-11,5 14,-5-14,5 12,2 3,-7-15,5 11,2 5,-7-16,7 14,1 2,-8-16,5 14,3 2,-8-16,6 11,-6-11,8 16,-8-16,6 11,2 4,-8-15,6 9,1 2,-7-11,5 8,1 2,-6-10,6 8,2 4,-8-12,5 8,1 1,-6-9,6 8,1 3,-7-11,6 8,0-1,-6-7,7 9,6 7,-13-16,52 65,-41-52,-11-13,15 14,-15-14,6 3,-6-3,6 2,-6-2,0 0,1 0,-1 3,0-3,3 1,-3-2,0 1,4-3,-2 2,-2 1,5 0,-1 0,-4 0,4-1,-3-2,-1 3,3-4,-2 3,-1 1,3-1,-3 1,1-2,-1 2,0-3,2 1,-2 2,6-4,-1 1,-5 3,7-6,-7 3,0 3,1-7,1 4,-2 3,1-4,-1 1,0 3,0-3,0 2,0 1,3-2,-2-1,-1 3,2-5,-2 5,2-3,-2 3,3-6,-2 2,-1 4,3-5,1 2,-4 3,5-7,-2 1,-3 6,9-13,-2 4,-7 9,12-15,-12 15,6-9,-6 9,11-15,-6 8,-5 7,6-9,-5 6,-1 3,4-6,0 3,-4 3,2-7,-2 2,0 5,3-8,0 5,-3 3,5-8,-2 5,-3 3,4-5,-3 2,-1 3,3-4,-3 4,0-3,0 3,1-5,1 0,-2 5,2-7,0 3,-2 4,4-6,-2 3,-2 3,3-4,0 1,-3 3,2-8,-1 2,-1 6,2-10,0 6,-2 4,2-8,-1 4,-1 4,2-9,-2 4,0 5,5-9,2 4,-7 5,6-8,-4 2,-2 6,1-9,-3 4,2 5,4-11,0 5,-4 6,6-13,-6 13,2-7,-2 7,3-12,-2 6,-1 6,5-11,-3 5,-2 6,7-15,-3 4,-4 11,10-20,-3 8,-7 12,11-19,-5 11,-6 8,5-13,-7 7,2 6,1-9,2 6,-3 3,3-2,-3 2,3 0,-3 0,4-1,-2-2,-2 3,6-5,-1 1,-5 4,7-6,-3 4,-4 2,5-1,-2 2,-3-1,5 2,-5-2,1-1,-1 1,3 2,-3 1,0-3,2 2,0-1,-2-1,1 0,0 1,-1-1,7 10,-6-6,-1-4,2 4,-2-3,0-1,3 4,-1-1,-2-3,6 5,-3-3,-3-2,3 5,-3-5,2 4,-2-4,1 3,-1-3,0 0,1 2,0-2,-1 0,2 2,-2-1,0-1,2 2,-1 0,-1-2,2 3,-1-2,-1-1,3 4,-2-2,-1-2,3 5,3 4,-6-9,7 10,3 5,-10-15,8 10,1 2,-9-12,6 9,1 1,-7-10,6 8,0 3,-6-11,6 10,2 3,-8-13,6 10,-6-10,7 13,-7-13,5 8,1 3,-6-11,6 9,0 1,-6-10,4 7,0 1,-4-8,4 8,0 2,-4-10,6 9,0 2,-6-11,41 70,-33-56,-8-14,1 1,0 0,-1-1,1 1,-1-1,0 1,0-1,2 3,-2-2,0-1,2 3,-1-2,-1-1,33 53,-25-41,-8-12,9 14,-5-10,-4-4,7 6,-3-4,-4-2,7 4,-4-1,-3-3,5 6,-3-1,-2-5,7 4,-1-3,-6-1,9 3,-5-2,-4-1,7 5,-3-4,-4-1,5 3,-2-2,-3-1,5-1,1 1,-6 0,7 0,-7 0,4 1,-4-1,8 0,-5-2,-3 2,8-3,-1 0,-7 3,8-5,-6 1,-2 4,2-6,-2 4,0 2,5-2,1 0,-6 2,9-3,-6-1,-3 4,13-10,-2 3,-11 7,17-13,-17 13,0 0,10-9,-10 9,18-15,-8 6,-10 9,17-17,-8 8,-9 9,20-19,-6 5,-14 14,24-22,-10 9,-14 13,19-22,-19 22,9-14,-9 14,12-20,-4 8,-8 12,14-18,-5 9,-9 9,13-15,-7 6,-6 9,10-14,-2 6,-8 8,12-15,-4 6,-8 9,9-14,-6 5,-3 9,7-16,-3 5,-4 11,11-21,-2 7,-9 14,13-21,-4 12,-9 9,12-14,-4 6,-8 8,10-13,-5 4,-5 9,9-14,-1 7,-8 7,11-10,-6 6,-5 4,8-7,-4 4,-4 3,7-4,-5 1,-2 3,4-3,-3 0,-1 3,5-6,-1 0,-4 6,7-8,-7 8,6-3,-6 3,8-7,-5 4,-3 3,5-6,-1 4,-4 2,4-5,-3 3,-1 2,7-3,-2 0,-5 3,9-6,-3 2,-6 4,10-5,-4 2,-6 3,8-5,-4 4,-4 1,6-3,-6 3,5-1,-5 1,13-4,-4 0,-9 4,16-6,-8 3,-8 3,17-6,-7 4,-10 2,15-6,-7 5,-8 1,15-4,-15 4,10-1,-10 1,15-2,-8 0,-7 2,13-2,-5-1,-8 3,12 0,-3 0,-9 0,16 0,-5 0,-11 0,15 0,-15 0,6 1,-6-1,4 0,-4 0,0 0,3 1,-2 0,-1-1,3 1,-3-1,1 0,-1 0,5 2,-1-1,-4-1,12 5,3 0,-15-5,11 4,0 1,-11-5,10 4,2 2,-12-6,10 5,2 0,-12-5,9 5,1 0,-10-5,8 5,4 1,-12-6,9 5,1 0,-10-5,69 41,-55-33,-14-8,8 6,-8-6,0 0,1 1,0-1,-1 0,3 2,-3-1,0-1,35 29,-35-29,8 8,-8-8,0 1,1 0,-1-1,0 0,1 2,-1-2,3 3,-3-3,0 0,2 3,-1-1,-1-2,3 4,-1-3,-2-1,2 5,9 10,-11-15,6 6,-3-1,-3-5,9 13,-9-13,0 0,13 18,-13-18,8 13,3 2,-11-15,9 13,4 2,-13-15,7 12,1 0,-8-12,5 9,2 1,-7-10,5 8,2 5,-7-13,3 8,0-2,-3-6,5 9,0 2,-5-11,4 8,0 2,-4-10,4 7,1 3,-5-10,4 9,1 4,-5-13,3 8,1-1,-4-7,3 10,4 2,-7-12,4 9,-4-9,5 10,-5-10,4 10,3 3,-7-13,4 7,0-1,-4-6,4 8,1 3,-5-11,6 7,0 2,-6-9,42 67,-35-52,-7-15,3 7,-3-6,0-1,16 19,-11-13,-5-6,1 0,-1 0,0 0,0 0,8 15,-5-11,-3-4,0 0,0 1,0-1,7 14,-5-11,-2-3,5 4,-4-2,-1-2,3 3,-3-3,1 2,-1-2,0 2,1-2,-1 0,2 2,-1 0,-1-2,4 1,-3-4,-1 3,0 0,0 0,0 0,-7 1,7 0,0-1,1-1,-1-1,0 2,0-1,-1 1,1 0,-2 0,2 0,1 1,-1-1,3-1,0-2,-3 3,0 0,0 0,0 0,-8 0,9-1,-1 1,0 0,0 0,0 0,-8 4,8-4,0 0,0-1,0 0,0 1,0 0,-3 0,3 0,-4-1,3-1,1 2,-1 0,2 0,-1 0,8 4,-7-3,-1-1,2 1,-3 0,1-1,-2 1,1-1,1 0,-2-2,2 2,-1-1</inkml:trace>
</inkml:ink>
</file>

<file path=ppt/ink/ink16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48"/>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-3954 309,'0'0,"0"0,0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0,8-7,-8 7,0 0,0 0,0 0,0 0,0 0,13-11,-13 11,8-7,-8 7,0 0,0 0,16-10,-16 10,12-5,-12 5,17-9,-7 1,-10 8,15-13,-8 4,-7 9,14-15,-5 6,-9 9,12-10,-4 6,-8 4,10-6,-5 3,-5 3,11-6,-11 6,0 0,8-3,-8 3,13-7,-5 4,-8 3,15-8,-6 4,-9 4,14-8,-5 2,-9 6,14-8,-5 5,-9 3,15-5,-15 5,8-3,-8 3,14-7,-5 0,-9 7,17-11,-7 6,-10 5,16-6,-7 3,-9 3,12-5,-6 1,-6 4,12-7,-5 2,-7 5,15-7,-6 3,-9 4,13-4,-6 1,-7 3,12-5,-12 5,8-3,-8 3,14-7,-7 1,-7 6,16-9,-5 4,-11 5,19-8,-7 3,-12 5,18-10,-9 1,-9 9,22-14,-6 7,-16 7,26-13,-13 4,-13 9,22-15,-8 7,-14 8,19-10,-9 5,-10 5,18-7,-8 2,-10 5,20-8,-6 2,-14 6,26-11,-8 2,-18 9,26-15,-12 6,-14 9,26-14,-26 14,15-7,-15 7,25-11,-12 6,-13 5,22-9,-11 3,-11 6,19-7,-7 3,-12 4,22-7,-9 2,-13 5,20-9,-8 5,-12 4,21-5,-9 4,-12 1,18-4,-11 0,-7 4,15-8,-15 8,10-3,-10 3,6-2,-5 2,-1 0,43-1,-28-3,-15 4,25-5,-9 1,-16 4,20-4,-12 2,-8 2,13 0,-5 0,-8 0,0 0,5 0,-5 0,0 0,23 5,-13-3,-10-2,12 1,-7-3,-5 2,6-1,-3 2,-3-1,7 1,-3-1,-4 0,7 0,-5 1,-2-1,4 2,-1-2,-3 0,4 0,-4 0,3 0,-3 0,5 2,-1 0,-4-2,6 2,-3-1,-3-1,7 3,-3-1,-4-2,8 3,-6-1,-2-2,6 3,-4-3,-2 0,5 3,-1-1,-4-2,6 5,-2-3,-4-2,8 4,-8-4,5 2,-5-2,3 1,-3 0,0-1,19 10,-14-6,-5-4,5 2,-5-2,0 0,12 10,-6-5,-6-5,2 3,-2-3,1 0,-1 0,1 1,-1-1,0 0,1 1,0-1,-1 0,23 21,-17-18,-6-3,6 6,-3-4,-3-2,0 2,0-1,0-1,12 9,-8-4,-4-5,3 2,-3-2,0 0,13 10,-7-5,-6-5,6 6,-4-3,-2-3,4 6,-4-6,4 3,-4-3,3 3,-3-3,0 0,18 17,-13-11,-5-6,8 8,-5-4,-3-4,2 4,-1-4,-1 0,1 1,0-1,-1 0,27 24,-21-17,-6-7,5 4,-5-3,0-1,15 16,-15-16,5 6,-5-6,9 8,-6-6,-3-2,5 6,-3-4,-2-2,6 6,-2-3,-4-3,2 2,-2-2,0 0,2 1,-2-1,0 0,17 21,-12-16,-5-5,7 8,-4-5,-3-3,1 2,-1-2,1 1,-1-1,13 14,-8-10,-5-4,5 7,-1-4,-4-3,5 6,-2-2,-3-4,3 2,-2-1,-1-1,14 19,-14-19,4 5,-4-5,5 9,-2-6,-3-3,4 8,-2-3,-2-5,3 3,-3-3,0 0,8 14,-6-10,-2-4,3 8,-1-5,-2-3,2 4,-2-4,0 0,12 16,-8-11,-4-5,1 4,-1-4,1 0,-1 0,5 11,-2-6,-3-5,4 5,-3-2,-1-3,1 2,-1-2,0 0,9 14,-6-9,-3-5,4 6,-1-3,-3-3,0 0,3 7,-2-2,-1-5,3 6,0-1,-3-5,2 2,-2-2,0 0,9 10,-7-7,-2-3,2 4,-2-3,0-1,3 1,-2 0,-1-1,2 0,-2-1,0 1,0 0,0 0,0 1,0-1,2 2,1-1,-3-1,4 0,-1 0,-3 0,3 2,-1-1,-2-1,3 2,-1 0,-2-2,6 2,-4-1,-2-1,7 2,-2 1,-5-3,4 2,-3-2,-1 0,4 3,-4-3,0 0,4 2,-4-2,7 2,-3-1,-4-1,8 0,-4 0,-4 0,8 0,-3-1,-5 1,9-1,-3 2,-6-1,11-1,-4 1,-7 0,14-3,-6 0,-8 3,13-2,-7 2,-6 0,9-1,-5-1,-4 2,7-2,-2 2,-5 0,9-1,-2-2,-7 3,8-2,-4 1,-4 1,11 0,-2 0,-9 0,13-2,-13 2,8-1,-8 1,15-4,-7 3,-8 1,9-5,-6 2,-3 3,3-2,-2 2,-1 0,20-2,-13-1,-7 3,13-3,-5 1,-8 2,12-2,-7 0,-5 2,9-2,-4 0,-5 2,9-3,-9 3,8-1,-8 1,9-4,-5-1,-4 5,9-6,-3 2,-6 4,12-5,-5 1,-7 4,12-8,-5 1,-7 7,9-11,-9 11,4-6,-4 6,7-10,-4 5,-3 5,5-7,-3 4,-2 3,5-6,-1 2,-4 4,11-10,-3 3,-8 7,13-10,-6 5,-7 5,9-8,-4 4,-5 4,9-8,-3 4,-6 4,9-8,-9 8,2-6,-2 6,5-8,-2 3,-3 5,8-11,0 3,-8 8,12-13,-4 7,-8 6,11-11,-6 7,-5 4,11-7,-4 3,-7 4,9-6,-4 2,-5 4,9-7,-1 2,-8 5,14-12,-14 12,9-8,-9 8,12-13,-8 6,-4 7,7-9,-4 7,-3 2,8-7,-2 4,-6 3,10-8,-5 3,-5 5,9-6,-9 6,6-4,-6 4,9-5,-5 3,-4 2,7-4,-3 2,-4 2,7-5,-3 2,-4 3,10-4,-3 2,-7 2,8-4,-5 2,-3 2,5-3,-1 2,-4 1,3-1,-3 1,0 0,3-1,-3 1,3-1,-3 1,5-1,-1 1,-4 0,5 0,-2 0,-3 0,4 0,0 1,-4-1,5 1,-2-1,-3 0,5 1,-2 1,-3-2,5 1,-2 0,-3-1,4 2,-2-2,-2 0,3 1,0-1,-3 0,4 0,-2 0,-2 0,5 0,-3 1,-2-1,5 1,-2 0,-3-1,7 3,-4 0,-3-3,6 4,-2-2,-4-2,3 1,-3-1,0 0,16 6,-11-4,-5-2,3 1,-3-1,0 0,15 6,-10-3,-5-3,11 4,-4-2,-7-2,10 4,-7-3,-3-1,7 2,-3-1,-4-1,7 2,-4 0,-3-2,7 4,-2-1,-5-3,4 2,-4-2,0 0,0 0,1 0,0 0,-1 0,27 15,-19-12,-8-3,11 5,-6-2,-5-3,4 2,-4-2,0 0,1 1,0-1,-1 0,28 17,-19-13,-9-4,13 6,-9-3,-4-3,4 1,-4-1,0 1,0-1,1 0,0 0,-1 0,26 17,-20-13,-6-4,11 5,-4-1,-7-4,5 0,-5 1,0-1,2 1,-2-1,1 1,-1-1,25 18,-17-12,-8-6,5 3,-5-3,0 0,1 0,0 1,-1-1,24 17,-16-12,-8-5,8 7,-6-4,-2-3,2 2,-2-2,0 0,12 9,-8-6,-4-3,5 5,-5-5,3 2,-3-2,6 3,-2 0,-4-3,5 4,-2-2,-3-2,2 3,-2-3,0 0,13 14,-10-10,-3-4,7 6,-4-2,-3-4,7 5,-2-4,-5-1,3 2,-2-2,-1 0,14 13,-14-13,4 5,-4-5,7 8,-4-6,-3-2,8 5,-3-2,-5-3,7 5,-5-3,-2-2,2 3,-2-3,0 0,10 7,-10-7,3 4,-3-4,3 3,-2-2,-1-1,1 1,-1-1,0 0,9 5,-5-4,-4-1,5 3,-3-1,-2-2,5 2,-2-1,-3-1,4 3,-3 0,-1-3,3 5,-2-4,-1-1,4 3,-4-3,3 2,-3-2,4 2,-2-1,-2-1,2 2,0-1,-2-1,2 2,-2-2,0 0,8 9,-6-5,-2-4,6 6,-1-3,-5-3,7 3,-5-1,-2-2,3 2,0 0,-3-2,4 3,-1 0,-3-3,4 2,-1-1,-3-1,5 3,-1 2,-4-5,4 3,-3-2,-1-1,2 2,0 1,-2-3,2 1,-2-1,2 0,-2 0,0 1,0 1,0-2,1 2,0 0,-1-2,2 3,1-2,-3-1,4 2,-1 1,-3-3,2 3,-2-1,0-2,3 3,0-1,-3-2,5 3,-3-2,-2-1,2 2,-2-2,1 2,-1-2,0 2,2-1,-2-1,1 3,0-1,-1-2,3 2,-1-2,-2 0,1 2,-2 0,1-2,-1 2,0-4,1 2,1 2,1 0,-2-2,4 4,-4-4,0 0,1 2,-1-2,0 0,0 1,-1-1,1 0,0 0,0-1,0 1,0 1,1 1,-1-2,1 2,-1 0,0-2,0 1,0-1,0 0,0 0,1 0,-1 0,0 0,4 5,-2-5,-2 0,2 2,-3-2,1 0,-2-2,0 0,2 2,-2-2,1 2,1 0,-1 1,0-2,1 1,-1 0,3 2,-2-2,1 0,-1 0,0 0,-3-1,3 1,-1-2,2 2,-1 0,0 1,0-1,0 0,-2-1,-2-1,4 2,-4-3,4 3,0 0,0-1,0 1,2-1,-2 1,0 0,-1 0,1 0,-1-1,0 0,1 1,-1-1,0 1,1 0,-1-1,1-1,0 2</inkml:trace>
</inkml:ink>
</file>

<file path=ppt/ink/ink16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55"/>
    </inkml:context>
    <inkml:brush xml:id="br0">
      <inkml:brushProperty name="width" value="0.06667" units="cm"/>
      <inkml:brushProperty name="height" value="0.06667" units="cm"/>
      <inkml:brushProperty name="fitToCurve" value="1"/>
    </inkml:brush>
  </inkml:definitions>
  <inkml:trace contextRef="#ctx0" brushRef="#br0">1251-871,'0'0,"0"0,0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0,3-11,-3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0,9-8,-9 8,0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0,2 3,-2-3,0 0,0 0,0 0,0 0,0 0,0 0,0 0,0 0,0 0,0 0,0 0,0 0,0 0,0 0,0 0,0 0,0 0,0 0,0 0,0 0,0 0,0 0,0 0,0 0,0 0,0 0,0 0,0 0,0 0,0 0,0 0,0 0,0 0,0 0,0 0,0 0,2 7,-2-7,0 0,0 0,0 0,0 0,0 0,0 0,0 0,0 0,0 0,0 0,0 0,0 0,0 0,0 0,0 0,0 0,0 0,0 0,0 0,0 0,0 0,0 0,0 0,0 0,0 0,0 0,0 0,0 0,0 0,0 0,0 0,0 3,0-3,0 0,0 0,0 0,0 0,0 0,0 0,0 0,0 0,0 0,0 0,0 0,0 0,0 0,0 0,0 0,0 0,0 0,0 0,0 0,0 0,0 0,0 0,0 0,0 0,0 0,0 0,0 0,0 0,0 0,0 0,0 0,0 0,0 0,0 0,0 0,0 0,0 0,0 0,0 0,-3 7,3-7,0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0,-4 7,4-7,0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0,-1 1,1-1,0 0,0 0,0 0,0 0,0 0,0 0,0 0,0 0,0 0,0 0,0 0,0 0,0 0,0 0,0 0,0 0,0 0,0 0,0 0,0 0,0 0,0 0,0 0,0 0,0 0,0 0,0 0,0 0,0 0,0 0,0 0,0 0,-1 2,1-2,0 0,0 0,0 0,0 0,0 0,0 0,0 0,0 0,0 0,0 0,0 0,0 0,0 0,0 0,0 0,-1 1,1-1,0 0,0 0,0 0,0 0,0 0,0 0,0 0,0 0,0 0,0 0,0 0,0 0,0 0,0 0,0 0,0 0,0 0,0 0,0 0,0 0,0 0,0 0,0 0,0 0,0 0,0 0,0 0,0 0,0 0,0 4,0-4,0 0,0 0,0 0,0 0,0 0,0 0,0 0,0 0,0 0,0 0,0 0,0 0,-1 1,1-1,0 0,0 0,0 0,0 0,0 0,0 0,0 0,0 0,0 0,0 0,0 0,0 0,0 0,0 0,0 0,0 0,0 0,0 0,0 0,0 0,0 0,0 0,-23 66,23-66,0 0,0 0,0 0,0 0,0 0,0 0,0 0,0 0,0 0,-1 9,1-9,0 0,0 0,0 0,0 0,0 0,0 0,0 0,0 0,0 0,0 0,0 0,0 0,0 0,0 0,0 0,0 0,0 0,0 1,0-1,0 0,0 0,0 0,0 0,0 0,0 0,0 0,0 0,0 0,0 0,0 0,0 0,0 0,0 0,0 0,0 0,0 0,0 0,0 0,0 1,0-1,0 0,0 0,0 0,0 0,0 0,0 0,0 0,0 2,0-2,0 0,0 0,0 0,1 3,-1-2,0-1,0 0,0 0,0 0,0 0,0 0,0 0,0 0,0 0,0 0,0 0,0 0,0 0,0 0,0 5,0-5,0 0,0 0,0 0,0 0,0 1,0-1,0 0,0 0,0 0,0 0,0 0,0 0,0 0,0 5,0-5,0 0,0 2,0-2,0 0,0 6,0-5,0-1,-2 52,2-51,0-1,0 4,-1-3,1-1,-1 5,1-3,0-2,-1 5,0-3,1-2,-2 7,2-4,0-3,-3 6,2-3,1-3,-2 7,0-3,2-4,-4 12,0 2,4-14,-4 11,4-11,-6 14,6-14,-5 11,-1 3,6-14,-4 11,-1 1,5-12,-5 12,-1 3,6-15,-4 10,0 2,4-12,-4 10,-1 2,5-12,-3 11,-1 2,4-13,-2 8,0 1,2-9,0 11,0-11,-2 13,2-13,-2 9,1 2,1-11,-2 13,1 5,1-18,-2 12,0-1,2-11,-1 16,-2 4,3-20,-2 12,2-12,-2 14,2-14,-3 16,0 3,3-19,-3 12,0 4,3-16,-4 17,-4 4,8-21,-2 11,-2 2,4-13,-2 10,-1-1,3-9,-2 13,-1 5,3-18,-2 13,0 3,2-16,-2 12,2-12,-2 14,2-14,0 11,0 3,0-14,-1 13,-2 3,3-16,-2 13,0 4,2-17,-4 16,-1 5,5-21,-3 15,-1 6,4-21,-4 15,-1 4,5-19,-3 13,-3 4,6-17,-3 13,3-13,0 0,-3 18,3-18,-1 11,-1 2,2-13,-2 12,0 3,2-15,-2 13,-2 5,4-18,-2 12,0 3,2-15,-2 12,2-12,-2 14,2-14,-2 14,-1 5,3-19,-3 14,0 6,3-20,-1 13,-2 3,3-16,-2 13,-1 5,3-18,-2 13,0 2,2-15,-4 12,0 5,4-17,-26 97,21-77,5-20,0 1,0-1,0 1,0-1,-1 2,2-1,-1-1,0 43,-2-36,2-7,0 0,0 0,0 0,-2 19,3-14,-1-5,1 6,-1-4,0-2,1 5,0-5,-1 0,1 5,0-1,-1-4,0 4,0-4,-2 1,2-1,0 1,2 2,-2-3,0 1,-1-1,1 0,-2 1,2-1,0 0,2 4,0-3,-2-1,-1 4,1-4,-2 0,2 0,-1 1,1-1,0 0,2 0,-2 1,0-1,0 1,0 0,0-1,-2-1,2-1,0 2,-1-4,1 4,0-2,0 2,1-5,-1 1,0 4,0-7,-4 4,4 3,-4-5,1 2,3 3,0-5,3 2,-3 3,2-4,-3 2,1 2,-1-4,1 2,0 2,-2-3,0 1,2 2,-2-3,2 3,0 0,-2-3,2 3,0-3,2 1,-2 2,1-3,-2 3,1 0,-1-3,1 1,0 2,-1-2,1 2,0 0,0-1,2-1,-2 2,1-3,-1 1,0 2,1-4,-1 2,0 2,0-4,-1-2,1 6,0-5,1 2,-1 3,2-6,-2 3,0 3,1-7,0 3,-1 4,0-6,0 4,0 2,2-6,-2 6,2-6,-2 6,4-10,-1 4,-3 6,5-12,-2 5,-3 7,1-13,-1 6,0 7,1-13,2 6,-3 7,6-16,-2 6,-4 10,3-18,-4 6,1 12,-3-17,2 7,1 10,2-16,-2 16,2-10,-2 10,0 0,3-20,-2 10,-1 10,4-18,-2 6,-2 12,2-17,-2 9,0 8,1-17,2 7,-3 10,4-22,-4 7,0 15,8-25,0 12,-8 13,6-18,-7 8,1 10,1-17,-1 17,3-10,-3 10,4-19,-1 8,-3 11,3-19,-1 12,-2 7,8-19,0 7,-8 12,4-21,-7 6,3 15,-2-23,3 11,-1 12,-1-18,-2 9,3 9,0-18,4 8,-4 10,4-20,-4 20,-1-15,1 15,5-24,6 13,-11 11,12-19,-11 7,-1 12,6-25,-3 9,-3 16,8-27,-2 11,-6 16,5-24,-5 14,0 10,2-21,-1 7,-1 14,-3-21,-2 10,5 11,-2-20,2 20,0 0,2-9,-2 9,2-18,-1 4,-1 14,7-22,0 8,-7 14,7-21,-6 10,-1 11,9-20,-2 7,-7 13,9-19,-4 8,-5 11,8-19,-3 9,-5 10,6-18,-1 9,-5 9,10-18,-5 6,-5 12,7-17,-4 8,-3 9,6-16,-5 5,-1 11,4-15,0 9,-4 6,2-14,-5 5,3 9,-3-15,3 15,3-6,-3 6,4-13,0 5,-4 8,4-14,-4 6,0 8,-2-13,0 7,2 6,0-11,1 6,-1 5,3-10,-1 5,-2 5,2-10,-2 4,0 6,4-9,-2 4,-2 5,5-7,-5 7,2-5,-2 5,3-10,-1 5,-2 5,3-10,0 5,-3 5,1-8,-1 4,0 4,3-8,-1 4,-2 4,4-10,-3 4,-1 6,2-9,1 5,-3 4,4-6,-5 3,1 3,1-5,-1 5,2-3,-2 3,4-7,-1 3,-3 4,3-7,-2 4,-1 3,2-5,0 3,-2 2,4-4,-2 2,-2 2,1-4,-2 3,1 1,1-2,0 3,-1-1,3 1,-3-2,0 1,-1 0,1 0,-2-1,2 1,-1 2,3 1,-2-3,1 3,-1-1,0-2,0 4,0-2,0-2,-2 5,-1-3,3-2,-6 4,2-1,4-3,0 1,0-1,0 0,-4 13,2-8,2-5,-2 6,2-6,-2 4,2-4,-2 7,1-3,1-4,-2 7,1-3,1-4,0 7,0-2,0-5,-1 7,0-3,1-4,-1 0,1 1,0-1,-11 16,10-11,1-5,-3 7,0-4,3-3,-1 0,1 0,0 0,0 0,-1 2,1-2,0 0,-1 3,0-2,1-1,-1 3,0-2,1-1,-1 5,1-4,0-1,-1 8,1-8,-1 7,1-7,-2 14,0 3,2-17,-2 20,-4 4,6-24,-6 23,-3 9,9-32,-3 15,-2 2,5-17,-7 24,-5 6,12-30,-7 19,-4 6,11-25,-7 16,-1 5,8-21,-6 16,6-16,-8 21,8-21,-4 11,-2 7,6-18,-2 13,0 7,2-20,-2 12,0 7,2-19,-1 14,-1 4,2-18,0 14,-1 3,1-17,-2 15,-1 4,3-19,-3 17,-1 5,4-22,-3 17,-2 6,5-23,-4 19,-7 7,11-26,-2 7,2-7,-2 9,2-9,-2 11,-1 1,3-12,-1 12,-2 3,3-15,-3 11,1 5,2-16,-2 9,1 0,1-9,-1 14,1 7,0-21,-1 15,-1 0,2-15,-1 15,-1 3,2-18,-1 14,1-14,-4 18,4-18,0 10,-2 4,2-14,-2 14,-2 5,4-19,-1 10,-1 3,2-13,-2 18,-2 6,4-24,-2 13,2-13,-1 14,1-14,-2 14,1 4,1-18,-1 12,1 2,0-14,-1 13,-1 3,2-16,-1 14,0 1,1-15,-2 12,1 3,1-15,-1 12,1 1,0-13,0 11,-1 1,1-12,-1 12,1-12,-2 16,2-16,-1 13,-1 2,2-15,-1 8,0-3,1-5,-1 8,0 1,1-9,-2 11,0 2,2-13,-25 114,25-101,0-13,0 13,-1-10,1-3,0 0,0 0,0 0,0 2,0-2,0 0,0 0,-3 23,3-17,0-6,0 6,0-5,0-1,0 3,-2-1,2-2,-1 0,1 0,0 0,2 0,-2 0,1 0,-1 0,0-1,0 0,0 1,-1-3,0 1,1 2,1-4,0 4,-1 0,-1 0,1 0,0 0,-7 0,7 0,0 0,0 0,0 0,0 0,-3 0,2 0,1 0,0-1,0 1,0-4,0 4,0-3,-2 1,2 2</inkml:trace>
</inkml:ink>
</file>

<file path=ppt/ink/ink16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56"/>
    </inkml:context>
    <inkml:brush xml:id="br0">
      <inkml:brushProperty name="width" value="0.04667" units="cm"/>
      <inkml:brushProperty name="height" value="0.04667" units="cm"/>
      <inkml:brushProperty name="color" value="#3165BB"/>
      <inkml:brushProperty name="fitToCurve" value="1"/>
    </inkml:brush>
  </inkml:definitions>
  <inkml:trace contextRef="#ctx0" brushRef="#br0">314 2248,'0'0,"0"0,0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2,-2-2,0 0,0 0,0 0,0 0,0 0,0 0,0 0,0 0,0 0,0 0,0 0,0 0,0 0,0 0,0 0,0 0,0 0,0 0,0 0,4 1,-4-1,0 0,0 0,0 0,0 0,0 0,0 0,0 0,0 0,0 0,0 0,0 0,0 0,0 0,0 0,0 0,0 0,0 0,0 0,0 0,0 0,0 0,0 0,0 0,0 0,0 0,0 0,0 0,0 0,0 0,0 0,0 0,0 0,0 0,0 0,0 0,0 0,0 0,1 0,-1 0,0 0,0 0,0 0,0 0,0 0,0 0,0 0,0 0,0 0,0 0,0 0,0 0,0 0,0 1,0-1,0 0,0 0,0 0,0 0,0 0,0 0,0 0,0 0,0 0,0 0,0 0,0 0,0 0,0 0,0 0,0 0,0 0,0 0,0 0,0 0,0 0,0 0,0 0,0 0,0 0,0 0,0 0,0 0,0 0,0 0,0 0,15 4,-15-4,0 0,0 0,0 0,0 0,0 0,0 0,0 0,0 0,0 0,0 0,0 0,0 0,0 0,8-1,-8 1,0 0,0 0,0 0,0 0,0 0,0 0,0 0,0 0,0 0,0 0,0 0,0 0,0 0,0 0,0 0,0 0,0 0,0 0,0 0,0 0,0 0,0 0,0 0,0 0,6-2,-6 2,0 0,0 0,0 0,0 0,0 0,0 0,0 0,0 0,0 0,0 0,1 0,-1 0,0 0,0 0,0 0,0 0,0 0,0 0,0 0,0 0,0 0,0 0,0 0,0 0,0 0,0 0,0 0,0 0,0 0,0 0,0 0,4 1,-4-1,0 0,0 0,0 0,0 0,0 0,0 0,0 0,1 0,-1 0,0 0,0 0,0 0,0 0,0 0,0 0,0 0,0 0,0 0,0 0,0 0,0 0,0 0,10 0,-10 0,0 0,0 0,0 0,0 0,0 0,0 0,0 0,0 0,0 0,18-1,-18 1,0 0,0 0,0 0,0 0,0 0,20 0,-20 0,26 0,-26 0,0 0,18 0,4-1,-22 1,80 1,-63-3,-17 2,17 0,-13 0,-4 0,3 0,-3 0,0 0,0 0,0 0,0 0,-12 3,10-2,2-1,-1 0,1 0,0-1,0 1,1-3</inkml:trace>
  <inkml:trace contextRef="#ctx0" brushRef="#br0" timeOffset="1">334 2206,'0'0,"0"0,0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0,5-10,-5 10,0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0,-1-2,1 2,0 0,0 0,0 0,0 0,0 0,0 0,0 0,0 0,0 0,0 0,0 0,0 0,0 0,0 0,0 0,0 0,0 0,0 0,0 0,0 0,0 0,0 0,0 0,0 0,0 0,0 0,0 0,0 0,0 0,0 0,0 0,0 0,0 0,0 0,0 0,0 0,0 0,0 0,0 0,0 0,0 0,-1 3,1-3,0 0,0 0,0 0,0 0,0 0,0 0,0 0,-1 3,1-3,0 0,0 0,0 0,0 0,0 0,0 0,0 0,0 0,0 0,0 0,0 0,0 0,0 0,0 0,0 0,0 0,0 0,0 0,0 0,0 0,0 0,0 0,0 0,0 0,0 0,0 0,0 0,0 0,0 0,0 0,0 0,0 0,0 0,0 0,0 0,1 4,-1-4,0 0,0 0,0 0,0 0,0 0,0 0,0 0,0 0,0 0,0 0,0 0,0 0,0 0,0 0,0 0,1 1,-1-1,0 0,0 0,0 0,0 0,0 0,0 0,0 0,0 0,0 0,0 0,0 0,0 0,0 0,0 0,0 0,0 0,0 0,0 0,0 1,0-1,0 0,0 0,0 0,0 0,0 0,0 0,0 0,0 0,0 0,0 0,0 0,0 0,0 0,0 0,0 0,0 0,0 0,0 0,0 0,0 0,0 0,0 0,0 0,0 0,0 0,0 0,0 0,0 0,0 0,0 0,0 0,0 0,0 0,0 0,0 0,0 0,0 0,0 2,0-2,0 0,0 0,0 0,0 0,0 0,0 0,0 0,0 0,0 0,0 2,0-2,0 0,0 0,0 0,0 0,0 0,0 0,0 0,0 0,0 0,0 0,0 0,0 0,0 0,0 0,0 0,0 0,0 0,1 5,-1-5,2 20,-2-20,0 0,0 0,0 0,0 0,0 0,0 0,0 0,0 0,0 0,0 0,0 0,1 26,-1-26,0 0,0 0,0 0,3 33,-3-33,0 0,0 0,0 0,0 0,0 0,2 21,-2-21,1 27,-1-27,0 0,1 19,-1 8,0-27,1 17,-2 10,1-27,-1 9,1 4,0-13,0 8,1 1,-1-9,0 7,1-2,-1-5,23 77,-16-63,-7-14,11 13,-5-11,-6-2,10 2,-4-1,-6-1,15-5,-5-2,-10 7,8-3,-8 3,0 0,31-12,-31 12,8-5,-8 5,9-7,-6 4,-3 3,8-7,-2 2,-6 5,7-7,-4 5,-3 2,5-4,-2 3,-3 1,4-5,-1 3,-3 2,4-5,-2 3,-2 2,3-5,1 2,-4 3,2-4,-2 4,0 0,-1-3,1 3,0-3,1 2,-1 1,2 0,-2 1,0-1,0 3,-2-3,2 0,-1 1,0-2,1 1</inkml:trace>
  <inkml:trace contextRef="#ctx0" brushRef="#br0" timeOffset="2">649 2376,'0'0,"0"0,0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0,2-3,-2 3,0 0,0 0,0 0,0 0,0 0,0 0,0 0,0 0,0 0,0 0,0 0,0 0,0 0,0 0,0 0,0 0,0 0,0 0,0 0,0 0,0 0,0 0,3-2,-3 2,0 0,0 0,0 0,0 0,0 0,0 0,0 0,0 0,0 0,0 0,0 0,0 0,0 0,0 0,0 0,0 0,0 0,0 0,0 0,0 0,0 0,0 0,0 0,0 0,0 0,0 0,0 0,0 0,0 0,0 0,0 0,0 0,0 0,0 0,0 0,0 0,0 0,0 0,0 0,0 0,0 0,0 0,0 0,3-1,-3 1,0 0,0 0,0 0,0 0,1 1,-1-1,0 0,0 0,0 0,0 0,0 0,0 0,0 0,0 0,0 0,0 0,0 0,0 0,0 0,0 0,0 0,0 0,0 0,0 0,0 0,0 0,0 0,0 0,0 0,0 0,0 0,0 0,0 0,0 0,0 0,0 0,0 0,0 0,0 0,0 0,0 0,0 0,0 0,4 1,-4-1,0 0,0 0,0 0,0 0,0 0,0 0,0 0,0 0,0 0,0 0,0 0,0 0,0 0,0 0,0 0,0 0,2 2,-2-2,0 0,0 0,0 0,0 0,0 0,0 0,0 0,0 0,0 0,0 0,0 0,0 0,0 0,0 0,0 0,0 0,0 0,0 0,0 0,0 0,0 0,0 0,0 0,0 0,0 0,0 0,0 0,0 0,0 0,0 0,0 0,5 2,-5-2,0 0,0 0,0 0,0 0,0 0,0 0,0 0,0 0,0 0,0 0,0 0,0 0,0 0,4 1,-4-1,0 0,0 0,0 0,0 0,0 0,0 0,0 0,0 0,0 0,0 0,0 0,0 0,0 0,0 0,0 0,0 0,0 0,0 0,0 0,0 0,0 0,0 0,0 0,0 0,0 0,3 0,-3 0,0 0,0 0,0 0,0 0,0 0,0 0,0 0,0 0,0 0,0 0,1 0,-1 0,0 0,0 0,0 0,0 0,0 0,0 0,0 0,0 0,0 0,0 0,2 1,-2-1,0 0,0 0,0 0,0 0,0 0,0 0,0 0,0 0,0 0,0 0,0 0,0 0,0 0,0 0,0 0,3 0,-3 0,0 0,0 0,0 0,0 0,0 0,0 0,0 0,0 0,0 0,0 0,0 0,5 0,-5 0,0 0,0 0,0 0,26-1,-26 1,0 0,0 0,0 0,0 0,0 0,22 0,-22 0,28 1,-28-1,0 0,21 1,7-1,-28 0,13-1,3 1,-16 0,80-1,-80 1,18-2,-18 2,10-1,-9 1,-1 0,1 0,1 0,-2 0,42-3,-28 2,-14 1,13-1,-11 2,-2-1,4 0,-1 1,-3-1,3 0,-4 1,1-1,1-1,1 1,-2 0,2 0,-2 0,1 1,-1-1,0 1,0-2,0 1,0-1,0 1,1 0,-1 0,-1-1,0 0,1 1,-1-1,1 1,0 0,-1 0,1-2,0 2,-1 2,1-1,0-1,1 1,0-2,-1 1,-1-1</inkml:trace>
  <inkml:trace contextRef="#ctx0" brushRef="#br0" timeOffset="3">862 2238,'0'0,"0"0,0 0,0 0,0 0,0 0,0 0,0 0,0 0,0 0,0 0,0 0,0 0,0 0,0 0,0 1,-1 0,1-1,0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3,0-3,0 0,0 0,0 0,0 0,0 0,0 0,0 0,0 0,0 0,0 0,0 1,0-1,0 0,0 0,0 0,0 0,0 0,0 0,0 0,0 0,0 0,0 0,1 5,-1-5,0 0,0 0,0 0,0 0,0 0,0 0,0 0,1 13,-1-13,0 0,0 0,0 0,0 0,0 0,0 0,0 0,0 0,0 0,0 0,0 0,0 0,0 0,4 22,-4-22,0 0,0 0,0 0,0 0,4 28,-4-28,0 0,0 0,0 0,0 0,0 0,0 0,0 0,2 18,-2-18,0 0,0 0,0 0,2 20,-2-20,0 12,3 2,-3-14,1 9,-1 1,0-10,8 82,-8-64,0-18,0 17,1-14,-1-3,0 6,-1-3,1-3,0 1,-2-1,2 0,0-2,1 2,-1 0,1-2,-1 2,0-2,0 2,0-2,-1 2,1 0,-3-1,3 0,0 1,-5-3</inkml:trace>
  <inkml:trace contextRef="#ctx0" brushRef="#br0" timeOffset="4">1207 2419,'0'0,"0"0,0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0,2-2,-2 2,0 0,0 0,1-1,-1 1,0 0,0 0,0 0,0 0,0 0,0 0,0 0,0 0,0 0,0 0,0 0,0 0,0 0,0 0,0 0,0 0,0 0,0 0,0 0,0 0,0 0,0 0,0 0,0 0,0 0,0 0,0 0,0 0,0 0,0 0,0 0,0 0,0 0,0 0,0 0,0 0,0 0,0 0,0 0,0 0,0 0,0 0,0 0,0 0,0 0,0 0,0 0,0 0,0 0,0 0,0 0,0 0,0 0,0 0,0 0,0 0,0 0,0 0,0 0,0 0,0 0,0 0,0 0,0 0,0 0,0-3,0 3,0 0,0 0,0 0,0 0,0 0,0 0,0 0,0 0,0-1,0 1,0 0,0 0,0 0,0 0,0 0,0 0,0 0,0 0,0 0,0 0,0 0,0 0,0 0,0 0,0 0,0 0,0 0,0 0,0 0,0 0,0 0,0 0,0 0,0 0,0 0,0 0,0 0,0 0,0 0,0 0,0 0,0 0,0 0,0 0,0 0,0 0,0 0,0 0,0 0,0 0,0 0,0 0,0 0,0 0,0 0,0 0,0 0,0 0,0 0,0 0,0 0,0 0,0 0,0 0,0 0,0 0,0 0,0 0,0 0,3-4,-3 4,0 0,0 0,0 0,0 0,0 0,0 0,0 0,0 0,0 0,0 0,0 0,0 0,0 0,0 0,2-3,-2 3,0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0,4-6,-4 6,0 0,0 0,0 0,0 0,0 0,0 0,0 0,0 0,0 0,0 0,0 0,0 0,0 0,0 0,0 0,0 0,0 0,0 0,0 0,0 0,0 0,4-4,-4 4,0 0,0 0,0 0,0 0,0 0,0 0,0 0,0 0,0 0,0 0,0 0,0 0,0 0,0 0,0 0,0 0,0 0,0 0,0 0,0 0,0 0,0 0,3-6,-3 6,0 0,0 0,0 0,0 0,0 0,0 0,0 0,0 0,0 0,0 0,0 0,0 0,0 0,0 0,0 0,0 0,0 0,0 0,0 0,0 0,0 0,0 0,0 0,0 0,0 0,0 0,0 0,0 0,0 0,0 0,0 0,0 0,0 0,0 0,0 0,0 0,0 0,1-3,-1 3,0 0,0 0,0 0,0 0,0 0,0 0,0 0,0 0,0 0,0 0,0 0,0 0,0 0,0 0,0 0,0 0,0 0,0 0,0 0,0 0,0 0,0 0,0 0,0 0,0 0,0 0,0 0,0 0,0 0,0 0,4-5,-4 5,0 0,0 0,0 0,0 0,0 0,0 0,0 0,0 0,0 0,0 0,0 0,0 0,0 0,0 0,2-3,-2 3,0 0,0 0,0 0,0 0,0 0,0 0,0 0,0 0,0 0,0 0,0 0,0 0,0 0,0 0,0 0,0 0,0 0,0 0,0 0,0 0,0 0,0 0,0 0,0 0,0 0,0 0,0 0,9-7,-9 7,0 0,0 0,0 0,0 0,0 0,0 0,0 0,0 0,0 0,0 0,6-6,-6 6,0 0,0 0,0 0,0 0,0 0,0 0,0 0,0 0,0 0,0 0,0 0,0 0,0 0,0 0,0 0,0 0,0 0,0 0,0 0,0 0,0 0,7-5,-7 5,0 0,0 0,0 0,0 0,0 0,0 0,0 0,0 0,1-1,-1 1,0 0,0 0,0 0,0 0,0 0,0 0,0 0,0 0,0 0,0 0,0 0,0 0,0 0,0 0,0 0,3-1,-3 1,0 0,0 0,0 0,0 0,0 0,2-2,-2 2,0 0,0 0,0 0,0 0,0 0,0 0,0 0,0 0,0 0,5-5,-5 5,0 0,0 0,4-2,-4 2,0 0,0 0,0 0,6-4,-2 3,-4 1,0 0,0 0,0 0,0 0,0 0,9-7,-9 7,6-4,-6 4,8-7,-3 4,-5 3,4-1,-3 2,-1-1,1 2,-1-1,0-1,-1 4,-1-3,2-1,2 3,0-3,-2 0,4 2,-4-2,0 1,0-1,2 2,-2-2,0 0,1 1,-1 0,0-1,14 25,-9-18,-5-7,5 12,-3-7,-2-5,0 1,0-1,0 0,1 2,-1-2,0 0,1 3,-1-1,0-2,0 3,0-3,1 3,-1-3,0 4,0-1,0-3,14 75,-12-57,-2-18,2 19,-3-15,1-4,-1 6,-2-4,3-2,1 1,-1-1,2 0,-2 0,2-1,-2-1,0 2,1-3,0-1,-1 4,-2-3,0 1,2 2,0-3,1 0,-1 3,1-5,-3 2,2 3,0-5,0 2,0 3,1-6,1 3,-2 3,1-6,-1 6,0-3,0 3,2-11,0 0,-2 11,8-27,-2 6,-6 21,12-29,-6 15,-6 14,12-26,-7 10,-5 16,9-24,-4 13,-5 11,6-14,-3 9,-3 5,4-6,-3 3,-1 3,1-1,-1 1,0 0,0 0,0 0,2 3,-2-1,0-2,2 2,1-2,-3 0,3 2,-2-1,-1-1,2 3,-1-1,-1-2,2 4,-2-4,1 3,-1-3,2 4,0-3,-2-1,1 5,-1-3,0-2,3 5,-2-3,-1-2,3 5,-3-2,0-3,1 5,-1 0,0-5,1 5,0 0,-1-5,0 7,0-1,0-6,0 2,0-2,0 1,0-1,2 1,-2-1,0 0,0 3,0-2,0-1,2 4,-1-2,-1-2,22 64,-18-50,-4-14,3 9,-3-8,0-1,11 18,-7-13,-4-5,4 3,-3-2,-1-1,4 0,0-2,-4 2,4-2,0 0,-4 2,3-1,-2 1,-1 0,4-1,-1 0,-3 1,7-3,-1 1,-6 2,8-2,-8 2,3-1,-3 1,6 0,-1-1,-5 1,8 0,-5-1,-3 1,5-2,-3 1,-2 1,3-1,-2-1,-1 2,4-2,-2 1,-2 1,3-3,-1 2,-2 1,2 0,0 0,-2 0,1-2,-1 2,0-2,0 2,1-1,0 1,-1 0,0 0,-1 0,1 0,-1 0,-1 0,2 0,-1 0,0-1,1 1,0 1,0-1,1 1,-1-1,0 1,-1-1,1 0,0 1,0-1,0 0,-1 0,1 0,0 0</inkml:trace>
</inkml:ink>
</file>

<file path=ppt/ink/ink16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1"/>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28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22,4-22,0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5,9-5,0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0,-9 9,9-9,0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0,3-4,-3 4,0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0,-3 5,3-5,0 0,0 0,0 0,0 0,0 0,0 0,0 0,0 0,0 0,0 0,0 0,0 0,0 0,0 0,0 0,0 0,0 0,0 0,0 0,0 0,0 0,0 0,0 0,0 0,0 0,0 0,0 0,0 0,0 0,0 0,0 0,0 0,0 0,0 0,0 0,0 0,0 0,0 0,0 0,0 0,0 0,0 0,0 0,0 0,0 0,0 0,0 0,0 0,0 0,0 0,0 0,0 0,0 0,0 0,0 0,0 0,0 0,0 0,0 0,-3 5,3-5,0 0,0 0,0 0,0 0,0 0,0 0,0 0,0 0,0 0,0 0,0 0,0 0,0 0,0 0,0 0,0 0,0 0,0 0,0 0,0 0,0 0,0 0,0 0,0 0,0 0,0 0,0 0,0 0,0 0,0 0,0 0,0 0,0 0,0 0,0 0,0 0,0 0,0 0,0 0,0 0,0 0,0 0,0 0,0 0,0 0,0 0,0 0,0 0,0 0,0 0,0 0,0 0,0 0,0 0,0 0,0 0,0 0,0 0,0 0,0 0,0 0,0 0,0 0,0 0,0 0,0 0,0 0,0 0,0 0,0 0,0 0,0 0,0 0,0 0,-1 3,1-3,0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0,0 0,0 0,0 0,0 0,0 0,0 0,0 0,0 0,0 0,0 0,0 0,0 0,0 0,0 0,0 0,7-4,-7 4,0 0,0 0,0 0,0 0,0 0,0 0,0 0,0 0,0 0,0 0,0 0,0 0,0 0,0 0,0 0,0 0,0 0,0 0,0 0,0 0,0 0,0 0,0 0,0 0,0 0,0 0,0 0,0 0,0 0,0 0,0 0,0 0,0 0,0 0,0 0,0 0,0 0,0 0,0 0,0 0,0 0,0 0,0 0,0 0,0 0,0 0,0 0,0 0,0 0,0 0,0 0,0 0,0 0,0 0,0 0,0 0,0 0,0 0,0 0,0 0,0 0,0 0,0 0,0 0,0 0,0 0,0 0,0 0,0 0,0 0,0 0,0 0,0 0,0 0,0 0,0 0,8-2,-8 2,0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0,1 5,-1-5,0 0,0 0,0 0,0 0,0 0,0 0,0 0,0 0,0 0,0 0,0 0,0 0,0 0,0 0,0 0,0 0,0 0,0 0,0 0,0 0,0 0,0 0,0 0,0 0,0 0,0 0,0 0,0 0,0 0,0 0,0 0,0 0,0 0,0 0,0 0,0 0,6 4,-6-4,0 0,0 0,0 0,0 0,0 0,0 0,0 0,0 0,0 0,0 0,0 0,0 0,0 0,0 0,0 0,0 0,0 0,0 0,0 0,0 0,0 0,0 0,0 0,0 0,0 0,0 0,0 0,0 0,0 0,0 0,0 0,7 0,-7 0,0 0,0 0,0 0,0 0,0 0,0 0,0 0,0 0,0 0,0 0,0 0,0 0,0 0,0 0,0 0,0 0,0 0,0 0,0 0,0 0,0 0,0 0,0 0,0 0,0 0,0 0,0 0,0 0,0 0,0 0,0 0,0 0,0 0,0 0,0 0,0 0,0 0,0 0,0 0,10-1,-10 1,0 0,0 0,0 0,0 0,0 0,0 0,0 0,0 0,0 0,0 0,0 0,0 0,0 0,0 0,0 0,0 0,0 0,0 0,0 0,0 0,0 0,0 0,0 0,0 0,0 0,0 0,0 0,0 0,4 0,-4 0,0 0,0 0,0 0,0 0,0 0,0 0,0 0,0 0,0 0,0 0,0 0,0 0,0 0,0 0,0 0,0 0,0 0,0 0,0 0,0 0,0 0,0 0,0 0,0 0,0 0,0 0,0 0,0 0,0 0,0 0,0 0,0 0,0 0,0 0,0 0,0 0,0 0,0 0,0 0,0 0,0 0,0 0,6-1,-6 1,0 0,0 0,0 0,0 0,0 0,0 0,0 0,0 0,0 0,0 0,0 0,0 0,0 0,0 0,0 0,0 0,0 0,0 0,0 0,0 0,0 0,0 0,0 0,0 0,0 0,3 0,-3 0,0 0,0 0,0 0,0 0,0 0,0 0,0 0,0 0,0 0,0 0,0 0,0 0,0 0,0 0,0 0,0 0,0 0,0 0,0 0,0 0,0 0,0 0,0 0,0 0,0 0,0 0,0 0,0 0,0 0,0 0,0 0,0 0,0 0,0 0,0 0,0 0,0 0,0 0,0 0,0 0,0 0,0 0,0 0,0 0,0 0,1 3,-1-3,0 0,0 0,0 0,0 0,0 0,0 0,0 0,0 0,0 0,0 0,0 0,0 0,0 0,0 0,0 0,0 0,0 0,0 0,0 0,0 0,0 0,0 0,0 0,0 0,0 0,0 0,0 0,0 0,0 0,0 0,0 0,0 0,0 0,0 0,0 0,0 0,0 0,0 0,0 0,0 0,0 0,0 0,0 0,0 0,0 0,0 3,0-3,0 0,0 0,0 0,0 0,0 0,0 0,0 0,0 0,0 0,0 0,0 0,0 0,0 0,0 0,0 0,0 0,0 0,0 0,0 0,0 0,0 0,0 0,2 3,-2-3,0 0,0 0,0 0,0 0,0 0,0 0,0 0,0 0,0 0,0 0,0 0,0 0,0 0,0 0,0 0,0 0,0 0,0 0,4 1,-4-1,0 0,0 0,0 0,0 0,0 0,0 0,0 0,0 0,0 0,0 0,0 0,0 0,0 0,0 0,0 0,0 0,0 0,0 0,0 0,0 0,0 0,0 0,0 0,0 0,0 0,0 0,0 0,0 0,0 0,0 0,0 0,0 0,12-3,-12 3,0 0,0 0,0 0,0 0,0 0,0 0,0 0,0 0,0 0,0 0,0 0,0 0,0 0,0 0,0 0,9-3,-9 3,0 0,0 0,0 0,0 0,0 0,0 0,0 0,0 0,0 0,0 0,0 0,0 0,0 0,0 0,0 0,0 0,0 0,0 0,0 0,0 0,0 0,0 0,0 0,0 0,0 0,0 0,0 0,0 0,0 0,6-1,-6 1,0 0,0 0,0 0,0 0,0 0,0 0,0 0,0 0,0 0,0 0,0 0,0 0,0 0,0 0,0 0,0 0,0 0,0 0,0 0,0 0,0 0,0 0,0 0,0 0,0 0,0 0,0 0,0 0,0 0,0 0,0 0,0 0,0 0,0 0,0 0,0 0,1 0,-1 0,0 0,0 0,0 0,0 0,0 0,0 0,0 0,0 0,0 0,1 1,-1-1,0 0,0 0,0 0,0 0,0 0,0 0,0 0,0 0,0 0,0 0,0 0,0 0,0 0,0 0,0 0,0 0,0 0,20 11,-20-11,0 0,0 0,0 0,0 0,0 0,0 0,0 0,0 0,0 0,0 0,0 0,0 0,0 0,2 5,-2-5,0 0,0 0,0 0,0 0,0 0,0 0,0 0,0 0,0 0,5 4,-5-4,0 0,0 0,4-1,-4 1,0 0,0 0,0 0,5 0,-2 0,-3 0,0 0,0 0,0 0,0 0,0 0,0 0,0 0,0 0,0 0,4 1,-4-1,0 0,0 0,2 1,-2-1,0 0,0 0,0 0,1 1,-1-1,0 0,4-2,-4 2,4-4,-4 4,3-1,-3 4,0-3,-3 5,0-1,3-4,0-1,4-3,-4 4,3-3,-1 2,-2 1,0 0,-1 0,1 0,0 0,-3 2,0 0,3-2,1 1,1-2,-2 1,1-2,0 1,-1 1,0-3,-1 2,1 1,0 0,0 0,0 0,-13 4,14-5,-1 1,-3 1,-1 1,4-2,-4 1,4-1,0-2,0 2,-2 1,2 1,0-2,-1 1,2-1,-1 0,4-3,-1-1,-3 4,1-3,-1 1,0 2,0 1,0-1,0 0,-14 9,12-8,2-1,-2-1,3 0,-1 1</inkml:trace>
</inkml:ink>
</file>

<file path=ppt/ink/ink16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2"/>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210 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 23,24-23,0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 2,13-2,0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0,2-11,-2 11,0 0,0 0,0 0,1-6,-1 6,0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0,2-4,-2 4,0 0,0 0,0 0,0 0,0 0,0 0,0 0,0 0,0 0,2-5,-2 5,0 0,0 0,0 0,0 0,0 0,0 0,0 0,0 0,0 0,0 0,0 0,0 0,0 0,0 0,0 0,0 0,0 0,0 0,0 0,0 0,0 0,0 0,0 0,0 0,0 0,0 0,0 0,0 0,0 0,0 0,0 0,0 0,0 0,0 0,0 0,0 0,0 0,0 0,0 0,0 0,0 0,0 0,0 0,0 0,0 0,0 0,0 0,0 0,0 0,0 0,0 0,0 0,0 0,0 0,0 0,0 0,0 0,0 0,0 0,0 0,0 0,0 0,0 0,0 0,0 0,0 0,0 0,0 0,0 0,0 0,0 0,0 0,0 0,0 0,0 0,0 0,0-6,0 6,0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0,-1-4,1 4,0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8,0-8,0 0,0 0,2 0,-2 0,0 0,0 0,0 0,0 0,0 0,0 0,0 0,0 0,0 0,0 0,0 0,0 0,0 0,0 0,0 0,0 0,0 0,0 0,0 0,0 0,0 0,0 0,0 0,0 0,0 0,0 0,0 0,0 0,0 0,0 0,0 0,0 0,0 0,0 0,0 0,0 0,0 0,0 0,0 0,0 0,0 0,0 0,0 0,0 0,0 0,0 0,0 0,0 0,0 0,0 0,0 0,0 0,0 0,0 0,0 0,0 0,0 0,0 0,0 0,0 0,0 0,0 0,0 0,0 0,0 0,0 3,0-3,0 0,0 0,0 0,0 0,0 0,0 0,0 0,0 0,1 2,-1-2,0 0,0 0,0 0,0 0,0 0,0 0,0 0,0 0,0 0,0 0,0 0,0 0,0 0,0 0,0 0,0 0,0 0,0 0,0 0,0 0,0 0,0 0,0 0,0 0,0 0,0 0,0 0,0 0,0 0,0 0,0 0,0 0,0 0,0 0,0 0,0 0,0 0,0 0,0 0,0 0,0 0,0 0,0 0,0 0,0 0,0 0,0 0,0 0,0 0,0 0,0 0,0 0,0 0,0 0,0 0,0 0,0 0,0 0,0 0,-1 2,1-2,0 0,0 0,0 0,0 0,0 0,0 0,0 0,0 0,0 0,0 0,0 0,0 0,0 0,0 0,1 0,-1 0,0 0,0 0,0 0,0 0,0 0,0 0,0 0,0 0,0 0,0 0,0 0,0 0,0 0,0 0,0 0,0 0,0 0,0 0,0 0,0 0,0 0,0 0,0 0,0 0,0 0,0 0,0 0,0 0,0 0,0 0,0 0,0 0,0 0,0 0,0 0,0 0,0 0,0 0,0 0,0 0,0 0,0 0,0 0,0 0,0 0,0 0,0 0,0 0,0 0,0 0,0 0,0 0,0 0,0 2,0-2,0 0,0 0,0 0,0 0,0 0,0 0,0 0,0 0,0 0,0 0,0 0,0 0,0 0,0 0,0 0,0 0,0 0,0 0,0 0,0 0,0 1,0-1,0 0,0 0,0 0,0 0,0 0,0 0,0 0,0 0,0 0,0 0,0 0,0 0,0 0,0 0,0 0,0 0,0 0,0 0,0 0,0 0,0 0,0 0,0 0,0 0,0 0,0 0,0 0,0 0,0 0,0 0,0 0,0 0,0 0,0 0,0 0,0 0,0 0,0 0,0 0,0 0,0 0,0 0,0 0,0 0,0 0,0 0,0 0,2 2,-2-2,0 0,0 0,0 0,0 0,0 0,0 0,0 0,0 0,0 0,0 0,0 0,0 0,0 0,0 0,0 0,0 0,0 0,0 0,0 0,0 0,0 0,0 1,0-1,0 0,0 0,0 0,0 0,0 0,0 0,0 0,0 0,0 0,0 0,0 0,0 0,0 0,0 0,0 0,0 0,0 0,0 0,0 0,0 0,0 0,0 0,1 4,-1-4,0 0,0 0,0 0,0 0,0 0,0 0,0 0,0 0,0 0,0 0,0 0,0 0,0 0,0 0,0 0,0 0,0 0,0 0,0 0,0 0,0 0,0 0,0 0,0 0,0 0,0 0,0 0,0 0,0 0,0 0,0 0,0 0,0 0,0 0,0 0,0 0,0 0,0 1,0-1,0 0,0 0,0 0,0 0,0 0,0 0,0 0,0 0,0 0,0 0,0 0,0 0,0 0,0 0,0 0,0 0,0 0,0 0,0 0,0 0,0 0,0 0,0 0,0 0,0 0,0 0,0 0,0 0,0 0,0 0,2 4,-2-4,0 0,0 0,0 0,0 0,0 0,0 0,0 0,0 0,0 0,0 0,0 0,0 0,0 0,0 0,0 1,0-1,0 0,0 0,0 0,0 0,0 0,0 0,0 0,0 0,0 0,0 0,0 0,0 0,0 0,0 0,0 0,0 0,0 0,0 0,0 0,0 0,0 0,0 0,0 0,0 0,0 0,0 0,0 0,1 6,-1-6,0 0,0 0,0 0,0 0,0 0,0 0,0 0,0 0,0 0,0 0,0 2,0-2,0 0,0 0,0 0,0 0,0 0,0 0,0 0,0 0,0 0,0 0,0 0,0 0,0 0,0 0,0 0,0 0,0 0,0 0,0 0,0 0,0 0,0 15,0-15,0 0,0 0,0 0,0 0,0 0,0 0,0 0,0 0,-3 32,3-32,0 0,0 0,0 0,0 0,0 0,0 0,0 0,0 0,0 0,0 0,0 0,0 0,0 0,0 0,0 0,-2 19,2-19,0 0,0 0,0 0,0 0,0 0,-3 23,3-23,0 0,0 0,0 0,0 0,0 0,0 0,0 0,0 0,0 0,-1 15,1-15,0 0,0 0,-3 19,3-19,0 0,0 0,0 0,-15 109,11-87,4-22,0 0,0 0,0 0,0 0,0 0,0 0,0 0,0 0,0 0,0 0,0 0,0 0,0 0,0 2,0-2,0 0,0 0,0 0,0 0,0 1,0-1,0 0,0 0,0 0,0 0,0 0,0 0,0 0,-13 37,13-37,0 0,0 3,0-3,0 0,3 0,-2-3,-1 3,1-3,-2 1,1 2,0-5,0 1,0 4,0-8,1 4,-1 4,3-9,-3 9,2-7,-2 7,-1-5,-3 5,4 0,-2-2,2 0,0 2,0-6,-1 1,1 5,-1-14,-1 3,2 11,-7-16,3 11,4 5,4-26,7 3,-11 23,10-31,-6 20,-4 11,5-16,-5 16,2-8,-2 8,3-14,-3 5,0 9,-1-22,-1 6,2 16,-5-17,2 13,3 4,-5-5,5 4,0 1,-2-3,1 2,1 1,-3-3,2 1,1 2,-2-3,3 2,-1 1,0 1,0-1,0 3,0-3,1 2,-1-2,0 0,0 4,-1-1,1-3,-2 6,2-3,0-3,0 2,0-2,0 0,1 2,-1-2,0 2,0-2,-1 6,-13 34,14-40,-7 23,-2 9,9-32,-5 19,-1 5,6-24,-5 22,-3 8,8-30,-2 11,0 1,2-12,-2 9,-1-1,3-8,-26 115,26-110,0-5,1 0,-1 0,3-5,-3 5,1-8,-1 4,0 4,-1 0,1 0,0 0,-9-5,9 1,0 4,0-8,-1 2,1 6,-2-10,-1 3,3 7,-5-13,3 4,2 9,-9-17,3 6,6 11,-11-14,6 7,5 7,-4-15,6 4,-2 11,2-18,0 8,-2 10,6-28,-2 6,-4 22,17-52,0 15,-17 37,11-41,-11 41,-1-9,1 9,-1-15,3 8,-2 7,-1-10,0 6,1 4,-1-5,1 5,0 0,-1 1,1 0,0-1,0 0,2-1,-2 1,3-1,1 2,-4-1,0 0,0 0,0 0,-5 18,5-18,2 0,-2 0,2 4,0-4,-2 0,0 1,0 0,0-1,0 2,0 0,0-2,-2 5,1 3,1-8,-4 12,4-12,-1 13,1-13,-6 29,-3 9,9-38,-4 19,-2 3,6-22,-2 8,1-3,1-5,-2 9,1-2,1-7,-18 119,20-110,-2-9,4 10,-2-7,-2-3,0 0,0 0,0 0,-3 12,3-12,-4 4,4-4,-1 0,4-3,-3 3,-1 0,-1 4,2-4,0 0,3-1,-3 1,4-4,-1 2,-3 2,-1 2,-1 0,2-2,5-2,2-4,-7 6,6-3,-6 4,0-1,-1 0,1 0,0 0,0 0,-9 7,11-9,-2 2,2-1,-2 0,0 1,-2 5,-3-2,5-3,2-1,2-4,-4 5,1 0,-1 0,-1 4,1-4,-4 5,3-3,1-2,5 0,0-4,-5 4,5 0,-5 1,0-1,3 1,2-3,-5 2,7 0,-3 2,-4-2,3 0,-3 0,0 0,24 2,-20 0,-4-2,11 0,-11 0,9-4,-9 4,1 0,-1 1,0-1,6 3,-6-3,0 0,2 0,-1 0,-1 0,47-1,-32-3,-15 4,14-3,-13 2,-1 1,-1 3,-3 0,4-3,-5 3,3-2,2-1,-1 0,1 0,0 0,0-1,0 1,-1 0,-1 0,2 0,-1 0,2-2,-1 2,2-2,0 0,-2 2,2-4,-2 2,0 2,4-6,-4 6,4-5,-4 5,1-4,-5 3,4 1,-1-5,1 0,0 5,-3-5,0 4,3 1,2-8,2 0,-4 8,3-7,-3 7,-2-2,2 2,-5 0,0 1,5-1,0-8,3-1,-3 9,5-15,-4 8,-1 7,6-19,0 4,-6 15,2-15,-5 12,3 3,5-17,3 2,-8 15,10-21,-7 13,-3 8,0-8,0 8,-1-1,1 1,-2-4,1 0,1 4,-1-7,0 4,1 3,-1-5,0 1,1 4,0-4,0 2,0 2,-2-1,-1 2,3-1,-2-1,1-1,1 2,0-3,1 1,-1 2,-1-1,-1 1,2 0,-1 0,2-2,-1 2,0-2,-1 2,1 0,-1 2,0 0,1-2,-1 4,1-2,0-2,1-1</inkml:trace>
</inkml:ink>
</file>

<file path=ppt/ink/ink16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3"/>
    </inkml:context>
    <inkml:brush xml:id="br0">
      <inkml:brushProperty name="width" value="0.00882" units="cm"/>
      <inkml:brushProperty name="height" value="0.00882" units="cm"/>
      <inkml:brushProperty name="color" value="#177D36"/>
      <inkml:brushProperty name="fitToCurve" value="1"/>
    </inkml:brush>
  </inkml:definitions>
  <inkml:trace contextRef="#ctx0" brushRef="#br0">49 547,'0'0,"0"0,0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0,-2 2,2-2,0 0,0 0,0 0,-1 0,1 0,0 0,0 0,0 0,0 0,0 0,0 0,0 0,0 0,0 0,0 0,0 0,0 0,0 0,0 0,0 0,0 0,0 0,0 0,0 0,0 0,0 0,0 0,0 0,0 0,0 0,0 0,0 0,0 0,0 0,0 0,0 0,0 0,0 0,0 0,0 0,0 0,0 0,0 0,0 0,0 0,0 0,0 0,0 0,0 0,0 0,0 0,0 0,0 0,0 0,0 0,0 0,0 0,0 0,0 0,0 0,0 0,0 0,0 0,0 0,0 0,0 0,0 0,0 0,0 0,0 0,0 0,0 0,0 0,0 0,0 0,0 0,0 0,0 0,0 0,0 0,0 0,-39 27,39-27,0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21,-4-21,0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0,1-3,-1 3,0 0,0 0,0 0,0 0,0 0,0 0,0 0,0 0,0-3,0 3,0 0,0 0,0 0,0 0,0 0,0 0,0 0,0 0,0 0,0 0,0 0,0 0,0 0,0 0,0 0,0 0,0 0,0 0,0 0,0 0,0 0,0 0,0 0,0 0,0 0,0 0,0 0,0 0,0 0,0 0,0 0,0 0,0 0,0 0,0 0,0 0,0 0,0 0,0 0,0 0,0 0,0 0,0 0,0 0,0 0,0 0,0 0,0 0,0 0,0 0,0 0,0 0,0 0,0 0,0 0,0 0,0 0,0 0,0 0,2-10,-2 10,0 0,0 0,0 0,0 0,0 0,0 0,0 0,0 0,0 0,0 0,0 0,0 0,0 0,0 0,1-7,-1 7,0 0,0 0,0 0,0 0,0 0,0 0,0 0,0 0,0 0,0 0,0 0,0 0,0 0,0 0,0 0,0 0,0 0,0 0,0 0,0 0,0 0,0 0,0 0,0 0,0 0,0 0,0 0,0 0,0 0,0 0,0 0,0 0,0 0,0 0,0 0,0 0,0 0,0 0,0 0,0 0,0 0,0 0,0 0,0 0,0 0,0 0,0 0,0 0,0 0,0 0,0 0,0 0,0 0,6-17,-6 17,0 0,0 0,0 0,0 0,0 0,0 0,0 0,0 0,0 0,0 0,0 0,0 0,0 0,0 0,0 0,0 0,0 0,0 0,0 0,0 0,5-12,-5 12,0 0,0 0,0 0,0 0,0 0,0 0,0 0,0 0,0 0,0 0,0 0,0 0,0 0,0 0,0 0,0 0,0 0,0 0,0 0,0 0,0 0,0 0,0 0,0 0,0 0,0 0,0 0,0 0,0 0,0 0,0 0,0 0,0 0,0 0,0 0,0 0,0 0,0 0,0 0,0 0,0 0,0 0,0 0,0 0,0 0,0 0,0 0,6-16,-6 16,0 0,0 0,0 0,0 0,0 0,0 0,0 0,0 0,0 0,0 0,0 0,0 0,0 0,0 0,0 0,0 0,0 0,0 0,0 0,0 0,0 0,0 0,0 0,0 0,4-7,-4 7,0 0,0 0,0 0,0 0,0 0,0 0,0 0,0 0,0 0,0 0,0 0,0 0,0 0,0 0,0 0,0 0,0 0,0 0,0 0,0 0,0 0,0 0,0 0,0 0,0 0,0 0,0 0,0 0,0 0,0 0,0 0,0 0,0 0,0 0,0 0,0 0,0 0,0 0,0 0,1-8,-1 8,0 0,0 0,0 0,0 0,0 0,0 0,0 0,0 0,0 0,0 0,0 0,0 0,0 0,0 0,0 0,0 0,0 0,0-2,0 2,0 0,0 0,0 0,0 0,0 0,0 0,0 0,0 0,0 0,0 0,0 0,0 0,0 0,0 0,0 0,0 0,0 0,0 0,0 0,0 0,0 0,0 0,0 0,0 0,0 0,0 0,0 0,0 0,0 0,0 0,5-13,-5 13,0 0,0 0,0 0,0 0,0 0,0 0,0 0,0 0,0 0,0 0,0 0,0 0,0 0,0 0,5-12,-5 12,0 0,0 0,0 0,0 0,0 0,0 0,0 0,0 0,0 0,0 0,0 0,0 0,0 0,0 0,0 0,0 0,0 0,0 0,0 0,0 0,0 0,0 0,0 0,0 0,0 0,0 0,0 0,7-18,-7 18,0 0,0 0,0 0,0 0,0 0,0 0,0 0,0 0,0 0,0 0,2-10,-2 10,0 0,0 0,0 0,0 0,0 0,0 0,0 0,0 0,0 0,0 0,0 0,0 0,0 0,0 0,0 0,0 0,0 0,0 0,0 0,0 0,0 0,5-16,-5 16,0 0,0 0,0 0,0 0,0 0,0 0,0 0,0 0,3-9,-3 9,0 0,0 0,0 0,0 0,0 0,0 0,0 0,0 0,0 0,0 0,0 0,0 0,0 0,0 0,0 0,4-13,-4 13,0 0,0 0,0 0,0 0,0 0,3-7,-3 7,0 0,0 0,0 0,0 0,0 0,0 0,0 0,0 0,0 0,6-12,-6 12,0 0,0 0,5-7,-5 7,0 0,0 0,0 0,10-12,-10 12,0 0,0 0,0 0,0 0,0 0,0 0,6-7,-6 7,0 0,0 0,0 0,0 0,12-16,-12 16,0 0,0 0,0 0,7-10,-7 10,0 0,0 0,0 0,0 0,0 0,18-26,-18 26,11-19,-11 19,20-31,-7 14,-13 17,16-20,-10 14,-6 6,11-11,-3 3,-8 8,11-12,-5 5,-6 7,8-8,-5 5,-3 3,7-7,-2 3,-5 4,9-5,-3 1,-6 4,8-6,-4 4,-4 2,9-7,-2 2,-7 5,14-11,-5 4,-9 7,14-10,-5 3,-9 7,13-9,-13 9,6-4,-6 4,0 0,10-6,-6 3,-4 3,8-4,-4 3,-4 1,7-2,-2-1,-5 3,8-6,-2 2,-6 4,6-3,-3 1,-3 2,2-1,-1 2,-1-1,5-1,-1-1,-4 2,5-3,-5 3,3-2,-3 2,5-2,-3 2,-2 0,10-4,-3 0,-7 4,6-2,-7 4,1-2,2 2,0-3,-2 1,4-1,-4 1,4-2,-4 2,7-4,-1 1,-6 3,5-1,-4 3,-1-2,7-1,-1-2,-6 3,8-4,-4 3,-4 1,2 0,-2 1,0-1,4-2,0 0,-4 2,8-4,-4 1,-4 3,4-2,-3 3,-1-1,1 1,-1-1,0 0,3-3,-3 3,3-2,-3 2,2-1,-4 4,2-3,-2 2,2-2,0 0,0 0,0 1,0-1,-6 3,6-5,0 2,-3-1,0 3,3-2,-2-2,4-2,-2 4,0 0,0 0,0 0,-1 0,1 0,-1 0,1 0,-31-3,26-1,5 4,0 0,-1 0,1 0,-28-4,18 2,10 2,-1 0,0 0,1 0,-51 1,39-3,12 2,-19-3,8 1,11 2,-2 1,1-1,1 0,-4 1,4-1,0 0,-2 0,2 0,-6 1,3-1,3 0,-7 1,-3 0,10-1,-15 3,-6 1,21-4,-121 24,109-22,12-2,-12 2,12-2,-4 1,4-1,-5 3,4 1,1-4,1 2,1-3,-2 1,6-1,-1-2,-5 3,5-2,-2 2,-3 0,5-1,-1 1,-4 0,9-1,-2-2,-7 3,3-1,-3 1,0 0,17 2,-17-2,9-1,-9 1,11 1,-8 1,-3-2,4 1,-4-1,0 0,2 0,-1 0,-1 0,4 0,-3 0,-1 0,6 0,-5 0,-1 0,6 0,-3 0,-3 0,6 0,-3 0,-3 0,7 0,-2 1,-5-1,15 1,5-1,-20 0,12 0,2 0,-14 0,7 0,-4 0,-3 0,110 12,-95-14,-15 2,15-1,-15 1,5 1,-5-1,6 2,-2-1,-4-1,5 0,-2-1,-3 1,5-2,-2 0,-3 2,5-3,-2 2,-3 1,3 1,-3 2,0-3,6 0,-1-2,-5 2,5-2,-3 2,-2 0,0 1,0-1,-1 0,1 0,0-1,1 1,-1 0,0-1,-1 2,1-1,-2 0,1 1,1-1,-2 2,2-1,0-1,1-1,2-2,-3 3,2-2,-3 2,1 0,-2 2,0 0,2-2,-2 3,1 0,1-3,-1 2,1-2,0 0,-1 0,1 0,0 0,-6 10,7-10,-1 0,0 1,-1-1,1 0,-1 1,1-1,0 1,0-1,-17 22,16-19,1-3,-4 6,1-2,3-4,-4 7,3-4,1-3,-1 1,1-1,0 0,-1 2,1-2,0 0,-20 33,19-30,1-3,0 0,0 1,0-1,-12 16,12-16,-3 5,3-5,-6 6,3 0,3-6,-7 7,4-3,3-4,-7 6,4-1,3-5,-6 6,3-2,3-4,-6 5,6-5,-3 4,3-4,-3 6,1-4,2-2,-1 1,1-1,0 0,-16 20,15-16,1-4,-2 3,2-2,0-1,-1 0,1 0,0 0,-10 13,10-13,0 0,-3 3,0-1,3-2,-4 4,4-4,0 3,0-3,-2 3,1-2,1-1,-3 3,3-2,0-1,-1 2,2-2,-1 0,-1 2,-1 0,2-2,1-1,1-2,-2 3,0 1,-4 2,4-3,-2 2,2-3,0 1,1-1,-1 1,0 0,0 0,0-2,0 1,0 1,3-3,-1 1,-2 2</inkml:trace>
</inkml:ink>
</file>

<file path=ppt/ink/ink16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3:37:19.364"/>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1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16,-5-16,0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4,9-4,0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0,-6-1,6 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0,6-4,-6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11,2-11,0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0,6-4,-6 4,0 0,0 0,0 0,0 0,0 0,0 0,0 0,0 0,0 0,0 0,0 0,0 0,0 0,0 0,0 0,0 0,0 0,0 0,0 0,0 0,0 0,0 0,0 0,0 0,0 0,0 0,0 0,0 0,0 0,0 0,0 0,0 0,0 0,0 0,0 0,0 0,0 0,0 0,0 0,0 0,0 0,0 0,0 0,0 0,0 0,0 0,0 0,0 0,0 0,0 0,0 0,0 0,0 0,0 0,0 0,0 0,0 0,0 0,0 0,0 0,0 0,0 0,0 0,0 0,0 0,0 0,0 0,0 0,0 0,0 0,0 0,0 0,0 0,0 0,0 0,0 0,0 0,0 0,6-6,-6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 13,13-13,0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9,9-9,0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3,-1-3,0 0,0 0,0 0,1 2,-1-2,0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4,2-4,0 0,0 0,0 0,0 0,0 0,0 0,0 0,0 0,0 0,0 0,0 0,0 0,0 0,0 0,0 0,-4 4,4-4,0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0,5-4,-5 4,0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7,-1-7,0 0,0 0,0 0,0 0,0 0,0 0,0 0,0 0,0 0,0 0,0 0,0 0,0 0,0 0,0 0,0 0,0 0,0 0,0 0,0 0,0 0,0 0,0 0,0 0,0 0,0 0,0 0,0 0,0 0,0 0,0 0,0 0,0 0,0 0,0 0,0 0,0 0,0 0,0 0,0 0,0 0,0 0,0 0,6-3,-6 3,0 0,0 0,0 0,0 0,0 0,0 0,0 0,0 0,0 0,0 0,0 0,0 0,0 0,0 0,0 0,0 0,0 0,0 0,0 0,0 0,0 0,0 0,0 0,0 0,0 0,0 0,0 0,0 0,0 0,0 0,0 0,0 0,0 0,0 0,0 0,0 0,0 0,0 0,0 0,0 0,0 0,0 0,0 0,0 0,0 0,0 0,0 0,0 0,0 0,0 0,0 0,0 0,0 0,0 0,0 0,0 0,0 0,0 0,0 0,0 0,0 0,0 0,0 0,0 0,0 0,0 0,0 0,0 0,0 0,0 0,0 0,0 0,0 0,0 0,6-2,-6 2,0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0,2 8,-2-8,0 0,0 0,0 0,0 0,0 0,0 0,0 0,0 0,0 0,0 0,0 0,0 0,0 0,0 0,3-1,-3 1,0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0,3 4,-3-4,0 0,0 0,0 0,0 0,0 0,0 0,0 0,0 0,0 0,0 0,0 0,0 0,0 0,0 0,0 0,0 0,0 0,0 0,0 0,0 0,0 0,6-4,-6 4,0 0,0 0,0 0,0 0,0 0,0 0,0 0,0 0,0 0,0 0,0 0,0 0,0 0,0 0,0 0,0 0,0 0,0 0,0 0,0 0,0 0,0 0,6-1,-6 1,0 0,0 0,0 0,0 0,0 0,0 0,0 0,0 0,0 0,0 0,0 0,0 0,0 0,0 0,0 0,0 0,0 0,0 0,0 2,0-2,0 0,0 0,0 0,0 0,0 0,0 0,0 0,0 0,0 0,0 0,0 0,0 0,0 0,0 0,0 0,0 0,0 0,0 0,0 0,0 0,0 0,0 0,0 0,0 0,0 0,0 0,0 0,0 0,0 0,0 0,0 0,0 0,0 0,0 0,0 0,0 0,0 0,0 0,0 0,0 0,0 0,0 0,0 0,0 0,0 0,0 0,0 0,0 0,0 0,-1 1,1-1,0 0,0 0,0 0,0 0,0 0,0 0,0 0,0 0,0 0,0 0,0 0,0 0,0 0,0 0,0 0,0 0,0 0,0 0,0 0,0 0,0 0,0 0,0 0,0 0,0 0,0 0,0 0,0 0,0 0,-1 13,1-13,0 0,0 0,0 0,0 0,0 0,0 0,0 0,0 0,0 0,0 0,0 0,0 0,4-1,-4 1,0 0,0 0,0 0,0 0,0 0,0 0,0 0,0 0,0 0,0 0,0 0,0 0,0 0,0 0,0 0,0 0,0 0,0 0,0 0,0 0,0 0,0 0,7 0,-7 0,0 0,0 0,0 0,0 0,0 0,0 0,0 0,0 0,0 0,0 0,0 0,0 0,0 0,0 0,0 0,0 0,0 0,0 0,0 0,4 0,-4 0,0 0,0 0,0 0,0 0,0 0,0 0,0 0,0 0,0 0,0 0,0 0,0 0,0 0,0 0,0 0,5 2,-5-2,0 0,0 0,0 0,0 0,0 0,2 2,-2-2,0 0,0 0,0 0,0 0,0 0,0 0,0 0,0 0,0 0,5 1,-5-1,0 0,0 0,3-1,-3 1,0 0,0 0,0 0,5 1,-1 0,-4-1,0 0,0 0,0 0,0 0,0 0,0 0,0 0,0 0,0 0,0 0,0 0,0 0,0 0,0 0,0 0,0 0,0 0,2 5,-2-5,0 0,0 0,0 0,0 0,0 0,0 0,1 2,-1-2,0 0,0 0,0 0,0 0,0 0,0 0,0 0,0 0,0 0,0 0,0 0,5 1,-5-1,0 0,0 0,0 0,0 0,0 0,0 0,0 0,5-1,-5 1,0 0,0 0,0 0,2 2,-2-2,-2 3,2-3,5 1,2-4,-7 3,5 1,-5 2,0-3,4 4,0-4,-4 0,3 4,-4-1,1-3,2 3,1-2,-3-1,5 2,-4-3,-1 1,3-1,-3 1,2-1,-2 1,2 2,-2 0,0-2,2 0,1 0,-3 0,4 0,-3 1,-1-1,7-2,-2-1,-5 3,7-1,-6 1,-1 0,3 3,-1-1,-2-2,6 0,0-3,-6 3,5 1,-5-1,1 4,-1-4,3 4,0-3,-3-1,8-1,-3-1,-5 2,6 0,-5 2,-1-2,5 2,-2-1,-3-1,8 0,-8 0,6-1,-6 1,5 2,-3 2,-2-4,2 1,-2-1,0 0,26-7,-21 8,-5-1,11 0,-5-2,-6 2,11-1,-7 1,-4 0,9 0,-4 2,-5-2,3 1,-2-1,-1 0,19 3,-19-3,6 2,-6-2,10 1,-4-2,-6 1,12-4,-4 2,-8 2,14-4,-7 2,-7 2,5-1,-5 1,0 0,21-1,-13-1,-8 2,5-1,-4 0,-1 1,27-7,-14 2,-13 5,17-5,-17 5,0 0,9-2,-9 2,5 0,-4-1,-1 1,22-1,-13 0,-9 1,12 0,-6-1,-6 1,11-3,-2 1,-9 2,12-4,-12 4,7-2,-7 2,5-1,-5 1,0 0,19 1,-12-3,-7 2,11-2,-5 2,-6 0,8 0,-4 2,-4-2,8 2,-3-1,-5-1,4 0,-4 0,0 0,18 5,-10-4,-8-1,12 1,-12-1,7 0,-7 0,5 0,-5 0,0 0,20 5,-8-6,-12 1,0 0,0 1,0-1,12 11,-5-9,-7-2,9 2,-9-2,6 1,-6-1,0 0,7 4,-4-1,-3-3,8 1,-1-3,-7 2,7 0,-5 2,-2-2,5 1,-1-1,-4 0,3 2,-3 0,0-2,4 4,0-3,-4-1,7 3,-3-1,-4-2,6 2,-6-2,6 0,-6 0,5 3,-3-1,-2-2,9 0,-1-4,-8 4,7 1,-7 3,0-4,1 2,2-2,-3 0,3 2,-2 2,-1-4,5 3,0-3,-5 0,10-3,-3-1,-7 4,7-2,-7 2,0 0,1 3,-1-3,4 4,-2-3,-2-1,2 2,0 0,-2-2,-1 5,-1 1,2-6,3 3,1-4,-4 1,9-3,-9 3,5-3,-5 3,8-1,-4 2,-4-1,3 4,-3-2,0-2,1 1,3 0,-4-1,3 1,-2-1,-1 0,3 0,-3 0,1-2,-1 2,-1 2,-1-1,2-1,-3 1,3-1,0 0,3-2,-1 0,-2 2,0 0,0 0,0 0,-5 4,5-4,-1 0,1 0,0-1,1-2,-1 3,0-2,-1 3,1-1,-2 2,-1-1,3-1,-1 0,1-2,0 2,-2 0,-1 2,3-2,-3 0,2 0,1 0,-1-4,2 0,-1 4</inkml:trace>
</inkml:ink>
</file>

<file path=ppt/ink/ink16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14:46.71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275 166 1,'0'0'0,"-5"-20"13,5 20 5,20-8-9,-20 8 2,13-19 4,-14 5 2,1 14 1,9-20-1,-9 20 0,8-25-3,-8 25-4,9-21-3,-9 21-1,7-25-1,-7 25-1,5-15 0,-5 15-2,0 0 0,0 0 0,0 0 0,0 0-1,-21 6 0,11 12 0,-3 3-1,-6 6 1,-5 4 0,-2 7 0,-6 2 0,-1 7 0,1 2 0,0-6 0,2-3 0,6 1 0,4-12-1,6-3 1,4-9 0,10-17 0,0 0 0,0 0 0,-2-28 0,10 3 0,2-9 0,7-6 0,6-4-1,2-1 0,6-2-1,-1 2 1,0 6 0,1 4 0,-1 5 0,-5 8 0,-4 5-1,2 8 2,-7 4-1,0 10 0,1 2 0,-1 10 0,3 1 0,2 7 0,4 4 1,1 1-1,4 3 1,0 2-1,1 3 0,0-4 0,-2-1 0,-2-1 0,-1-7 0,-3-2 0,-3-5 0,-4-5 1,-3-7-2,-13-6-3,26-2-31,-26 2-2,-5-13-1,5 13-1</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8"/>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3FF9FAD7-7AF2-467B-803A-6D07FF24408C}" emma:medium="tactile" emma:mode="ink">
          <msink:context xmlns:msink="http://schemas.microsoft.com/ink/2010/main" type="inkDrawing" rotatedBoundingBox="14471,12235 24240,13192 24133,14277 14364,13320" shapeName="Other">
            <msink:destinationLink direction="to" ref="{B05D698A-02FE-458A-A121-65CC003C8009}"/>
          </msink:context>
        </emma:interpretation>
      </emma:emma>
    </inkml:annotationXML>
    <inkml:trace contextRef="#ctx0" brushRef="#br0">214 3104 33,'0'0'25,"0"0"-5,-3-19-2,3 19-6,0 0-4,0 0-3,-10-16-3,10 16 0,0 0 1,0 0-1,0 0 2,0 0-1,0 0 1,0 0 1,0 0 0,0 0-1,0 0 1,0 0 0,0 0-1,0 0 0,0 0 0,0 0 0,0-18-1,0 18-1,0 0 0,0 0 0,0 0-1,19-20 0,-19 20-1,0 0 1,13-21-1,-13 21 0,13-18 0,-13 18 0,18-22 1,-18 22-1,26-16 0,-26 16 0,25-18 0,-6 8 0,1-1 0,0-1 0,8 1 0,-2-4 0,3-3 0,0 1 0,1 1 0,-6 1 0,3 1 1,-5 1-1,2 0 0,2 4 0,0-6 1,-1 2-1,7-1 0,1-3 0,3 1 0,-4 0 0,1 3-1,-2-2 1,-2-1 0,1 5 0,-4-4 0,-1 4 0,1 0 0,2 0 0,-3-2 1,3-1-2,-2-1 1,1 2 0,1-3 0,1 3 0,-1 2 0,-1-4 0,1 6 0,-2-2 0,-1-1 0,1 2 0,-2-4 0,-4 3 0,0-4 0,3 2 0,-1 1 0,1-5 0,0 3 0,0 3 0,1 3 0,0-3 0,0 2 0,-2 4 0,2-3 1,-2 5-1,0-5 0,-2 1 0,1 0 0,-1 1 0,2 1 0,-2-3 0,0 3 0,1 1 0,-21 4 0,33-3 0,-33 3 0,25 0 0,-25 0 0,21 0 1,-21 0-1,23 0 0,-23 0 0,32 0 0,-14 0 0,-3-2 0,5 2 1,-2 0-2,-1 2 2,0-2-1,-17 0 0,29 2 1,-29-2-1,27 5 0,-27-5 0,30 5 0,-14-3 0,1 4 0,0-1 0,-1-1 0,-16-4 0,26 11 0,-26-11 0,22 5 0,-22-5 1,18 11-1,-18-11 0,17 15 0,-17-15 0,26 15 0,-26-15 0,22 25 0,-22-25 0,20 26 0,-20-26 0,16 27 0,-8-10 0,1-1 1,2 2-1,-4 3 0,2-1 0,1 2 0,-3-1 0,-2 0 0,-3-1 1,6-2-1,-8-2 0,0-16 0,5 28 0,-5-28 0,9 22 0,-9-22 0,8 18 0,-8-18 0,11 22 0,-11-22 0,9 18 1,-9-18-2,0 0 1,13 22 0,-13-22 0,0 0 0,7 20 0,-7-20 0,0 0 0,11 20 0,-11-20 0,0 0 0,9 19 0,-9-19 0,0 0 0,8 16 0,-8-16 1,0 0-1,13 18 0,-13-18 0,0 0 0,22 15 0,-22-15 0,0 0 0,24 16 0,-24-16 0,0 0 0,20 15 0,-20-15 0,0 0 0,0 0 1,20 9-1,-20-9 0,0 0 0,18 8 0,-18-8 0,0 0 0,22 9 0,-22-9 1,0 0-2,19 7 2,-19-7-2,0 0 2,0 0-1,0 0 1,20 7-1,-20-7 0,0 0 0,22 8 1,-22-8-1,24 7 1,-24-7-1,29 4 1,-29-4-1,32 9 0,-16-6 0,1 1 0,-17-4 0,22 11 0,-22-11 0,27 6 0,-27-6 0,28 1 0,-28-1 0,20 6 0,-20-6 0,24 0 0,-24 0 0,0 0 0,24 7 1,-24-7-1,0 0 0,24 4 0,-24-4-1,22 0 2,-22 0-1,26-2 0,-26 2 0,27 0 0,-27 0 0,28-4 0,-28 4 0,25-3 0,-25 3 0,21-6 1,-21 6-1,18-7 0,-18 7 0,18-11-1,-18 11 1,21-17-1,-21 17 1,24-14-2,-24 14 3,31-15-2,-31 15 1,27-13 0,-27 13 0,24-11 0,-24 11 0,24-14 0,-24 14 0,26-15 0,-26 15 0,26-13 0,-26 13 0,25-12 0,-25 12 0,22-19 0,-22 19 0,21-12 1,-21 12-1,0 0 0,20-19 0,-20 19 0,0 0 0,0 0 1,20-22-2,-20 22 1,0 0 0,17-18 0,-17 18 0,14-15 1,-14 15-1,19-12 0,-19 12 0,13-17 1,-13 17-1,0 0 0,20-20 0,-20 20 0,0 0 0,16-16 0,-16 16 0,0 0 0,0 0 0,15-13 0,-15 13 1,0 0-1,0 0 0,0 0 0,18-18-1,-18 18 2,0 0-1,0 0-1,0 0 1,17-17 0,-17 17 0,0 0 0,0 0 0,0 0 0,0 0 1,0 0-1,13-20 0,-13 20 0,0 0 0,13-16 0,-13 16-1,0 0 1,18-19 0,-18 19 0,0 0 0,0 0 0,20-16 0,-20 16 1,0 0-1,0 0 0,0 0 0,13-20 0,-13 20 0,0 0 0,19-19 0,-19 19 0,0 0 0,22-20 0,-22 20 1,0 0-2,18-14 1,-18 14 1,0 0-1,0 0 0,0 0 0,20-17 0,-20 17-1,24-13 1,-24 13 0,30-12 0,-30 12 0,27-15 0,-27 15 0,20-5 0,-20 5 0,0 0 0,21 0 0,-21 0 0,0 0 0,23 0 0,-23 0 0,28 0 0,-28 0 0,28 5 0,-28-5 0,23 9 0,-23-9 0,21 20 0,-21-20 0,27 17 0,-27-17 1,31 20-1,-8-11 0,-5 0 0,4 2 0,0-2 0,-2 0 0,0 6 0,1-2 0,-1 1 0,0 1 0,0 1 0,1-3 0,-1 0 0,0 2 0,2-4 0,-2 0 0,-3-2 0,-17-9 0,27 16 1,-27-16-1,24 13 0,-24-13-1,21 15 2,-21-15-1,14 18 0,-14-18 0,19 22 0,-10-6 0,-9-16 0,22 31 1,-22-31-1,20 28 0,-20-28 0,24 22 0,-24-22 0,20 20 0,-20-20 0,26 24 1,-26-24 0,18 23-1,-18-23 2,24 31-1,-24-31 1,22 28-2,-22-28 2,20 25-2,-20-25 1,23 19-1,-23-19 0,16 20 0,-16-20 0,11 18 0,-11-18 0,11 18 0,-11-18 0,9 17 1,-9-17-1,0 0 0,9 20 0,-9-20 0,0 0 0,12 16 0,-12-16 0,0 0 0,11 22 0,-11-22 0,0 0 0,12 22 0,-12-22 0,0 0 0,17 24 0,-17-24 0,0 0 0,13 20 0,-13-20 0,0 0 0,16 18 0,-16-18 0,0 0 0,15 13 0,-15-13 0,0 0 0,0 0 1,18 17-1,-18-17 0,0 0 0,0 0 0,0 0 0,21 16 0,-21-16 0,0 0 0,0 0 0,20 18 0,-20-18 0,0 0 0,0 0 0,13 15 0,-13-15 0,0 0 0,0 0 0,0 0 0,0 0 0,0 0 0,0 0 0,0 0 0,0 0 0,16 18 0,-16-18 0,0 0 0,0 0 0,0 0 0,0 0 0,0 0 0,0 0 0,0 0 0,15 9 0,-15-9 0,0 0 0,0 0 0,0 0 0,0 0 0,0 0 0,0 0 0,0 0 0,0 0 0,0 0 1,0 0-1,0 0 0,0 0 0,0 0 0,0 0 0,0 0 0,0 0 0,0 0 0,0 0-1,0 0 2,0 0-1,0 0 0,0 0 0,0 0 0,0 0 0,0 0 0,0 0 0,0 0 0,0 0 0,0 0 0,0 0 0,0 0 0,0 0-1,0 0 1,18 15 0,-18-15 0,0 0 0,0 0 0,19 13 0,-19-13 0,0 0 0,0 0 0,0 0 0,18 7 0,-18-7 1,0 0-1,0 0 0,0 0 0,0 0 0,0 0 0,0 0 1,0 0-1,0 0 0,0 0 0,0 0 0,0 0 0,0 0 0,0 0 0,0 0 0,0 0 0,0 0-1,0 0 1,0 0 0,0 0 0,0 0 0,0 0 1,0 0-2,0 0 1,0 0 0,0 0 0,0 0 0,0 0 0,0 0 0,0 0 0,0 0 0,0 0 0,0 0 0,0 0 0,0 0 0,0 0 0,0 0 0,0 0 0,0 0 0,15-4 0,-15 4 0,0 0 0,0 0 0,0 0 0,0 0 0,18-7 0,-18 7 0,0 0 0,0 0 1,0 0-1,0 0 0,0 0 0,0 0 0,0 0 0,0 0 0,0 0 0,0 0 0,0 0-1,0 0 1,19-9 0,-19 9 1,0 0-1,0 0 0,22-15 0,-22 15 0,18-12 0,-18 12 0,0 0-1,20-10 1,-20 10 0,0 0 0,0 0 0,0 0 0,0 0 0,15-18 0,-15 18 0,9-18 0,-9 18 0,15-17 0,-15 17 0,16-20 0,-16 20 0,0 0 0,17-16 0,-17 16 0,0 0 0,0 0 0,16-22 0,-16 22 0,12-18 0,-12 18 0,16-24 1,-16 24-1,22-22-1,-22 22 2,28-26-1,-8 14 0,-2 1-1,3-4 1,1 4 0,-2 0 0,0-2 0,-3 6 0,1-4 0,-2 2 0,-16 9 0,35-20 0,-35 20 0,37-22-1,-17 7 0,1 6 0,1-6 1,-2 3-1,0 1 0,-3 2 0,3-2 1,-4 3 0,1-1 0,-1 2 0,3-8 0,1 8 0,2-6 0,4 4 0,-2-4 0,-2 6 0,2-2 0,-6 3 0,0 3 1,1-1-1,-19 4 0,29-9 0,-10 3 0,-1 3 0,2-7 0,2 3 0,0 2-1,0-3 1,-1 3 0,-5 3 0,1-2 0,-17 4 0,25-1 0,-25 1 0,24-2 0,-24 2 1,26-4-1,-26 4-1,29-5 1,-29 5 0,28-6 0,-28 6 0,26-2 0,-26 2 0,18 4 0,-18-4 0,19 7 1,-19-7-1,25 8 0,-8-5 0,1-1 0,4 2 0,4 3 0,-2-1-1,5 1 1,4 0 0,-1 0 0,-1 3 0,-2 1 0,3-6 0,-3 4 1,0-2-1,-3 1 0,-2-1 0,-2 4 0,0-4 0,0 3 0,0-1 0,2 0 0,0 4 1,5 1-1,-7 3 1,10-3 0,-5 6 0,-1 1-1,2 0 1,-3-2 0,1-1-1,-6-3 1,11-1-1,-8-3 0,0 0 1,1 0-1,0 2 0,0 0 1,0 1-1,0 3 0,0-1 0,0 4 1,5-3-1,-1 1 0,-1-5 0,3 3 0,-1-1 1,2 1-1,-1-5 0,-3 8 0,-1-3 0,5-1 0,2 3 0,-1-3 0,3-3 0,-4 3 0,6-4 0,-4-2 0,3-3 0,-3-1 0,1 1 0,0-5 0,1 9 0,6-10 1,-3 5-1,5-5 0,-1 0 0,0-2 0,4-3 0,-2-1 0,0-3 0,-3 4 0,-3-4 0,1-1 0,-4 3 0,4-2 0,-8 2 0,-2-1 0,-1 3 0,-2-1 0,1 3 0,-5-3 0,-2 3 0,2 3 1,2 0-2,2-2 1,0 0 0,-2 0 0,-4 0 0,4 0 0,-4 4 0,0 0 0,0 0 0,-1 3 0,1-1 0,0 2 0,4-1 0,2 2 0,3 1 0,3-1-1,1-2 1,2 5 0,3-3 0,1 0 0,-1 4 0,-1-4 0,2 6 0,-1 0 0,3 2 0,-3 1 0,3 1 0,3-3 0,0-3 0,2 0 0,-4-7 0,-9-1 0,2-3 1,-9-3-1,-6 3 1,-20 0 0,19-2 0,-19 2 1,0 0-1,0 0 1,0 0-1,0 0 1,0 0-3,0 0-2,0 0-13,-10-22-21,20-4-4,-5-16-1,15-11-2</inkml:trace>
  </inkml:traceGroup>
</inkml:ink>
</file>

<file path=ppt/ink/ink17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14:46.71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7 360 55,'-14'0'34,"14"0"1,0 0-1,0 0-17,-17 8-10,17-8-2,0 0-1,19 9-1,-5-10-1,11 1 0,1 0-1,12 0 1,5-2-1,10-2 0,8 2-1,2-1 1,3-2-1,7 4 1,2-4-1,6 1 1,1-6-1,10-1 1,1 2-1,7 0 1,0-2-1,0-1 1,1 1-1,3 1 1,-4 0-1,0 1 1,0 0-1,-1 1 0,1-3 0,1 4 0,1-1 0,1 2 0,0-2 1,2 6-1,-1 2 0,-1-5 0,2 4 0,7-1 0,-4 2 0,-1 0 0,3-3 1,-3 1-1,-3 0 0,-3 2 0,-4-4 1,-2 6-1,-2-6 0,-2 1 1,-2 3-1,-2-1 0,1 1 0,2 1 0,0-1 0,0 0 1,-2 0-1,0 7 0,1-5 0,2 3 0,1-1 1,-7 0-1,3 5 0,0-1 0,-4 1 0,-1 0 0,-2 2 0,-1-2 1,0 3-1,3-3 0,0 0 0,0-2 0,4 1 0,-3-7 0,5 4 0,1-4 0,0 1 0,1 0 1,0-2-1,0 0 0,2 2 0,6 1 0,-4-3 0,1 2 0,-1-2 0,4 3 1,2-3-1,-1 1 0,3-3 1,0 2-1,5-2 0,-1 0 1,0 2-1,1 0 0,-3 2-1,0-2 1,-5 2 0,-5 0 0,-4 0 0,-6-2 1,-5-3-1,-6 0 1,-12 0 0,-8 1 0,-8 0 0,-11 0 0,-10 0 0,-5 2 0,-20 0 0,16-3 1,-16 3-1,0 0-1,0 0 1,0 0 0,0 0 0,0 0 0,-7-17-1,7 17 0,0 0 0,0 0 0,-9-13 0,9 13 0,-14-15 0,14 15 0,-23-16 0,5 4 0,-4-4-1,-3-1 1,-1 2 0,-2-2 1,-5-3-1,1 4 0,1 0 0,-1 0 0,0 5 0,0-2 0,1 2 1,2 0-2,1 3 2,1-1-1,6 0 0,3 7 0,4-1 1,14 3-1,-19-8 0,19 8 0,0 0 0,0 0 1,0 0-1,0 0 0,0 0 0,0 0 0,0 0 0,0 0 0,-4 15 1,4-15-1,13 17 0,2-5 1,3 2-1,10 3 0,5 3-1,9 3 1,0-4 0,11 3-1,2 0 1,5-4 0,-1 2 0,-3-4 0,-7-6-1,-5 2 1,-5-4 0,-6 1 0,-13 0 0,-20-9 0,13 13 0,-13-13 0,-15 13 0,4-8 0,-5 1 0,-5 0 0,2 2 0,-6 8 0,-5-1 0,1 7 1,-3 6-2,-7 3 1,-1-3 0,4 3 0,-4 0 0,5-5 0,6-3-1,2-7-1,6-4-2,-5-16-10,26 4-25,-23 2-1,23-2 0,-17-9-2</inkml:trace>
</inkml:ink>
</file>

<file path=ppt/ink/ink17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14:46.71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0-15,-14-8-10,14 8-2,0 0-2,0 0-1,0 0-1,2 17 0,-2-17 0,0 28-1,-4-9 1,4 3-1,-3 2 1,-1 7-1,3 1 1,-4 1-2,4 1 2,2 6-2,4 3 2,-1 6-2,4 3 0,0 6 1,3 3-1,-2 6 1,-1 1-1,-6 0 1,3 1 0,-10 5-1,4-6 1,-6-1-1,-2-6 1,3-2-2,-2-1 2,2-2-1,1 2-1,1-7 1,3 0 0,1 3 0,2 6-1,1-5 1,2 2 0,1-2 0,-1-1 0,0 0 0,-3-2 0,3-4 0,-2-2 0,-2 5-1,2-2 1,-4-1 0,1 2 0,0 4 0,-2 4 0,4 0 1,1 5-1,1 4 1,4 4-1,1 2 1,-1 3-1,3 2 1,0-2 0,1 9-1,1-4 1,-2 0 0,3 3 0,-3 1-1,2 0 1,-1 4-1,1 0 0,4 0 0,1 4 0,-3-1-1,1-1 1,-2-2 0,3-5-1,-3-2 1,2-4 0,-1-4 0,-4-2 0,5-4 1,0-1-1,0-4 1,-1-3 0,0-3 0,-4-1-1,1-7 1,-4-4 0,3-6 0,-6-5 0,2-2-1,-5 0 1,1 1-1,-6-6 1,1 2-1,-2-4 1,-1-2-1,0 0 0,-1-5 0,2-2 0,4-16 0,0 0-1,-3 13-2,3-13-3,0 0-28,0-15-6,0-7 0,7 4-1</inkml:trace>
</inkml:ink>
</file>

<file path=ppt/ink/ink17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19"/>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5316008F-AB89-4428-916A-026C0CE4399F}" emma:medium="tactile" emma:mode="ink">
          <msink:context xmlns:msink="http://schemas.microsoft.com/ink/2010/main" type="inkDrawing" rotatedBoundingBox="1758,10006 5472,10225 5428,10968 1714,10749" semanticType="callout" shapeName="Other">
            <msink:sourceLink direction="with" ref="{63F19CD5-2F0B-404D-A34C-B31D217C69DC}"/>
          </msink:context>
        </emma:interpretation>
      </emma:emma>
    </inkml:annotationXML>
    <inkml:trace contextRef="#ctx0" brushRef="#br0">0 657,'0'0,"0"0,0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0,8-6,-8 6,0 0,0 0,0 0,0 0,0 0,13-12,-13 12,8-7,-8 7,0 0,0 0,16-10,-16 10,12-5,-12 5,17-9,-7 2,-10 7,15-14,-8 5,-7 9,14-15,-5 7,-9 8,12-10,-4 6,-8 4,10-6,-5 3,-5 3,11-6,-11 6,0 0,8-3,-8 3,13-7,-5 4,-8 3,15-8,-6 4,-9 4,14-8,-5 2,-9 6,14-8,-5 5,-9 3,15-5,-15 5,8-3,-8 3,14-7,-5 0,-9 7,17-11,-7 6,-10 5,16-6,-7 3,-9 3,12-5,-6 1,-6 4,12-7,-5 2,-7 5,15-7,-6 4,-9 3,13-5,-6 2,-7 3,12-5,-12 5,8-3,-8 3,14-7,-7 1,-7 6,16-9,-5 4,-11 5,19-8,-7 4,-12 4,18-10,-9 0,-9 10,22-14,-6 8,-16 6,26-14,-13 5,-13 9,22-15,-8 8,-14 7,19-10,-9 5,-10 5,18-7,-8 2,-10 5,20-8,-6 2,-14 6,26-12,-8 4,-18 8,26-15,-12 6,-14 9,26-14,-26 14,15-7,-15 7,25-11,-12 6,-13 5,22-9,-11 3,-11 6,19-7,-7 3,-12 4,22-7,-9 2,-13 5,20-8,-8 3,-12 5,21-5,-9 5,-12 0,18-5,-11 1,-7 4,15-7,-15 7,10-4,-10 4,6-2,-5 2,-1 0,43-1,-28-2,-15 3,25-6,-9 3,-16 3,20-5,-12 4,-8 1,13-1,-5 1,-8 0,0 0,5 0,-5 0,0 0,23 6,-13-5,-10-1,12 1,-7-2,-5 1,6-1,-3 2,-3-1,7 0,-3 0,-4 0,7 0,-5 1,-2-1,4 2,-1-2,-3 0,4 1,-4-1,3 0,-3 0,5 1,-1 1,-4-2,6 3,-3-3,-3 0,7 3,-3-1,-4-2,8 4,-6-3,-2-1,6 3,-4-3,-2 0,5 3,-1-1,-4-2,6 5,-2-3,-4-2,8 5,-8-5,5 1,-5-1,3 1,-3 0,0-1,19 10,-14-6,-5-4,5 2,-5-2,0 0,12 10,-6-5,-6-5,2 3,-2-3,1 0,-1 0,1 1,-1-1,0 0,1 1,0-1,-1 0,23 20,-17-16,-6-4,6 6,-3-4,-3-2,0 2,0-1,0-1,12 9,-8-4,-4-5,3 1,-3 0,0-1,13 10,-7-6,-6-4,6 7,-4-4,-2-3,4 5,-4-5,4 4,-4-4,3 2,-3-1,0-1,18 17,-13-11,-5-6,8 8,-5-4,-3-4,2 3,-1-3,-1 0,1 1,0-1,-1 0,27 24,-21-16,-6-8,5 3,-5-2,0-1,15 17,-15-17,5 6,-5-6,9 7,-6-4,-3-3,5 5,-3-2,-2-3,6 6,-2-4,-4-2,2 2,-2-1,0-1,2 0,-2 0,0 0,17 21,-12-16,-5-5,7 9,-4-7,-3-2,1 3,-1-3,1 0,-1 0,13 15,-8-12,-5-3,5 7,-1-4,-4-3,5 6,-2-2,-3-4,3 2,-2-1,-1-1,14 19,-14-19,4 5,-4-5,5 9,-2-6,-3-3,4 8,-2-3,-2-5,3 3,-3-3,0 0,8 14,-6-10,-2-4,3 8,-1-5,-2-3,2 3,-2-3,0 0,12 17,-8-12,-4-5,1 3,-1-3,1 0,-1 0,5 12,-2-8,-3-4,4 6,-3-4,-1-2,1 3,-1-3,0 0,9 13,-6-8,-3-5,4 7,-1-5,-3-2,0 0,3 8,-2-4,-1-4,3 7,0-3,-3-4,2 2,-2-2,0 0,9 10,-7-6,-2-4,2 3,-2-2,0-1,3 2,-2-2,-1 0,2 0,-2 0,0 0,0 0,0 0,0 0,0 0,2 2,1-1,-3-1,4 1,-1-1,-3 0,3 1,-1 0,-2-1,3 3,-1-2,-2-1,6 2,-4 0,-2-2,7 1,-2 2,-5-3,4 2,-3-2,-1 0,4 3,-4-3,0 0,4 2,-4-2,7 2,-3-1,-4-1,8 1,-4-1,-4 0,8-1,-3 0,-5 1,9-1,-3 2,-6-1,11-1,-4 1,-7 0,14-2,-6-2,-8 4,13-2,-7 2,-6 0,9-1,-5-1,-4 2,7-1,-2 1,-5 0,9-2,-2 0,-7 2,8-3,-4 2,-4 1,11 0,-2 0,-9 0,13-1,-13 1,8-2,-8 2,15-3,-7 1,-8 2,9-4,-6 0,-3 4,3-2,-2 2,-1 0,20-2,-13 0,-7 2,13-4,-5 2,-8 2,12-2,-7 1,-5 1,9-3,-4 1,-5 2,9-2,-9 2,8-2,-8 2,9-4,-5 0,-4 4,9-7,-3 4,-6 3,12-6,-5 3,-7 3,12-9,-5 3,-7 6,9-11,-9 11,4-6,-4 6,7-10,-4 5,-3 5,5-7,-3 3,-2 4,5-5,-1 0,-4 5,11-10,-3 4,-8 6,13-10,-6 5,-7 5,9-8,-4 4,-5 4,9-8,-3 4,-6 4,9-8,-9 8,2-6,-2 6,5-8,-2 3,-3 5,8-11,0 4,-8 7,12-14,-4 8,-8 6,11-10,-6 5,-5 5,11-7,-4 3,-7 4,9-6,-4 3,-5 3,9-8,-1 3,-8 5,14-11,-14 11,9-9,-9 9,12-12,-8 4,-4 8,7-8,-4 5,-3 3,8-6,-1 2,-7 4,9-7,-4 2,-5 5,10-7,-10 7,5-3,-5 3,9-5,-5 2,-4 3,7-4,-3 3,-4 1,7-5,-3 2,-4 3,10-4,-3 1,-7 3,8-3,-5 1,-3 2,5-3,-1 1,-4 2,3 0,-3 0,0 0,3-1,-3 1,3-1,-3 1,6-1,-2 1,-4 0,4 0,-1-1,-3 1,5 1,-2 0,-3-1,5 1,-1-1,-4 0,4 1,0 0,-4-1,4 2,-1-1,-3-1,4 1,-2-1,-2 0,3 1,0 0,-3-1,5 0,-4 0,-1 0,5 0,-3 1,-2-1,5 1,-2 0,-3-1,7 3,-4-1,-3-2,6 5,-2-4,-4-1,3 2,-3-2,0 0,16 6,-11-5,-5-1,4 1,-4-1,0 0,14 7,-8-5,-6-2,10 5,-3-3,-7-2,10 3,-7-1,-3-2,7 2,-3-1,-4-1,7 2,-3 0,-4-2,6 3,-1 0,-5-3,4 2,-4-2,0 0,0 0,1 1,0-1,-1 0,27 14,-19-11,-8-3,11 5,-6-1,-5-4,4 1,-4-1,0 0,1 1,0-1,-1 0,28 18,-19-14,-9-4,13 6,-9-4,-4-2,4 1,-4-1,0 1,0-1,1 1,0-1,-1 0,26 16,-20-12,-6-4,11 5,-4-1,-7-4,5 1,-5-1,0 0,2 1,-2-1,1 1,-1-1,25 18,-17-12,-8-6,5 3,-5-2,0-1,1 0,0 0,-1 0,24 17,-16-12,-8-5,8 7,-6-4,-2-3,2 2,-2-2,0 0,12 9,-8-6,-4-3,5 5,-5-5,3 2,-3-2,6 3,-2 0,-4-3,5 4,-2-2,-3-2,2 3,-2-3,0 0,13 14,-10-10,-3-4,7 6,-4-3,-3-3,7 5,-2-3,-5-2,3 2,-2-2,-1 0,14 13,-14-13,4 5,-4-5,7 8,-4-6,-3-2,8 5,-3-3,-5-2,7 5,-5-2,-2-3,2 2,-2-2,0 0,10 8,-10-8,3 3,-3-3,3 4,-2-4,-1 0,1 1,-1-1,0 0,9 5,-5-3,-4-2,5 2,-3 0,-2-2,5 3,-2-3,-3 0,4 4,-3-2,-1-2,3 5,-2-3,-1-2,4 2,-4-2,3 2,-3-2,4 3,-2-3,-2 0,2 3,0-2,-2-1,2 1,-2-1,0 0,8 10,-6-6,-2-4,6 6,-1-4,-5-2,7 3,-5-1,-2-2,3 3,0-2,-3-1,4 4,-1-2,-3-2,4 3,-1-3,-3 0,5 4,-1 0,-4-4,4 3,-3-2,-1-1,2 3,0-1,-2-2,2 2,-2-2,2 0,-2 0,0 1,0 0,0-1,1 3,0-2,-1-1,2 3,1-2,-3-1,4 2,-1 1,-3-3,2 3,-2 0,0-3,3 2,0 1,-3-3,5 2,-3-1,-2-1,2 2,-2-2,1 2,-1-2,0 2,2-1,-2-1,1 3,0-1,-1-2,3 2,-1-2,-2 0,1 3,-2-2,1-1,-1 2,0-4,1 2,1 2,1 0,-2-2,4 4,-4-3,0-1,1 1,-1-1,0 0,0 1,-1-1,1 0,0 0,0-1,0 1,0 1,1 1,-1-2,1 2,-1 0,0-2,0 2,0-2,0 0,0 0,1 0,-1 0,0 0,4 4,-2-3,-2-1,2 1,-3-1,1 0,-2-2,0 0,2 2,-2-2,1 2,1 0,-1 1,0-2,1 1,-1 0,3 2,-2-2,1 0,-1 0,0 0,-3-1,3 1,-1-1,2 1,-1 0,0 0,0 0,0 0,-2 0,-2-3,4 3,-4-2,4 1,0 1,0-1,0 1,2-1,-2 1,0 0,-1 0,1 0,-1-1,0 0,1 1,-1 0,0 0,1 0,-1-2,1 0,0 2</inkml:trace>
  </inkml:traceGroup>
</inkml:ink>
</file>

<file path=ppt/ink/ink17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14:46.720"/>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279 166 1,'0'0'0,"-6"-20"13,6 20 5,20-8-9,-20 8 2,14-19 4,-15 5 2,1 14 1,8-20-1,-8 20 0,9-25-3,-9 25-4,9-21-3,-9 21-1,8-25-1,-8 25-1,4-15 0,-4 15-2,0 0 0,0 0 0,0 0 0,0 0-1,-21 6 0,11 12 0,-3 3-1,-7 6 1,-4 4 0,-3 7 0,-5 2 0,-1 7 0,0 2 0,1-6 0,2-3 0,6 1 0,3-12-1,8-3 1,2-9 0,11-17 0,0 0 0,0 0 0,-2-28 0,10 3 0,2-9 0,7-6 0,7-4-1,1-1 0,6-2-1,-1 2 1,1 6 0,1 4 0,-2 5 0,-5 8 0,-3 5-1,1 8 2,-7 4-1,0 10 0,1 2 0,-1 10 0,4 1 0,2 7 0,2 4 1,3 1-1,3 3 1,0 2-1,2 3 0,-1-4 0,-1-1 0,-4-1 0,1-7 0,-4-2 0,-2-5 0,-5-5 1,-3-7-2,-13-6-3,26-2-31,-26 2-2,-5-13-1,5 13-1</inkml:trace>
</inkml:ink>
</file>

<file path=ppt/ink/ink17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14:46.72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7 360 55,'-14'0'34,"14"0"1,0 0-1,0 0-17,-17 8-10,17-8-2,0 0-1,19 9-1,-5-10-1,11 1 0,1 0-1,12 0 1,5-2-1,10-2 0,8 2-1,2-1 1,3-2-1,7 4 1,2-4-1,6 1 1,1-6-1,10-1 1,1 2-1,7 0 1,0-2-1,0-1 1,1 1-1,3 1 1,-4 0-1,0 1 1,0 0-1,-1 1 0,1-3 0,1 4 0,1-1 0,1 2 0,0-2 1,2 6-1,-1 2 0,-1-5 0,2 4 0,7-1 0,-4 2 0,-1 0 0,3-3 1,-3 1-1,-3 0 0,-3 2 0,-4-4 1,-2 6-1,-2-6 0,-2 1 1,-2 3-1,-2-1 0,1 1 0,2 1 0,0-1 0,0 0 1,-2 0-1,0 7 0,1-5 0,2 3 0,1-1 1,-7 0-1,3 5 0,0-1 0,-4 1 0,-1 0 0,-2 2 0,-1-2 1,0 3-1,3-3 0,0 0 0,0-2 0,4 1 0,-3-7 0,5 4 0,1-4 0,0 1 0,1 0 1,0-2-1,0 0 0,2 2 0,6 1 0,-4-3 0,1 2 0,-1-2 0,4 3 1,2-3-1,-1 1 0,3-3 1,0 2-1,5-2 0,-1 0 1,0 2-1,1 0 0,-3 2-1,0-2 1,-5 2 0,-5 0 0,-4 0 0,-6-2 1,-5-3-1,-6 0 1,-12 0 0,-8 1 0,-8 0 0,-11 0 0,-10 0 0,-5 2 0,-20 0 0,16-3 1,-16 3-1,0 0-1,0 0 1,0 0 0,0 0 0,0 0 0,-7-17-1,7 17 0,0 0 0,0 0 0,-9-13 0,9 13 0,-14-15 0,14 15 0,-23-16 0,5 4 0,-4-4-1,-3-1 1,-1 2 0,-2-2 1,-5-3-1,1 4 0,1 0 0,-1 0 0,0 5 0,0-2 0,1 2 1,2 0-2,1 3 2,1-1-1,6 0 0,3 7 0,4-1 1,14 3-1,-19-8 0,19 8 0,0 0 0,0 0 1,0 0-1,0 0 0,0 0 0,0 0 0,0 0 0,0 0 0,-4 15 1,4-15-1,13 17 0,2-5 1,3 2-1,10 3 0,5 3-1,9 3 1,0-4 0,11 3-1,2 0 1,5-4 0,-1 2 0,-3-4 0,-7-6-1,-5 2 1,-5-4 0,-6 1 0,-13 0 0,-20-9 0,13 13 0,-13-13 0,-15 13 0,4-8 0,-5 1 0,-5 0 0,2 2 0,-6 8 0,-5-1 0,1 7 1,-3 6-2,-7 3 1,-1-3 0,4 3 0,-4 0 0,5-5 0,6-3-1,2-7-1,6-4-2,-5-16-10,26 4-25,-23 2-1,23-2 0,-17-9-2</inkml:trace>
</inkml:ink>
</file>

<file path=ppt/ink/ink17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14:46.72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0-15,-14-8-10,14 8-2,0 0-2,0 0-1,0 0-1,2 17 0,-2-17 0,0 28-1,-4-9 1,4 3-1,-3 2 1,-1 7-1,3 1 1,-4 1-2,4 1 2,2 6-2,4 3 2,-1 6-2,4 3 0,0 6 1,3 3-1,-2 6 1,-1 1-1,-6 0 1,3 1 0,-10 5-1,4-6 1,-6-1-1,-2-6 1,3-2-2,-2-1 2,2-2-1,1 2-1,1-7 1,3 0 0,1 3 0,2 6-1,1-5 1,2 2 0,1-2 0,-1-1 0,0 0 0,-3-2 0,3-4 0,-2-2 0,-2 5-1,2-2 1,-4-1 0,1 2 0,0 4 0,-2 4 0,4 0 1,1 5-1,1 4 1,4 4-1,1 2 1,-1 3-1,3 2 1,0-2 0,1 9-1,1-4 1,-2 0 0,3 3 0,-3 1-1,2 0 1,-1 4-1,1 0 0,4 0 0,1 4 0,-3-1-1,1-1 1,-2-2 0,3-5-1,-3-2 1,2-4 0,-1-4 0,-4-2 0,5-4 1,0-1-1,0-4 1,-1-3 0,0-3 0,-4-1-1,1-7 1,-4-4 0,3-6 0,-6-5 0,2-2-1,-5 0 1,1 1-1,-6-6 1,1 2-1,-2-4 1,-1-2-1,0 0 0,-1-5 0,2-2 0,4-16 0,0 0-1,-3 13-2,3-13-3,0 0-28,0-15-6,0-7 0,7 4-1</inkml:trace>
</inkml:ink>
</file>

<file path=ppt/ink/ink17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2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13BDF0EF-90E8-43F2-816C-1F83EEB61EC6}" emma:medium="tactile" emma:mode="ink">
          <msink:context xmlns:msink="http://schemas.microsoft.com/ink/2010/main" type="inkDrawing" rotatedBoundingBox="6088,12447 6990,8292 7148,8327 6246,12481" semanticType="callout" shapeName="Other">
            <msink:sourceLink direction="with" ref="{14AD919C-E901-4258-AEF2-9F09207FB108}"/>
            <msink:sourceLink direction="with" ref="{D662C78B-D6A1-49FD-8E0D-5A4CAE9D8B0C}"/>
          </msink:context>
        </emma:interpretation>
      </emma:emma>
    </inkml:annotationXML>
    <inkml:trace contextRef="#ctx0" brushRef="#br0">944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40,17-40,-25 52,25-52,-13 33,-6 12,19-45,-15 37,-4 11,19-48,-15 40,-3 14,18-54,-14 44,-6 15,20-59,-13 44,-5 13,18-57,-12 37,-5 11,17-48,-9 29,-1 11,10-40,-10 35,10-35,-16 48,16-48,-11 32,-3 10,14-42,-12 31,-2 11,14-42,-6 21,-2 8,8-29,-4 21,0 6,4-27,-4 28,-1 7,5-35,-5 28,-3 7,8-35,-9 31,-4 12,13-43,-5 18,1 9,4-27,-1 21,-2 7,3-28,-4 31,-4 10,8-41,-6 26,-1 10,7-36,-6 26,-3 7,9-33,-5 22,5-22,-7 30,7-30,-5 22,-2 6,7-28,-5 25,-3 5,8-30,-8 27,2 12,6-39,-5 26,-4 7,9-33,-7 24,-2 9,9-33,-7 23,0 11,7-34,-8 37,-6 14,14-51,-8 30,8-30,-11 41,11-41,-7 32,0 14,7-46,-6 32,-6 9,12-41,-9 32,-1 9,10-41,-8 33,0 11,8-44,-7 33,7-33,-7 42,7-42,-7 40,0 16,7-56,-4 37,-11 10,15-47,-8 34,-1 13,9-47,-6 36,-4 10,10-46,-7 38,0 13,7-51,-6 39,-4 13,10-52,-7 36,-3 12,10-48,-6 32,6-32,-4 46,4-46,-6 36,-1 12,7-48,-7 37,-2 12,9-49,-5 27,0 9,5-36,-4 33,-2 12,6-45,-3 29,-1 8,4-37,-4 29,-1 10,5-39,-4 32,-4 10,8-42,-4 27,4-27,0 0,-6 34,6-34,-2 20,-1 5,3-25,-1 14,0 3,1-17,-1 11,2 5,-1-16,0 15,1 3,-1-18,0 14,0-14,0 18,0-18,0 11,-2 2,2-13,0 7,-1 0,1-7,-5 79,3-65,2-14,-2 12,-1-12,3 0,0 0,1-1,-1 1,2-1,0 1,-2 0,0-2,-2-1,2 3,-1-2,1 2,0-2</inkml:trace>
  </inkml:traceGroup>
</inkml:ink>
</file>

<file path=ppt/ink/ink17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24"/>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E56B2EFD-C093-4125-8CCE-11712A201CD9}" emma:medium="tactile" emma:mode="ink">
          <msink:context xmlns:msink="http://schemas.microsoft.com/ink/2010/main" type="inkDrawing" rotatedBoundingBox="6021,17385 6922,13231 7081,13266 6180,17419" semanticType="callout" shapeName="Other">
            <msink:sourceLink direction="with" ref="{14AD919C-E901-4258-AEF2-9F09207FB108}"/>
            <msink:sourceLink direction="with" ref="{72D43F29-10A1-4D34-ABBD-F8CDC030162E}"/>
          </msink:context>
        </emma:interpretation>
      </emma:emma>
    </inkml:annotationXML>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39,-3 16,18-55,-13 43,-7 17,20-60,-14 44,-4 13,18-57,-12 37,-5 11,17-48,-8 29,-3 11,11-40,-10 35,10-35,-15 48,15-48,-12 32,-2 10,14-42,-11 31,-4 11,15-42,-6 21,-1 7,7-28,-4 21,-1 7,5-28,-3 28,-3 7,6-35,-5 27,-3 9,8-36,-8 31,-5 11,13-42,-5 19,1 8,4-27,-2 21,0 6,2-27,-4 31,-5 10,9-41,-6 27,-1 9,7-36,-5 25,-4 9,9-34,-6 22,6-22,-6 30,6-30,-6 21,0 8,6-29,-6 24,-2 6,8-30,-7 28,1 11,6-39,-5 26,-4 6,9-32,-7 24,-3 9,10-33,-6 24,-1 9,7-33,-8 38,-6 12,14-50,-8 30,8-30,-11 41,11-41,-7 32,-1 14,8-46,-5 32,-7 10,12-42,-9 32,-2 9,11-41,-8 32,0 13,8-45,-6 33,6-33,-7 41,7-41,-7 41,0 14,7-55,-5 38,-9 9,14-47,-8 33,-1 15,9-48,-6 35,-4 11,10-46,-7 39,0 12,7-51,-7 38,-2 14,9-52,-7 36,-3 12,10-48,-6 33,6-33,-4 45,4-45,-6 37,-1 10,7-47,-7 37,-2 12,9-49,-5 27,0 9,5-36,-4 33,-2 12,6-45,-4 29,0 8,4-37,-3 29,-2 10,5-39,-4 32,-4 10,8-42,-4 27,4-27,0 0,-6 34,6-34,-2 20,-1 5,3-25,-1 14,0 3,1-17,-1 11,2 5,-1-16,0 15,1 3,-1-18,0 14,0-14,0 18,0-18,0 11,-2 2,2-13,0 7,-1 0,1-7,-5 79,3-65,2-14,-2 12,-1-12,3 0,0 0,1-1,-1 1,2-1,0 1,-2 0,0-2,-2-1,2 3,-1-2,1 2,0-2</inkml:trace>
  </inkml:traceGroup>
</inkml:ink>
</file>

<file path=ppt/ink/ink17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37"/>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FB325D97-9212-47C3-A5BE-009B1495C656}" emma:medium="tactile" emma:mode="ink">
          <msink:context xmlns:msink="http://schemas.microsoft.com/ink/2010/main" type="inkDrawing" rotatedBoundingBox="5151,12501 6203,7806 6616,7899 5564,12593" semanticType="callout" shapeName="Other">
            <msink:sourceLink direction="with" ref="{63F19CD5-2F0B-404D-A34C-B31D217C69DC}"/>
            <msink:sourceLink direction="with" ref="{D662C78B-D6A1-49FD-8E0D-5A4CAE9D8B0C}"/>
          </msink:context>
        </emma:interpretation>
      </emma:emma>
    </inkml:annotationXML>
    <inkml:trace contextRef="#ctx0" brushRef="#br0">1176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22,-2 10,12-32,-11 27,-3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Group>
</inkml:ink>
</file>

<file path=ppt/ink/ink17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42"/>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428FDDD1-2B38-42CC-A154-41ADCC4F42FA}" emma:medium="tactile" emma:mode="ink">
          <msink:context xmlns:msink="http://schemas.microsoft.com/ink/2010/main" type="inkDrawing" rotatedBoundingBox="1755,8329 5877,8070 5951,9253 1830,9513" semanticType="callout" shapeName="Other">
            <msink:sourceLink direction="with" ref="{63F19CD5-2F0B-404D-A34C-B31D217C69DC}"/>
            <msink:sourceLink direction="with" ref="{D662C78B-D6A1-49FD-8E0D-5A4CAE9D8B0C}"/>
          </msink:context>
        </emma:interpretation>
      </emma:emma>
    </inkml:annotationXML>
    <inkml:trace contextRef="#ctx0" brushRef="#br0">126-1821,'0'0,"0"0,0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0,1 2,-1-2,0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0,2 0,-2 0,0 0,0 0,0 0,0 0,0 0,0 0,0 0,0 0,0 0,0 0,0 0,0 0,0 0,0 0,0 0,0 0,0 0,0 0,0 0,0 0,0 0,0 0,0 0,0 0,0 0,1-1,-1 1,0 0,0 0,0 0,0 0,0 0,0 0,0 0,0 0,0 0,0 0,0 0,0 0,0 0,0 0,0 0,0 0,0 0,0 0,0 0,0 0,0 0,0 0,0 0,0 0,0 0,0 0,0 0,0 0,0 0,0 0,0 0,0 0,0 0,0 0,0 0,0 0,0 0,0 0,0 0,0 0,0 0,0 0,0 0,0 0,0 0,3-1,-3 1,0 0,0 0,0 0,0 0,0 0,0 0,0 0,0 0,0 0,0 0,0 0,0 0,0 0,0 0,0 0,0 0,0 0,0 0,0 0,0 0,0 0,0 0,1-1,-1 1,0 0,0 0,0 0,0 0,0 0,0 0,0 0,0 0,0 0,0 0,0 0,0 0,0 0,0 0,0 0,0 0,0 0,0 0,0 0,0 0,0 0,0 0,0 0,0 0,3-3,-3 3,0 0,0 0,0 0,0 0,0 0,0 0,0 0,0 0,0 0,0 0,0 0,0 0,0 0,0 0,0 0,0 0,0 0,0 0,0 0,2-2,-2 2,0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0,8-13,-8 13,0 0,16-24,-7 7,-9 17,15-24,-6 13,-9 11,14-21,-8 5,-6 16,11-24,-11 24,8-11,-8 11,11-17,-7 10,-4 7,5-9,-4 5,-1 4,3-6,-1 3,-2 3,5-7,-2 2,-3 5,6-9,-1 3,-5 6,8-7,-1 4,-7 3,12-7,-8 0,-4 7,13-12,-13 12,8-9,-8 9,16-12,-7 4,-9 8,11-11,-5 5,-6 6,8-9,-4 6,-4 3,7-6,-4 3,-3 3,6-7,-4 2,-2 5,8-12,-2 3,-6 9,9-13,-4 5,-5 8,7-13,-7 13,5-3,-5 3,7-10,-4 5,-3 5,8-11,-1 3,-7 8,18-16,-7 5,-11 11,20-17,-10 9,-10 8,16-14,-8 7,-8 7,11-15,-5 5,-6 10,12-15,-4 5,-8 10,14-16,-14 16,8-10,-8 10,16-19,-4 7,-12 12,19-16,-8 7,-11 9,22-18,-9 5,-13 13,23-22,-9 8,-14 14,23-20,-10 9,-13 11,0 0,21-17,-10 9,-11 8,15-15,-7 8,-8 7,11-11,-6 3,-5 8,12-10,-4 3,-8 7,16-11,-8 6,-8 5,13-9,-6 3,-7 6,14-12,-4 4,-10 8,16-14,-16 14,10-9,-10 9,11-11,-5 6,-6 5,8-6,-6 2,-2 4,6-5,-4 3,-2 2,7-3,-2 0,-5 3,11-5,-6 1,-5 4,13-8,-4 2,-9 6,13-7,-8 3,-5 4,11-7,-11 7,7-2,-7 2,9-8,-5 4,-4 4,9-7,-4 5,-5 2,9-5,-4 1,-5 4,11-6,-6 0,-5 6,9-8,-2 5,-7 3,11-7,-6 4,-5 3,12-8,-6 4,-6 4,14-10,-14 10,12-6,-12 6,17-8,-5 4,-12 4,17-9,-8 3,-9 6,14-8,-5 4,-9 4,14-7,-7 4,-7 3,11-6,-4 4,-7 2,11-4,-6 3,-5 1,11-2,-4 0,-7 2,13-2,-13 2,0 0,7 0,-7 0,11 0,-6 0,-5 0,9 1,-4 1,-5-2,8 3,-5 0,-3-3,5 2,-3-1,-2-1,4 3,-1-2,-3-1,5 5,-2-2,-3-3,5 4,-4-1,-1-3,4 3,-4-3,1 3,-1-3,5 5,-2-1,-3-4,6 6,-3-1,-3-5,5 7,-4-3,-1-4,0 0,1 0,-1 0,1 3,-1-2,0-1,0 0,2 2,-2 0,0-2,2 3,-1-1,-1-2,2 5,0-1,-2-4,5 10,0 3,-5-13,7 13,1 5,-8-18,7 14,1 2,-8-16,6 12,2 4,-8-16,6 12,-6-12,8 17,-8-17,5 13,1 4,-6-17,5 10,0 1,-5-11,4 9,0 4,-4-13,4 8,0 3,-4-11,2 9,2 5,-4-14,2 7,1 3,-3-10,4 13,1 5,-5-18,4 10,-4-10,5 15,-5-15,5 11,1 4,-6-15,6 12,1 4,-7-16,7 13,1 4,-8-17,5 13,3 3,-8-16,6 12,-6-12,8 16,-8-16,6 11,2 3,-8-14,6 9,1 3,-7-12,5 7,1 3,-6-10,6 9,2 3,-8-12,5 8,1 0,-6-8,6 9,1 1,-7-10,5 8,2 0,-7-8,7 9,6 7,-13-16,52 64,-41-51,-11-13,15 15,-15-15,6 2,-6-2,5 3,-4-4,-1 1,1 1,-1 1,0-2,2 1,-2-2,0 1,4-2,-1 0,-3 2,5 0,-1 0,-4 0,4-1,-3-1,-1 2,3-5,-2 5,-1 0,3-2,-3 2,0-2,0 2,1-2,1-1,-2 3,5-4,1 2,-6 2,6-6,-5 2,-1 4,1-6,1 2,-2 4,1-4,-1 2,0 2,0-4,0 3,0 1,3-2,-3-1,0 3,3-5,-3 5,2-3,-2 3,3-6,-3 2,0 4,4-5,0 2,-4 3,5-7,-2 1,-3 6,8-12,0 2,-8 10,12-15,-12 15,6-9,-6 9,10-14,-4 6,-6 8,6-9,-5 7,-1 2,4-6,-1 2,-3 4,3-7,-3 3,0 4,3-9,-1 6,-2 3,6-7,-4 3,-2 4,5-5,-4 3,-1 2,3-5,-3 5,0-2,0 2,1-6,1 1,-2 5,2-7,0 3,-2 4,4-6,-2 4,-2 2,3-4,0 0,-3 4,2-7,-1 1,-1 6,2-10,0 6,-2 4,2-9,-1 5,-1 4,2-8,-2 3,0 5,5-9,2 4,-7 5,6-9,-4 3,-2 6,0-9,-1 4,1 5,4-11,0 5,-4 6,6-12,-6 12,2-8,-2 8,3-11,-2 5,-1 6,5-11,-3 5,-2 6,7-15,-3 4,-4 11,10-20,-3 8,-7 12,11-19,-5 11,-6 8,5-13,-7 7,2 6,1-9,2 6,-3 3,3-3,-3 3,3 0,-3 0,4 0,-2-3,-2 3,6-5,-1 1,-5 4,7-6,-3 3,-4 3,5 0,-2 1,-3-1,5 2,-5-2,1-1,-1 1,3 2,-3 0,0-2,2 3,0-2,-2-1,1 0,0 0,-1 0,7 11,-6-7,-1-4,2 4,-2-3,0-1,3 4,-1-1,-2-3,6 4,-3-1,-3-3,3 5,-3-5,2 3,-2-3,1 4,-1-4,0 0,1 1,0-1,-1 0,2 3,-2-2,0-1,2 2,-1 0,-1-2,2 3,-1-2,-1-1,3 4,-2-2,-1-2,3 5,3 3,-6-8,7 10,3 5,-10-15,8 10,1 3,-9-13,6 8,1 2,-7-10,6 9,0 2,-6-11,6 10,2 3,-8-13,6 10,-6-10,7 13,-7-13,5 8,1 3,-6-11,6 8,0 3,-6-11,4 7,0 0,-4-7,4 9,0 1,-4-10,6 9,0 2,-6-11,41 69,-33-55,-8-14,1 1,0 0,-1-1,1 2,-1-2,0 0,0 0,2 3,-2-1,0-2,2 2,-1 0,-1-2,33 53,-25-42,-8-11,9 14,-5-9,-4-5,7 5,-3-3,-4-2,7 4,-4 0,-3-4,5 6,-3-1,-2-5,7 3,-1-1,-6-2,9 2,-5 0,-4-2,7 4,-3-2,-4-2,5 2,-2-1,-3-1,5-1,1 1,-6 0,7 0,-7 0,4 1,-4-1,8 0,-5-2,-3 2,8-3,-1 0,-7 3,8-5,-6 1,-2 4,2-6,-2 5,0 1,5-3,1 2,-6 1,9-4,-6 0,-3 4,13-10,-2 3,-11 7,17-13,-17 13,0 0,10-8,-10 8,18-16,-8 7,-10 9,17-16,-8 6,-9 10,20-19,-6 6,-14 13,24-23,-10 11,-14 12,19-23,-19 23,9-13,-9 13,12-20,-4 8,-8 12,14-18,-5 8,-9 10,13-15,-7 7,-6 8,10-14,-2 5,-8 9,12-15,-4 7,-8 8,9-14,-6 4,-3 10,7-15,-3 4,-4 11,11-21,-2 7,-9 14,13-21,-5 12,-8 9,13-15,-6 8,-7 7,11-14,-6 6,-5 8,8-14,0 7,-8 7,12-10,-8 6,-4 4,9-7,-5 4,-4 3,7-4,-5 1,-2 3,4-3,-3 0,-1 3,5-6,-1 0,-4 6,7-8,-7 8,5-3,-5 3,8-7,-4 4,-4 3,5-6,-2 4,-3 2,4-5,-2 3,-2 2,6-4,0 2,-6 2,9-6,-4 2,-5 4,11-5,-5 2,-6 3,7-5,-3 4,-4 1,7-3,-7 3,5-1,-5 1,13-4,-4 0,-9 4,16-6,-8 3,-8 3,17-6,-8 3,-9 3,16-5,-8 4,-8 1,15-4,-15 4,9-1,-9 1,16-2,-9 0,-7 2,13-2,-5-1,-8 3,12 0,-4 0,-8 0,16 0,-4 0,-12 0,15 0,-15 0,6 1,-6-1,4 0,-4 0,0 0,3 1,-2 0,-1-1,3 1,-3-1,1 0,-1 0,5 2,-1-1,-4-1,12 5,3 0,-15-5,11 4,0 1,-11-5,10 4,2 2,-12-6,10 5,2 0,-12-5,9 5,1 0,-10-5,8 5,4 0,-12-5,9 5,1 1,-10-6,69 40,-55-31,-14-9,8 6,-8-6,0 0,1 1,0-1,-1 0,3 2,-3-1,0-1,35 29,-35-29,8 8,-8-8,0 0,1 1,-1-1,0 1,1 1,-1-2,3 2,-3-1,0-1,2 3,-1-2,-1-1,3 5,-1-5,-2 0,2 5,9 10,-11-15,6 7,-3-2,-3-5,9 13,-9-13,0 0,13 18,-13-18,8 13,3 2,-11-15,9 12,4 4,-13-16,7 12,1 0,-8-12,5 9,2 1,-7-10,5 8,2 5,-7-13,3 7,0 0,-3-7,5 8,0 4,-5-12,4 7,0 4,-4-11,4 7,1 2,-5-9,4 9,1 5,-5-14,3 7,1 1,-4-8,3 9,4 4,-7-13,4 9,-4-9,5 10,-5-10,4 10,3 2,-7-12,4 7,0 0,-4-7,4 7,1 4,-5-11,6 8,0 1,-6-9,42 67,-35-53,-7-14,3 8,-3-8,0 0,16 20,-11-15,-5-5,1 0,-1 0,0 0,0 0,8 16,-5-13,-3-3,0 1,0 0,0-1,7 13,-5-10,-2-3,5 4,-4-2,-1-2,3 3,-3-3,1 2,-1-2,0 3,1-3,-1 0,2 1,-1 1,-1-2,4 1,-3-4,-1 3,0 0,0 0,0 0,-7 1,7 0,0-1,1-1,-1-1,0 2,0 0,-1 0,1 0,-2 0,2 0,1 0,-1 0,3-1,0-2,-3 3,0 0,0 0,0 0,-8 0,9-1,-1 1,0 0,0 0,0 0,-8 5,8-6,0 1,0-1,0 0,0 1,0 0,-3 0,3 0,-4-1,3 0,1 1,-1 0,2 0,-1 0,8 3,-7-1,-1-2,2 0,-3 1,1-1,-2 1,1-1,1 0,-2-2,2 2,-1-1</inkml:trace>
  </inkml:traceGroup>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6:29.456"/>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B05D698A-02FE-458A-A121-65CC003C8009}" emma:medium="tactile" emma:mode="ink">
          <msink:context xmlns:msink="http://schemas.microsoft.com/ink/2010/main" type="inkDrawing" rotatedBoundingBox="13359,14492 24602,14463 24603,15195 13361,15224" semanticType="callout" shapeName="Other">
            <msink:sourceLink direction="to" ref="{3FF9FAD7-7AF2-467B-803A-6D07FF24408C}"/>
            <msink:sourceLink direction="from" ref="{E165A24B-8344-4C75-9F8C-4AC0AFD390F5}"/>
          </msink:context>
        </emma:interpretation>
      </emma:emma>
    </inkml:annotationXML>
    <inkml:trace contextRef="#ctx0" brushRef="#br0">10 430 55,'-18'0'34,"18"0"1,0 0-1,0 0-17,-21 9-10,21-9-2,0 0-1,24 11-1,-7-13-1,14 2 0,2 0-1,15 0 1,5-2-1,13-2 0,10 1-1,3-1 1,4-1-1,8 3 1,3-4-1,7 1 1,2-6-1,11-2 1,2 2-1,9 0 1,0-2-1,0-1 1,2 1-1,3 0 1,-5 2-1,0 0 1,0 0-1,-2 2 0,2-4 0,2 4 0,0 0 0,2 2 0,-1-3 1,3 7-1,-1 3 0,-1-6 0,3 5 0,8-1 0,-6 2 0,0 0 0,4-4 1,-5 2-1,-3-1 0,-3 3 0,-6-4 1,-3 6-1,-1-6 0,-4 0 1,-1 4-1,-4-1 0,2 1 0,3 1 0,-1-1 0,0 0 1,-2 0-1,0 8 0,2-5 0,2 3 0,0-2 1,-7 1-1,3 6 0,-1-2 0,-3 2 0,-3 0 0,-2 2 0,0-2 1,-1 3-1,3-3 0,1 0 0,-1-3 0,6 1 0,-4-7 0,7 3 0,0-3 0,0 0 0,2 0 1,0-1-1,0-1 0,2 2 0,7 2 0,-4-4 0,1 2 0,-1-2 0,4 3 1,4-3-1,-2 2 0,4-5 1,-1 3-1,7-2 0,-1 0 1,0 2-1,0 0 0,-2 2-1,-1-2 1,-6 2 0,-6 1 0,-6-1 0,-7-2 1,-5-4-1,-9 1 1,-15-1 0,-9 2 0,-11-1 0,-13 1 0,-12 0 0,-8 2 0,-24 0 0,20-4 1,-20 4-1,0 0-1,0 0 1,0 0 0,0 0 0,0 0 0,-8-20-1,8 20 0,0 0 0,0 0 0,-11-16 0,11 16 0,-18-17 0,18 17 0,-29-20 0,7 6 0,-6-5-1,-3-1 1,-2 2 0,-2-2 1,-6-4-1,1 4 0,1 2 0,-1-1 0,1 5 0,-1-1 0,1 2 1,2-1-2,3 5 2,0-2-1,7 1 0,5 7 0,5-1 1,17 4-1,-24-9 0,24 9 0,0 0 0,0 0 1,0 0-1,0 0 0,0 0 0,0 0 0,0 0 0,0 0 0,-5 18 1,5-18-1,16 20 0,3-5 1,3 1-1,13 5 0,7 2-1,10 5 1,1-5 0,13 3-1,2 0 1,7-4 0,-1 1 0,-4-4 0,-8-7-1,-8 3 1,-5-6 0,-8 2 0,-16 0 0,-25-11 0,17 15 0,-17-15 0,-19 16 0,5-10 0,-6 1 0,-6 0 0,2 2 0,-7 10 0,-6-1 0,0 9 1,-3 6-2,-8 4 1,-2-4 0,4 5 0,-3-1 0,5-6 0,7-4-1,4-8-1,7-5-2,-7-19-10,33 5-25,-29 3-1,29-3 0,-21-11-2</inkml:trace>
  </inkml:traceGroup>
</inkml:ink>
</file>

<file path=ppt/ink/ink18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48"/>
    </inkml:context>
    <inkml:brush xml:id="br0">
      <inkml:brushProperty name="width" value="0.06667" units="cm"/>
      <inkml:brushProperty name="height" value="0.06667" units="cm"/>
      <inkml:brushProperty name="fitToCurve" value="1"/>
    </inkml:brush>
  </inkml:definitions>
  <inkml:trace contextRef="#ctx0" brushRef="#br0">566 626,'0'0,"0"0,0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0,-22-5,22 5,0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0,1-11,-1 11,0 0,0 0,0 0,0 0,0 0,0 0,0 0,0 0,0 0,0 0,0 0,0 0,0 0,0 0,0 0,0 0,0 0,0 0,0 0,0 0,0 0,0 0,0 0,0 0,0 0,0 0,0 0,0 0,0 0,0 0,0 0,0 0,0 0,0 0,0 0,0 0,0 0,0 0,0 0,0 0,0 0,0 0,0 0,0 0,0 0,0 0,0 0,0 0,0 0,0 0,0 0,0 0,0 0,0 0,0 0,0 0,0 0,0 0,0 0,0 0,0 0,0 0,0 0,0 0,0 0,0 0,0 0,0 0,0 0,0 0,0 0,0 0,0 0,0 0,0 0,0 0,0 0,0 0,4-10,-4 10,0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0,4-14,-4 14,0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0,1-13,-1 13,0 0,0 0,0 0,0 0,0 0,0 0,0 0,0 0,0 0,0 0,0 0,0 0,0 0,0 0,0 0,0 0,0 0,0 0,0 0,0 0,0 0,0 0,0 0,0 0,0 0,0 0,0 0,0 0,0 0,0 0,0 0,0 0,0 0,0 0,0 0,0 0,0 0,0 0,0 0,0 0,0 0,0 0,0 0,0 0,0 0,0 0,0 0,0 0,0 0,0 0,0 0,0 0,0 0,0 0,0 0,0 0,0 0,0 0,0 0,0 0,0 0,0 0,0 0,0 0,0 0,0 0,0 0,0 0,0 0,0 0,0 0,0 0,0 0,0 0,0 0,0 0,0 0,0 0,2-5,-2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0,3-10,-3 10,0 0,0 0,0 0,0 0,0 0,0 0,0 0,0 0,0 0,0 0,0 0,0 0,0 0,0 0,0 0,0 0,0 0,0 0,0 0,0 0,0 0,0 0,0 0,0 0,0 0,0 0,0 0,0 0,0 0,0 0,0 0,0 0,0 0,0 0,0 0,0 0,0 0,0 0,0 0,0 0,0 0,0 0,0 0,0 0,0 0,0 0,0 0,0 0,0 0,0 0,0 0,0 0,0 0,0 0,0 0,0 0,0 0,0 0,0 0,0 0,0 0,0 0,0 0,0 0,0 0,0 0,0 0,0 0,0 0,0 0,0 0,0 0,0 0,0 0,0 0,0 0,0 0,0 0,4-6,-4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0,14-10,-14 10,0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5,-5-5,0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7,-1-7,0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5,3-5,0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0,-4 3,4-3,0 0,-3 1,3-1,0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0,7 3,-7-3,0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0,0 0,0 0,0 0,0 0,0 0,0 0,0 0,0 0,0 0,0 0,0 0,0 0,0 0,0 0,0 0,0 0,0 0,0 0,0 0,0 0,0 1,0-1,0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0,-9 17,9-17,0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0,-3 5,3-5,0 0,0 0,0 0,0 0,0 0,0 0,0 0,0 0,0 0,0 0,0 0,0 0,0 0,0 0,0 0,0 0,0 0,0 0,0 0,0 0,0 0,0 0,0 0,0 6,0-6,0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0,-6 3,6-3,0 0,0 0,0 0,0 0,0 0,0 0,0 0,0 0,0 0,0 0,0 0,0 0,0 0,0 0,0 0,0 0,0 0,0 0,0 0,0 0,0 0,0 0,0 0,0 0,0 0,0 0,0 0,0 0,0 0,0 0,0 0,0 0,0 0,0 0,0 0,0 0,0 0,-6 1,6-1,0 0,0 0,0 0,0 0,0 0,0 0,0 0,0 0,0 0,0 0,0 0,0 0,0 0,0 0,0 0,0 0,0 0,0 0,0 0,0 0,0 0,0 0,0 0,0 0,0 0,0 0,0 0,0 0,0 0,0 0,0 0,0 0,0 0,0 0,0 0,0 0,0 0,0 0,0 0,0 0,0 0,0 0,0 0,0 0,0 0,0 0,0 0,0 0,0 0,0 0,0 0,0 0,0 0,0 0,0 0,0 0,0 0,0 0,0 0,0 0,0 0,0 0,0 0,0 0,0 0,0 0,0 0,0 0,0 0,0 0,0 0,0 0,0 0,-7 5,7-5,0 0,0 0,0 0,0 0,0 0,0 0,0 0,0 0,0 0,0 0,0 0,0 0,0 0,0 0,0 0,0 0,0 0,0 0,0 0,0 0,0 0,0 0,0 0,0 0,0 0,0 0,0 0,0 0,0 0,0 0,0 0,0 0,0 0,0 0,4 4,-4-4,0 0,0 0,0 0,0 0,0 0,0 0,0 0,0 0,0 0,0 0,0 0,0 0,0 0,0 0,0 0,0 0,0 0,0 0,0 0,0 0,0 0,0 0,0 0,0 0,0 0,0 0,0 0,0 0,0 0,0 0,0 0,0 0,0 0,0 0,0 0,0 0,3 10,-3-10,0 0,0 0,0 0,0 0,0 0,0 0,0 0,0 0,0 0,0 0,0 0,0 0,0 0,0 0,0 0,0 0,0 0,0 0,0 0,0 0,0 0,0 0,0 0,0 0,0 0,0 0,0 0,0 0,0 0,0 0,0 0,0 4,0-4,0 0,0 0,0 0,0 0,0 0,0 0,0 0,0 0,0 0,0 0,0 0,0 0,0 0,0 0,0 0,0 0,0 0,0 0,0 0,0 0,0 0,0 0,0 0,0 0,0 0,0 0,0 0,0 0,0 0,0 0,0 0,0 0,0 0,0 0,0 0,0 0,0 0,0 0,0 0,-4 9,4-9,0 0,0 0,0 0,0 0,0 0,0 0,0 0,0 0,0 0,0 0,0 0,0 0,0 0,0 0,0 0,0 0,0 0,0 0,0 0,0 0,0 0,0 0,0 0,0 0,0 0,0 0,0 0,0 0,0 0,0 0,0 0,0 0,0 0,0 0,0 0,0 0,0 0,0 0,0 0,0 0,0 0,0 0,0 0,0 0,-3 6,3-6,0 0,0 0,0 0,0 0,0 0,0 0,0 0,0 0,0 0,0 0,0 0,0 0,0 0,0 0,0 0,0 0,0 0,0 0,0 0,0 0,0 0,0 0,0 0,0 0,0 0,0 0,0 0,0 0,0 0,0 0,0 0,0 0,0 0,0 0,0 0,0 0,0 0,0 0,0 0,0 0,0 0,0 0,0 0,0 0,0 0,0 0,0 0,0 0,0 0,0 0,0 0,0 0,0 0,-5 10,5-10,0 0,0 0,0 0,0 0,0 0,0 0,0 0,0 0,0 0,0 0,0 0,0 0,0 0,0 0,0 0,0 0,0 0,0 0,0 0,0 0,-1 6,1-6,0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0,-2 2,2-2,0 0,0 0,0 0,0 0,0 0,0 0,0 0,0 0,0 0,0 0,0 0,0 0,0 0,0 0,0 0,0 0,0 0,0 0,-1 1,1-1,0 0,0 0,0 0,0 0,0 0,0 0,0 0,0 0,0 0,0 0,0 0,0 0,0 0,0 0,0 0,0 0,0 0,0 0,0 0,0 0,0 0,0 0,0 0,0 0,0 0,0 0,0 0,0 0,0 0,0 0,0 0,0 0,-1 4,1-4,0 0,0 0,0 0,0 0,0 0,0 0,0 0,0 0,0 0,0 0,0 0,0 0,0 0,0 0,0 0,-1 1,1-1,0 0,0 0,0 0,0 0,0 0,0 0,0 0,0 0,0 0,0 0,0 0,0 0,0 0,0 0,0 0,0 0,0 0,0 0,0 0,0 0,0 0,0 0,0 0,0 0,0 0,0 0,0 0,0 0,0 0,-2 6,2-6,0 0,0 0,0 0,0 0,0 0,0 0,0 0,0 0,0 0,0 0,0 0,0 0,-1 1,1-1,0 0,0 0,0 0,0 0,0 0,0 0,0 0,0 0,0 0,0 0,0 0,0 0,0 0,0 0,0 0,0 0,0 0,0 0,0 0,0 0,0 0,0 0,-36 89,36-89,0 0,0 0,0 0,0 0,0 0,0 0,0 0,0 0,0 0,-3 12,3-12,0 0,0 0,0 0,0 0,0 0,0 0,0 0,0 0,0 0,0 0,0 0,0 0,0 0,0 0,0 0,0 0,0 0,0 1,0-1,0 0,0 0,0 0,0 0,0 0,0 0,0 0,0 0,0 0,0 0,0 0,0 0,0 0,0 0,0 0,0 0,0 0,0 0,0 0,0 2,0-2,0 0,0 0,0 0,0 0,0 0,0 0,0 0,0 2,0-2,0 0,0 0,0 0,2 4,-2-2,0-2,0 0,0 0,0 0,0 0,0 0,0 0,0 0,0 0,0 0,0 0,0 0,0 0,0 0,0 7,0-7,0 0,0 0,0 0,0 0,0 1,0-1,0 0,0 0,0 0,0 0,0 0,0 0,0 0,0 7,0-7,0 0,0 2,0-2,0 0,0 8,0-6,0-2,-3 71,3-70,0-1,0 6,-1-5,1-1,-1 7,-1-5,2-2,-1 7,0-4,1-3,-3 9,2-6,1-3,-4 10,3-7,1-3,-4 10,1-4,3-6,-6 16,-2 2,8-18,-6 16,6-16,-9 18,9-18,-8 16,-2 2,10-18,-7 15,0 2,7-17,-8 16,-2 4,10-20,-7 14,1 2,6-16,-7 13,0 4,7-17,-6 14,1 4,5-18,-4 12,2-1,2-11,-1 15,1-15,-3 18,3-18,-3 12,1 3,2-15,-3 18,1 6,2-24,-3 16,1 0,2-16,-3 20,-2 8,5-28,-3 17,3-17,-4 19,4-19,-3 20,-3 6,6-26,-5 18,0 3,5-21,-6 23,-6 5,12-28,-4 15,-2 3,6-18,-4 14,0-2,4-12,-4 17,0 7,4-24,-3 18,-1 4,4-22,-3 16,3-16,-2 19,2-19,-2 15,2 4,0-19,-1 17,-3 6,4-23,-4 17,0 6,4-23,-5 22,-4 7,9-29,-5 20,-1 9,6-29,-7 20,0 5,7-25,-6 18,-3 5,9-23,-5 17,5-17,0 0,-4 25,4-25,-2 15,-1 3,3-18,-4 16,2 4,2-20,-4 18,-2 6,6-24,-3 16,-1 5,4-21,-2 15,2-15,-4 20,4-20,-3 19,-2 7,5-26,-4 19,-1 8,5-27,-3 18,0 3,3-21,-4 18,0 6,4-24,-4 17,0 4,4-21,-5 17,-3 6,8-23,-41 131,33-103,8-28,0 1,0-1,0 1,0-1,-1 3,2-2,-1-1,0 58,-3-49,3-9,0 0,0 1,0-1,-3 25,4-18,-1-7,2 8,-2-4,0-4,2 5,-1-4,-1-1,2 6,-1 0,-1-6,0 5,0-5,-3 2,3-2,0 2,3 1,-3-3,0 1,-1-1,1 0,-3 2,3-1,0-1,3 4,-1-2,-2-2,-1 5,1-5,-3 0,3 0,-2 1,3-1,-1 0,3 1,-3 0,0-1,0 2,0-1,0-1,-3-1,2-2,1 3,-1-5,1 5,0-4,0 4,1-7,0 2,-1 5,-1-9,-4 4,5 5,-8-7,4 4,4 3,0-7,5 3,-5 4,3-5,-4 2,1 3,-3-6,3 4,0 2,-3-5,1 3,2 2,-4-5,4 5,0 0,-3-3,3 3,0-5,3 3,-3 2,1-3,-2 2,1 1,-1-4,1 1,0 3,-2-3,2 3,0 0,0-1,3-2,-3 3,1-4,-1 1,0 3,2-4,-2 0,0 4,0-6,-2 0,2 6,0-8,3 4,-3 4,2-8,-2 4,0 4,2-9,-1 3,-1 6,0-8,1 5,-1 3,3-8,-3 8,2-8,-2 8,7-14,-2 6,-5 8,8-16,-3 6,-5 10,2-17,-3 8,1 9,3-18,1 8,-4 10,10-21,-4 8,-6 13,5-25,-7 9,2 16,-4-24,3 11,1 13,2-22,-2 22,4-14,-4 14,0 0,4-26,-3 12,-1 14,7-25,-3 9,-4 16,3-24,-4 14,1 10,3-22,1 9,-4 13,6-32,-5 12,-1 20,12-34,1 17,-13 17,10-25,-13 12,3 13,3-24,-3 24,4-13,-4 13,8-25,-5 9,-3 16,6-25,-3 15,-3 10,13-25,-1 9,-12 16,8-30,-14 11,6 19,-3-32,5 16,-2 16,-2-25,-4 13,6 12,2-24,4 10,-6 14,7-27,-7 27,-3-20,3 20,9-32,8 17,-17 15,19-26,-16 9,-3 17,9-33,-4 11,-5 22,13-37,-4 15,-9 22,9-31,-9 17,0 14,2-30,-1 12,-1 18,-5-28,-2 12,7 16,-3-26,3 26,0 0,3-13,-3 13,3-25,-1 7,-2 18,11-30,1 11,-12 19,10-29,-7 15,-3 14,14-27,-3 9,-11 18,15-26,-8 11,-7 15,13-25,-5 10,-8 15,10-24,-2 12,-8 12,15-24,-7 8,-8 16,12-24,-7 13,-5 11,9-23,-7 8,-2 15,7-20,-1 12,-6 8,3-18,-8 5,5 13,-4-20,4 20,4-9,-4 9,7-17,0 7,-7 10,6-20,-6 9,0 11,-4-17,0 8,4 9,0-15,3 8,-3 7,5-12,-2 4,-3 8,2-13,0 5,-2 8,5-12,-1 5,-4 7,7-10,-7 10,4-7,-4 7,5-12,-2 4,-3 8,5-14,-1 7,-4 7,2-10,-2 4,0 6,4-10,0 4,-4 6,7-13,-6 5,-1 8,4-13,1 8,-5 5,5-8,-6 4,1 4,2-8,-2 8,3-3,-3 3,6-9,-1 3,-5 6,6-9,-5 4,-1 5,2-6,2 2,-4 4,7-4,-5 0,-2 4,2-4,-4 2,2 2,2-3,0 4,-2-1,4 2,-4-4,0 2,-1 0,1 0,-3-1,3 1,-1 3,3 1,-2-4,2 5,-2-3,0-2,0 6,0-4,0-2,-3 7,-2-5,5-2,-9 6,3-2,6-4,0 1,0-1,0 0,-8 18,5-12,3-6,-4 9,4-9,-2 5,2-5,-4 10,3-6,1-4,-3 11,2-6,1-5,-1 9,1-2,0-7,-2 9,1-3,1-6,-1 0,1 1,0-1,-18 22,16-15,2-7,-5 10,0-7,5-3,-1 1,1-1,0 0,0 0,-1 3,1-3,0 0,-3 3,2-2,1-1,-2 5,1-4,1-1,-1 7,1-5,0-2,-3 10,3-10,-1 9,1-9,-3 20,0 3,3-23,-4 26,-5 7,9-33,-9 32,-7 11,16-43,-5 20,-3 4,8-24,-11 31,-7 10,18-41,-12 26,-6 8,18-34,-10 22,-3 6,13-28,-10 22,10-22,-13 28,13-28,-6 16,-3 8,9-24,-4 17,0 10,4-27,-3 17,-1 8,4-25,-1 20,-1 4,2-24,0 19,-3 5,3-24,-3 19,-2 7,5-26,-5 23,0 7,5-30,-5 23,-3 8,8-31,-6 26,-12 9,18-35,-4 10,4-10,-3 12,3-12,-4 14,1 4,3-18,-3 15,-2 6,5-21,-4 15,0 6,4-21,-2 13,0-1,2-12,-2 19,2 10,0-29,-2 19,0 3,2-22,-3 19,1 6,2-25,-3 19,3-19,-5 24,5-24,-1 14,-2 5,3-19,-4 19,-1 6,5-25,-2 14,-1 4,3-18,-4 24,-2 9,6-33,-3 17,3-17,-2 19,2-19,-3 20,2 3,1-23,-3 16,3 4,0-20,-1 18,-2 3,3-21,-1 19,-2 2,3-21,-2 16,-1 5,3-21,-1 15,1 4,0-19,0 14,-1 2,1-16,-2 16,2-16,-3 23,3-23,-2 17,-2 3,4-20,-1 11,0-5,1-6,-1 12,-1 0,2-12,-4 15,2 2,2-17,-40 154,40-135,0-19,0 18,-3-15,3-3,0 0,0 0,0 0,0 2,0-2,0 0,0 0,-5 32,5-24,0-8,2 8,-2-6,0-2,-2 4,0-2,2-2,-2 1,2-1,0 0,3-1,-3 1,1 0,-1 0,2-1,-4 0,2 1,-1-5,0 3,1 2,1-5,0 5,-1 0,-1 0,1 0,0 0,-12-1,14 1,-2 0,0 0,-2 0,2 0,-3 1,1-1,2 0,-1-2,1 2,1-4,-1 4,-1-5,-2 2,3 3</inkml:trace>
</inkml:ink>
</file>

<file path=ppt/ink/ink18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49"/>
    </inkml:context>
    <inkml:brush xml:id="br0">
      <inkml:brushProperty name="width" value="0.00882" units="cm"/>
      <inkml:brushProperty name="height" value="0.00882" units="cm"/>
      <inkml:brushProperty name="fitToCurve" value="1"/>
    </inkml:brush>
  </inkml:definitions>
  <inkml:trace contextRef="#ctx0" brushRef="#br0">392 72,'0'0,"0"0,0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0,6-5,-6 5,0 0,0 0,0 0,0 0,0 0,0 0,0 0,0 0,0 0,0 0,0 0,0 0,0 0,0 0,0 0,0 0,0 0,0 0,0 0,0 0,0 0,0 0,0 0,0 0,0 0,0 0,0 0,0 0,0 0,0 0,0 0,0 0,0 0,0 0,0 0,0 0,0 0,0 0,0 0,0 0,0 0,0 0,0 0,0 0,0 0,0 0,0 0,0 0,0 0,0 0,0 0,0 0,0 0,0 0,0 0,0 0,0 0,0 0,0 0,0 0,0 0,0 0,0 0,0 0,0 0,0 0,0 0,0 0,0 0,0 0,0 0,0 0,0 0,0 0,0 0,0 0,0 0,0 0,5-5,-5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0,0-10,0 10,0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0,3-6,-3 6,0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0,-7 11,7-11,0 0,0 0,0 0,0 0,0 0,0 0,0 0,0 0,0 0,0 0,0 0,0 0,0 0,0 0,0 0,0 0,0 0,0 0,0 0,0 0,0 0,0 0,0 0,0 0,0 0,0 0,0 0,0 0,0 0,0 0,0 0,0 0,0 0,0 0,0 0,-1 1,1-1,0 0,0 0,0 0,0 0,0 0,0 0,0 0,0 0,0 0,0 0,0 0,0 0,0 0,0 0,0 0,0 0,0 0,0 0,0 0,0 0,0 0,0 0,0 0,0 0,0 0,0 0,0 0,0 0,0 0,0 0,0 0,0 0,0 0,0 0,0 0,0 0,0 0,0 0,0 1,0-1,0 0,0 0,0 0,0 0,0 0,0 0,0 0,0 0,0 0,0 0,0 0,0 0,0 0,0 0,0 0,0 0,0 0,0 0,0 0,0 0,0 0,0 0,0 0,0 0,0 0,0 0,0 0,0 0,0 0,0 0,0 0,0 0,0 1,0-1,0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0,-1 3,1-3,0 0,0 0,0 0,0 0,0 0,0 0,0 0,0 0,0 0,0 0,0 0,0 0,0 0,0 0,0 0,0 0,0 0,0 0,0 0,0 0,0 0,0 0,0 0,0 0,0 0,0 1,0-1,0 0,0 0,0 0,0 0,0 0,0 0,0 0,0 0,0 0,0 0,0 0,0 0,0 0,0 0,0 0,0 0,0 0,0 0,0 0,0 0,0 0,0 0,0 0,0 0,0 0,0 0,0 0,0 0,0 0,0 0,0 0,0 0,0 0,0 0,0 0,0 0,0 0,0 0,0 0,0 0,0 0,0 0,0 0,0 0,0 0,-1 4,1-4,0 0,0 0,0 0,0 0,0 0,0 0,0 0,0 0,0 0,0 0,0 0,0 0,0 0,0 0,0 0,0 0,0 0,0 0,0 0,0 0,0 0,0 0,0 2,0-2,0 0,0 0,0 0,0 0,0 0,0 0,0 0,0 0,0 0,0 0,0 0,0 0,0 0,0 0,0 0,0 0,0 0,0 0,0 0,0 0,0 0,0 0,0 0,0 0,-1 5,1-5,0 0,0 0,0 0,0 0,0 0,0 0,0 0,0 0,0 0,0 0,0 0,0 0,0 0,0 0,0 0,0 0,0 0,0 0,0 0,-1 1,1-1,0 0,0 0,0 0,0 0,0 0,0 0,0 0,0 0,0 0,0 0,0 0,0 0,0 0,0 0,0 0,0 0,0 0,0 0,0 0,0 0,0 0,0 0,0 0,0 0,0 0,0 0,0 0,0 0,0 0,0 0,0 0,0 0,0 0,0 0,0 0,0 0,0 0,-1 6,1-6,0 0,0 0,0 0,0 0,0 0,0 0,0 0,0 0,0 0,0 0,0 0,0 0,0 0,-1 2,1-2,0 0,0 0,0 0,0 0,0 0,0 0,0 0,0 0,0 0,0 0,0 0,0 0,0 0,0 0,0 0,0 0,0 0,0 0,0 0,0 0,0 0,0 0,0 0,0 0,0 0,0 0,0 0,0 0,0 0,0 0,0 0,-2 7,2-7,0 0,0 0,0 0,0 0,0 0,0 0,0 0,0 0,0 0,0 0,0 0,0 0,0 0,-2 17,2-17,0 0,0 0,0 0,0 0,0 0,0 0,0 0,0 0,0 0,0 0,0 0,0 0,0 0,0 0,0 0,0 0,0 0,0 0,0 0,0 0,0 0,0 0,0 0,0 0,-3 14,3-14,0 0,0 0,0 0,0 0,0 0,0 0,0 0,0 0,0 0,0 0,-3 16,3-16,0 0,0 0,0 0,0 0,0 0,0 0,0 0,0 0,0 0,0 0,0 0,0 0,0 0,0 0,0 0,0 0,0 0,0 0,0 0,-2 15,2-15,0 0,0 0,0 0,0 0,0 0,0 0,0 0,-2 20,2-20,0 0,0 0,0 0,0 0,0 0,0 0,0 0,0 0,0 0,0 0,0 0,0 0,0 0,-2 13,2-13,0 0,0 0,0 0,0 0,0 0,0 0,0 0,0 0,0 0,-3 14,3-14,0 0,0 0,0 0,0 0,0 0,-2 12,2-12,-1 16,1-16,0 0,-1 14,-2 3,3-17,-2 16,-1 6,3-22,-3 13,0 3,3-16,-2 8,1 1,1-9,-2 8,0 2,2-10,-1 10,-1 2,2-12,-2 13,-1 4,3-17,-1 8,0-1,1-7,-11 94,11-74,0-20,0 2,-1-2,1 0,0 3,0-2,0-1,-1 4,1-4,0 1,0-1,0 5,0-3,0-2,-1 6,0-4,1-2,-1 6,0 2,1-8,-3 16,-2 6,5-22,-3 16,3-16,-4 23,4-23,-4 17,-2 10,6-27,-2 11,-2 3,4-14,-3 13,0 4,3-17,-3 19,-1 8,4-27,-4 25,4-25,-7 34,7-34,-4 21,-2 7,6-28,-5 18,-1 7,6-25,-4 16,-1 6,5-22,-4 17,-1 6,5-23,-3 18,-1 8,4-26,-1 16,-2 4,3-20,-3 20,-1 6,4-26,-4 23,4-23,-7 30,7-30,-5 23,-2 6,7-29,-5 21,0 8,5-29,-3 16,-1 5,4-21,-3 23,-1 8,4-31,-3 26,-2 8,5-34,-5 27,-3 7,8-34,-4 21,-2 7,6-28,-5 23,0 6,5-29,-5 24,0 7,5-31,-4 22,-1 6,5-28,-3 22,-1 6,4-28,-3 22,0 6,3-28,-1 16,1-16,-3 20,3-20,-2 16,-1 6,3-22,-3 12,1 6,2-18,-3 15,0 7,3-22,-3 13,1 4,2-17,-1 7,0-2,1-5,-10 61,10-60,0-1,-1 5,1-3,0-2,0 6,0-6,-1 2,1-2,0 7,-1-3,1-4,-1 7,0 1,1-8,0 7,-1 0,1-7,-10 106,10-96,0-10,0 10,0-10,0 3,0-3,-1 4,2-3,-1-1,-1 2,1-2,0 0,1 1,-1 0,0-1,1 1,-1 0,0-1,-1 2,0 0,1-2,1 3,1-2,-2-1,1 2,-1-1,0-1,0 3,0-3,0 3,0-3,-1 6,0-2,1-4,0 5,2-4,-2-1,1 1,-1 0,0-1,0 1,-1 0,1-1,-1 0,0-1,1 1,-1 0,2 0,-1 0,0 0,0 0,0 0,1 0,-1 0,1-1,-1 1,-1-3,-1 1,2 2,-1-4,2 3,-1 1,0-4,-1 1,1 3,0-3,-1 1,1 2,-1-1,1 1,0 0,0 0,0-1,0-1,0 2,0-4,-1 2,1 2,-1-3,-1 2,2 1,-2-4,2 2,0 2,-2-6,1 2,1 4,-3-8,3 3,0 5,-2-9,1 2,1 7,-2-7,2 7,-1-2,1 2,-1-5,0 1,1 4,-2-13,0 1,2 12,-2-24,1 8,1 16,-1-21,1 16,0 5,-2-13,0 4,2 9,-2-25,2 3,0 22,-3-24,3 20,0 4,-1-8,1 8,-1-3,1 3,-2-8,1 5,1 3,0-7,0 3,0 4,0-3,1 3,-1 0,0 2,0-2,0 0,-1 0,1 0,0 0,3 9,-4-7,1-2,1 3,-1-2,0-1,1 2,-1-2,-1 2,1-2,0 0,-1 3,1-1,0-2,2 4,-1-1,-1-3,2 6,-3-3,1-3,0 3,0-3,0 0,1 2,-1-2,0 0,0 4,1-3,-1-1,1 5,-1-3,0-2,2 6,-2-6,0 0,0 2,0-2,3 14,1 4,-4-18,4 12,-1 5,-3-17,3 13,1 3,-4-16,24 90,-19-72,-5-18,6 20,-5-16,-1-4,0 4,0-4,0 0,7 23,-4-15,-3-8,5 11,-5-11,2 4,-2-4,2 4,-2-4,0 0,-1 1,1-1,0 0,-1-2,1 0,0 2,0-3,0 2,0 1,2-1,0 2,-2-1,0 0,2-1,-2-1,0 2,0-5,0 2,0 3,2-5,-2 3,0 2,2-3,0 2,-2 1,1-6,0 1,-1 5,2-10,0 4,-2 6,5-15,-2 3,-3 12,6-17,-6 17,5-8,-5 8,10-18,-4 3,-6 15,17-31,-2 8,-15 23,22-33,-12 18,-10 15,13-20,-9 12,-4 8,3-9,-3 8,0 1,1-3,0 2,-1 1,1 0,-1-1,0 1,-1 1,1 0,0-1,0 2,-1-1,1-1,-1 1,0-1,1 0,-1 2,2 0,-1-2,-1 3,0-2,1-1,-1 0,1 0,-1 0,1 0</inkml:trace>
  <inkml:trace contextRef="#ctx0" brushRef="#br0" timeOffset="1">451 29,'0'0,"0"0,0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0,-7-3,7 3,0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0,-1 2,1-2,0 0,0 0,-2 1,2-1,0 0,0 0,0 0,0 0,0 0,0 0,0 0,0 0,0 0,0 0,0 0,0 0,0 0,0 0,0 0,0 0,0 0,0 0,0 0,0 0,0 0,0 0,0 0,0 0,0 0,0 0,0 0,0 0,0 0,0 0,0 0,0 0,0 0,0 0,0 0,0 0,0 0,0 0,0 0,0 0,0 0,0 0,0 0,0 0,0 0,0 0,0 0,0 0,0 0,0 0,0 0,0 0,0 0,0 0,0 0,0 0,0 0,0 0,0 0,0 0,0 0,0 0,0 0,0 0,0 0,-1 2,1-2,0 0,0 0,0 0,0 0,0 0,0 0,0 0,0 0,1 1,-1-1,0 0,0 0,0 0,0 0,0 0,0 0,0 0,0 0,0 0,0 0,0 0,0 0,0 0,0 0,0 0,0 0,0 0,0 0,0 0,0 0,0 0,0 0,0 0,0 0,0 0,0 0,0 0,0 0,0 0,0 0,0 0,0 0,0 0,0 0,0 0,0 0,0 0,0 0,0 0,0 0,0 0,0 0,0 0,0 0,0 0,0 0,0 0,0 0,0 0,0 0,0 0,0 0,0 0,0 0,0 0,0 0,0 0,0 0,0 0,0 4,0-4,0 0,0 0,0 0,0 0,0 0,0 0,0 0,0 0,0 0,0 0,0 0,0 0,0 0,0 0,-2 1,2-1,0 0,0 0,0 0,0 0,0 0,0 0,0 0,0 0,0 0,0 0,0 0,0 0,0 0,0 0,0 0,0 0,0 0,0 0,0 0,0 0,0 0,0 0,0 0,0 0,0 0,0 0,0 0,0 0,0 0,0 0,0 0,0 0,0 0,0 0,0 0,0 0,0 0,0 0,0 0,0 0,0 0,0 0,0 0,0 0,0 0,0 0,0 0,0 0,0 0,0 0,0 0,0 0,0 0,-4 3,4-3,0 0,0 0,0 0,0 0,0 0,0 0,0 0,0 0,0 0,0 0,0 0,0 0,0 0,0 0,0 0,0 0,0 0,0 0,0 0,0 0,-1 2,1-2,0 0,0 0,0 0,0 0,0 0,0 0,0 0,0 0,0 0,0 0,0 0,0 0,0 0,0 0,0 0,0 0,0 0,0 0,0 0,0 0,0 0,0 0,0 0,0 0,0 0,0 0,0 0,0 0,0 0,0 0,0 0,0 0,0 0,0 0,0 0,0 0,0 0,0 0,0 0,0 0,0 0,0 0,0 0,0 0,0 0,0 0,0 0,-2 3,2-3,0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1,0-1,0 0,0 0,0 0,0 0,0 0,0 0,0 0,0 0,0 0,0 0,0 0,0 0,0 0,0 0,0 0,0 0,0 0,0 0,0 0,0 0,0 0,0 0,0 0,0 0,0 0,0 0,0 0,-2 2,2-2,0 0,0 0,0 0,0 0,0 0,0 0,0 0,0 0,0 0,0 0,-1 1,1-1,0 0,0 0,0 0,0 0,0 0,0 0,0 0,0 0,0 0,0 0,0 0,0 0,0 0,0 0,0 0,0 0,0 0,0 0,0 0,0 0,0 0,-3 4,3-4,0 0,0 0,0 0,0 0,0 0,0 0,0 0,0 0,-6 7,6-7,0 0,0 0,0 0,0 0,0 0,0 0,0 0,0 0,0 0,0 0,0 0,0 0,0 0,0 0,0 0,-10 13,10-13,0 0,0 0,0 0,0 0,0 0,-12 17,12-17,0 0,0 0,0 0,0 0,0 0,0 0,0 0,0 0,0 0,-6 8,6-8,0 0,0 0,-8 10,8-10,0 0,0 0,0 0,-4 5,0-1,4-4,0 0,0 0,0 0,0 0,0 0,0 0,0 0,0 0,0 0,-58 77,58-77,0 0,0 0,0 0,0 0,0 0,-7 6,7-6,0 0,-3 4,3-4,0 0,1 10,-1-7,0-3,0 0,0 0,0 0,0 10,-2-8,2-2,-3 4,3-4,-1 4,1-4,-4 3,0-2,4-1,-2 2,2 0,0-2,0 1,0-1,0 0,-8 10,9-9,-1-1,0 3,0-3,0 0,-1 2,0-1,1-1,0 1,1-1,-1 0,0 0,0 0,-1 0,1 0,1 0,-1-2,0 2,1-3,2 1,-3 2,3-3,-2 0,-1 3,1-4,1 3,-2 1,3-3,-1 1,-2 2,1-3,-2-1,1 4,-2-4,2 3,0 1,1 0,-1 0,3 0,-3 0,1-2,-2 1,1 1,1-4,-1 1,0 3,1-4,-2 0,1 4,1-2,2 3,-3-1,1-1,-1 1,-2-3,2 3,0-3,4 2,-4 1,5-2,-1 1,-4 1,3-3,-4 1,1 2,1-2,1 1,-2 1,6-4,-2-1,-4 5,10-13,-3 4,-7 9,12-16,-5 6,-7 10,13-16,-13 16,9-10,-9 10,17-19,-6 6,-11 13,16-19,-10 9,-6 10,9-10,-4 9,-5 1,5-1,-3 0,-2 1,1-2,-2 1,1 1,-1-1,3 1,-2 0,0 0,0 1,0-1,0 1,1 1,-1-2,0 3,-1-2,1-1,-2 2,1-2,1 0,-1 0,0 0,1 0,0 1,1-1,-1 0,0 3,0-3,1 1,-1-1,1 2,-1-1,0-1,0 2,0 0,0-2,0 2,2-1,-2-1,0 4,-2-1,2-3,2 5,1-2,-3-3,5 4,-3-1,-2-3,0 0,0 0,0 0,-2 4,2-4,0 0,0 0,8 17,-6-13,-2-4,1 7,-1-3,0-4,0 2,0-2,0 0,1 2,-1-1,0-1,0 3,0-3,0 1,0-1,1 4,0-3,-1-1,1 5,-1-3,0-2,0 6,1-4,-1-2,2 8,-1 1,-1-9,1 10,1 3,-2-13,1 9,0 2,-1-11,10 94,-7-76,-3-18,1 1,-1 0,0-1,1 23,0-21,-1-2,3 4,-3-4,2 3,-2-3,1 3,-2-4,1 1,-1-1,1 2,0-1,-2-2,2 1,0 1,0-3,1 2,-1 1,-1 0,0 0,1 0,-1-2,1-1,0 3,0-2,1 3,-1-1,1 0,-1 0,0 0,0 0,-1-1,1 0,0 1,-2-2,1 0,1 2</inkml:trace>
</inkml:ink>
</file>

<file path=ppt/ink/ink18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51"/>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6,11-6,0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0,1 0,-1 0,0-1,0 1,0 0,0 0,0 0,0 0,0 0,0 0,0 0,0 0,0 0,0 0,0 0,0 0,0 0,0 0,0 0,0 0,0 0,0 0,0 0,0 0,0 0,0 0,0 0,0 0,0 0,0 0,0 0,0 0,0 0,0 0,0 0,0 0,0 0,0 0,0 0,0 0,0 0,0 0,0 0,0 0,0 0,0 0,0 0,0 0,0 0,0 0,0 0,0 0,0 0,0 0,0 0,0 0,0 0,0 0,0 0,0 0,0 0,0 0,0 0,0 0,0 0,0 0,0 0,0 0,0 0,0 0,0 0,2-2,-2 2,0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2,0-2,0 0,0 0,0 0,0 0,0 0,0 0,0 0,0 0,0 0,0 0,0 0,0 0,0 0,0 0,0 0,0 0,0 0,0 0,0 0,0 0,0 0,0 0,0 0,0 0,0 0,0 0,0 0,0 0,0 0,0 0,0 0,0 0,0 0,0 0,0 0,0 0,0 0,0 0,0 0,0 0,0 0,0 0,0 0,0 0,0 0,0 0,0 0,0 0,0 0,0 1,0-1,0 0,0 0,0 0,0 0,0 0,0 0,0 0,0 0,0 0,0 0,0 0,0 0,0 0,0 0,0 0,0 0,0 0,0 0,0 0,0 0,0 0,0 0,0 1,0-1,0 0,0 0,0 0,0 0,0 0,0 0,0 0,0 0,0 0,0 0,0 0,0 0,0 0,0 0,0 0,0 0,0 0,0 0,0 0,0 0,0 0,0 0,0 0,0 0,0 0,0 0,0 0,0 0,0 0,0 0,0 0,0 0,0 0,0 0,0 0,0 0,0 0,0 0,0 0,0 0,0 0,0 0,0 0,1 1,-1-1,0 0,0 0,0 0,0 0,0 0,0 0,0 0,0 0,0 0,0 0,0 0,0 0,0 0,0 0,0 0,0 0,0 0,0 0,0 0,1 2,-1-2,0 0,0 0,0 0,0 0,0 0,0 0,0 0,0 0,0 0,0 0,0 0,0 0,0 0,0 0,0 0,0 0,0 0,0 0,0 0,0 0,0 0,0 0,0 0,0 0,0 0,0 0,2 1,-2-1,0 0,0 0,0 0,0 0,0 0,0 0,0 0,0 0,0 0,0 0,0 0,0 0,0 0,0 0,0 0,0 0,0 0,0 0,0 0,0 0,0 0,0 0,0 0,0 0,0 0,0 0,0 0,0 0,0 0,0 0,0 0,0 0,0 0,3 0,-3 0,0 0,0 0,0 0,0 0,0 0,0 0,0 0,0 0,0 0,0 0,0 0,0 0,0 0,0 0,0 0,0 0,0 0,0 0,1 1,-1-1,0 0,0 0,0 0,0 0,0 0,0 0,0 0,0 0,0 0,0 0,0 0,0 0,0 0,0 0,0 0,0 0,0 0,0 0,0 0,0 0,0 0,0 0,0 0,0 0,0 0,0 0,0 0,0 0,0 0,0 0,0 0,0 0,0 0,0 0,0 0,0 0,0 0,1 0,-1 0,0 0,0 0,0 0,0 0,0 0,0 0,0 0,0 0,0 0,0 0,0 0,0 0,0 0,0 0,0 0,0 0,0 0,0 0,0 0,0 0,0 0,0 0,0 0,0 0,0 0,0 0,0 0,0 0,1 1,-1-1,0 1,0-1,0 0,0 0,0 0,0 0,0 0,0 0,0 0,0 0,0 0,0 0,0 0,2 1,-2-1,0 0,0 0,0 0,0 0,0 0,0 0,0 0,0 0,0 0,0 0,24 18,-24-18,7 3,-7-3,0 0,0 0,0 0,0 0,4 2,-4-2,0 0,0 0,0 0,0 0,0 0,0 1,0-1,1 0,-1 0,0 0,21 7,-13-6,-8-1,4 1,-4-1,0 0,16 6,-10-4,-6-2,9 1,-5-1,-4 0,6 0,-2 0,-4 0,5-1,-5 1,3 0,-3 0,0 0,5 0,-3 0,-2 0,5-2,-2 0,-3 2,3-2,-3 3,0-1,1-1,-1 1,0 0,-1-2,0-1,1 3,-1-3,2 2,-1 1,2 0,-1 1,-1-1,0-1,0 1,-1-1,1 1,1-2,2 0,-3 2,3-1,-3 1,0 0,2-1,-2 1,0 0,4 0,-1 0,-3 0,4-2,-3 0,-1 2,2-3,-1 2,-1 1,1-2,0 1,-1 1,4-2,-4 2,3-2,-3 2,0 0,0 0,0 0,-1-1,0 2,1-1,0-1,1 1,-1 0,-1 0,0 0,1 0,-1 0,1 0,-1-1,1 1,0 0,1 0,0 0,-1 0,0 1,0-2,0 1,-3 0,2 1,1-1,-2 1</inkml:trace>
  <inkml:trace contextRef="#ctx0" brushRef="#br0" timeOffset="1">420-44,'0'0,"0"0,0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0,1 0,-1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0,0-2,0 2,0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0,1-2,-1 2,0 0,0 0,1 0,-1 0,0 0,0 0,0 0,0 0,0 0,0 0,0 0,0 0,0 0,0 0,0 0,0 0,0 0,0 0,0 0,0 0,0 0,0 0,0 0,0 0,0 0,0 0,0 0,0 0,0 0,0 0,0 0,0 0,0 0,0 0,0 0,0 0,0 0,0 0,0 0,0 0,0 0,0 0,0 0,0 0,0 0,0 0,0 0,0 0,0 0,0 0,0 0,0 0,0 0,0 0,0 0,0 0,0 0,0 0,0 0,0 0,0 0,0 0,0 0,0 0,0 0,0 0,0 0,0 0,0 0,3-2,-3 2,0 0,0 0,0 0,0 0,0 0,0 0,0 0,0 0,2-1,-2 1,0 0,0 0,0 0,0 0,0 0,0 0,0 0,0 0,0 0,0 0,0 0,0 0,0 0,0 0,0 0,0 0,0 0,0 0,0 0,0 0,0 0,0 0,0 0,0 0,0 0,0 0,0 0,0 0,0 0,0 0,0 0,0 0,0 0,0 0,0 0,0 0,0 0,0 0,0 0,0 0,0 0,0 0,0 0,0 0,0 0,0 0,0 0,0 0,0 0,0 0,0 0,0 0,0 0,0 0,0 0,0 0,0 0,0 0,0 0,4-2,-4 2,0 0,0 0,0 0,0 0,0 0,0 0,0 0,0 0,0 0,0 0,0 0,0 0,0 0,0 0,2-1,-2 1,0 0,0 0,0 0,0 0,0 0,0 0,0 0,0 0,0 0,0 0,0 0,0 0,0 0,0 0,0 0,0 0,0 0,0 0,0 0,0 0,0 0,0 0,0 0,0 0,0 0,0 0,0 0,0 0,0 0,0 0,0 0,0 0,0 0,0 0,0 0,0 0,0 0,0 0,0 0,0 0,0 0,0 0,0 0,0 0,0 0,0 0,0 0,0 0,0 0,0 0,0 0,0 0,0 0,3-2,-3 2,0 0,0 0,0 0,0 0,0 0,0 0,0 0,0 0,0 0,0 0,0 0,0 0,0 0,0 0,0 0,0 0,0 0,0 0,0 0,0 0,0-2,0 2,0 0,0 0,0 0,0 0,0 0,0 0,0 0,0 0,0 0,0 0,0 0,0 0,0 0,0 0,0 0,0 0,0 0,0 0,0 0,0 0,0 0,0 0,0 0,0 0,0 0,0 0,0 0,0 0,0 0,0 0,0 0,0 0,0 0,0 0,0 0,0 0,0 0,0 0,0 0,0 0,0 0,0 0,0 0,0 0,0 0,0 0,0 0,0-3,0 3,0 0,0 0,0 0,0 0,0 0,0 0,0 0,0 0,0 0,0 0,0 0,0 0,0 0,0 0,0 0,0 0,0 0,0 0,0 0,0 0,0 0,0-1,0 1,0 0,0 0,0 0,0 0,0 0,0 0,0 0,0 0,0 0,0 0,0 0,0 0,0 0,0 0,0 0,0 0,0 0,0 0,0 0,0 0,0 0,0 0,2-2,-2 2,0 0,0 0,0 0,0 0,0 0,0 0,0 0,0 0,0 0,0 0,0 0,0 0,0 0,0 0,0 0,0 0,0 0,0 0,2-1,-2 1,0 0,0 0,0 0,0 0,0 0,0 0,0 0,0 0,0 0,0 0,0 0,0 0,0 0,0 0,0 0,0 0,0 0,0 0,0 0,0 0,0 0,0 0,0 0,0 0,0 0,0 0,0 0,0 0,0 0,0 0,0 0,0 0,4-1,-4 1,0 0,0 0,0 0,0 0,0 0,0 0,0 0,0 0,0 0,0 0,0 0,0 0,0 0,0 0,0 0,0 0,0 0,0 0,0 0,0 0,0 0,0 0,0 0,0 0,0 0,0 0,0 0,0 0,0 0,0 0,0 0,2-1,-2 1,0 0,0 0,0 0,0 0,0 0,0 0,0 0,0 0,0 0,0 0,0 0,0 0,0 0,0 0,0 0,0 0,0 0,0 0,0 0,0 0,0 0,0 0,0 0,0 0,0 0,0 0,0 0,3-1,-3 1,0 0,0 0,0 0,0 0,0 0,0 0,0 0,0 0,0 0,0 0,2-1,-2 1,0 0,0 0,0 0,0 0,0 0,0 0,0 0,0 0,0 0,0 0,0 0,0 0,0 0,0 0,0 0,0 0,0 0,0 0,0 0,0 0,0 0,3-3,-3 3,0 0,0 0,0 0,0 0,0 0,0 0,0 0,0 0,2-2,-2 2,0 0,0 0,0 0,0 0,0 0,0 0,0 0,0 0,0 0,0 0,0 0,0 0,0 0,0 0,0 0,3-3,-3 3,0 0,0 0,0 0,0 0,0 0,1-2,-1 2,0 0,0 0,0 0,0 0,0 0,0 0,0 0,0 0,0 0,5-4,-5 4,0 0,0 0,4-2,-4 2,0 0,0 0,0 0,7-6,-3 3,-4 3,0 0,0 0,0 0,0 0,0 0,0 0,0 0,0 0,0 0,0 0,0 0,0 0,0 0,6-6,-6 6,0 0,0 0,0 0,0 0,2-4,-2 4,0 0,0 0,0 0,0 0,0 0,0 0,0 0,5-4,-5 4,0 0,4-1,-4 1,0 0,8-3,-8 3,5-4,-5 4,10-7,-3 1,-7 6,10-8,-6 4,-4 4,7-5,-3 3,-4 2,5-3,-3 2,-2 1,5-3,-3 2,-2 1,5-3,-2 0,-3 3,4-5,-1 4,-3 1,3-2,-2 1,-1 1,1 0,-1 0,0 0,0 1,-1 0,1-1,-1 0,0 0,1 0,-1 1,1 0,0-1,0 0,0 0,-1 0,1 0,-2-1,2 1,0 0,-2 1,0 0,2-1</inkml:trace>
  <inkml:trace contextRef="#ctx0" brushRef="#br0" timeOffset="2">772-359,'0'0,"0"0,0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1,7-1,0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0,2-1,-2 1,0 0,0 0,0 0,0 0,0 0,0 0,0 0,0 0,0 0,0 0,0 0,0 0,0 0,0 0,0 0,0 0,0 0,0 0,0 0,0 0,0 0,0 0,0 0,0 0,0 0,0 0,0 0,0 0,0 0,0 0,0 0,0 0,0 0,0 0,0 0,0 0,1-2,-1 2,0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0,3-3,-3 3,0 0,0 0,0 0,0 0,0 0,0 0,0 0,0 0,0 0,0 0,0 0,0 0,0 0,0 0,3-3,-3 3,0 0,0 0,0 0,0 0,0 0,0 0,0 0,0 0,0 0,0 0,0 0,0 0,0 0,0 0,0 0,0 0,0 0,0 0,0 0,0 0,0 0,0 0,0 0,0 0,0 0,0 0,0 0,0 0,0 0,0 0,0 0,0 0,0 0,0 0,0 0,0 0,0 0,0 0,0 0,0 0,0 0,0 0,0 0,0 0,0 0,0 0,0 0,0 0,0 0,0 0,0 0,0 0,0 0,3-3,-3 3,0 0,0 0,0 0,0 0,0 0,0 0,0 0,0 0,0 0,0 0,0 0,0 0,0 0,0 0,0 0,0 0,0 0,0 0,0 0,0 0,1-3,-1 3,0 0,0 0,0 0,0 0,0 0,0 0,0 0,0 0,0 0,0 0,0 0,0 0,0 0,0 0,0 0,0 0,0 0,0 0,0 0,0 0,0 0,0 0,0 0,0 0,0 0,0 0,0 0,0 0,0 0,0 0,0 0,0 0,0 0,0 0,0 0,0 0,0 0,0 0,0 0,0 0,0 0,0 0,0 0,0 0,0 0,0 0,0 0,2-3,-2 3,0 0,0 0,0 0,0 0,0 0,0 0,0 0,0 0,0 0,0 0,0 0,0 0,0 0,0 0,0 0,0 0,0 0,0 0,0 0,0 0,0 0,2-1,-2 1,0 0,0 0,0 0,0 0,0 0,0 0,0 0,0 0,0 0,0 0,0 0,0 0,0 0,0 0,0 0,0 0,0 0,0 0,0 0,0 0,0 0,0 0,4-2,-4 2,0 0,0 0,0 0,0 0,0 0,0 0,0 0,0 0,0 0,0 0,0 0,0 0,0 0,0 0,0 0,0 0,0 0,0 0,2-1,-2 1,0 0,0 0,0 0,0 0,0 0,0 0,0 0,0 0,0 0,0 0,0 0,0 0,0 0,0 0,0 0,0 0,0 0,0 0,0 0,0 0,0 0,0 0,0 0,0 0,0 0,0 0,0 0,0 0,0 0,0 0,0 0,0 0,4-2,-4 2,0 0,0 0,0 0,0 0,0 0,0 0,0 0,0 0,0 0,0 0,0 0,0 0,0 0,0 0,0 0,0 0,0 0,0 0,0 0,0 0,0 0,0 0,0 0,0 0,0 0,0 0,0 0,0 0,0 0,0 0,0 0,0-2,0 2,0 0,0 0,0 0,0 0,0 0,0 0,0 0,0 0,0 0,0 0,0 0,0 0,0 0,0 0,0 0,0 0,0 0,0 0,0 0,0 0,0 0,0 0,0 0,0 0,0 0,0 0,0 0,2-2,-2 2,0 0,0 0,0 0,0 0,0 0,0 0,0 0,0 0,0 0,0 0,3-1,-3 1,0 0,0 0,0 0,0 0,0 0,0 0,0 0,0 0,0 0,0 0,0 0,0 0,0 0,0 0,0 0,0 0,0 0,0 0,0 0,0 0,0 0,3-1,-3 1,0 0,0 0,0 0,0 0,0 0,0 0,0 0,0 0,1-2,-1 2,0 0,0 0,0 0,0 0,0 0,0 0,0 0,0 0,0 0,0 0,0 0,0 0,0 0,0 0,0 0,2-2,-2 2,0 0,0 0,0 0,0 0,0 0,1-2,-1 2,0 0,0 0,0 0,0 0,0 0,0 0,0 0,0 0,0 0,2-2,-2 2,0 0,0 0,4 0,-4 0,0 0,0 0,0 0,4-1,-2 0,-2 1,0 0,0 0,0 0,0 0,0 0,0 0,0 0,0 0,0 0,2-2,-2 2,0 0,0 0,1-2,-1 2,0 0,0 0,0 0,1-2,1 1,-2 1,3-2,-3 2,2-2,-2 2,4-3,-3 1,-1 2,4-4,-2 1,-2 3,5-4,-2 2,-3 2,6-4,-3 1,-3 3,7-3,-4 0,-3 3,7-4,-3 1,-4 3,8-5,-4 2,-4 3,7-5,-7 5,4-3,-4 3,5-3,-2 1,-3 2,8-5,-4 2,-4 3,6-5,-3 2,-3 3,5-5,-1 2,-4 3,6-4,-6 4,3-1,-3 1,5-2,-3 0,-2 2,1-1,-1 1,0 0,1-1,0 0,-1 1,2-1,0 1,-2 0,1-1,0 1,-1 0,0 0,2-1,-2 1,0-1,1 1,-1 0,1-1,-1 1,0 0,0 0,2 0,-1-1,-1 1,1-1,-1 0,0 1,0 0,0 0,0 0,0 0,1 0,-1 0,1-1,1 1,-2 0,2-1,0 0,-2 1,3-1,-2 1,-1 0,2-2,-2 2,1-1,-1 1,3-2,-2 1,-1 1,3-1,-2 0,-1 1,4-2,-2 0,-2 2,5-2,-2 1,-3 1,4-2,-1 1,-3 1,4-2,-3 0,-1 2,4-3,-1 2,-3 1,4-2,-3 1,-1 1,3-2,0 1,-3 1,4-1,-4 1,0 0,1-1,-1 1,4-3,-1 2,-3 1,5-3,-3 2,-2 1,4-4,-2 3,-2 1,5-3,-3 1,-2 2,5-2,-5 2,3-1,-3 1,4-2,-3 1,-1 1,2-2,-1 1,-1 1,2-1,0 0,-2 1,3-1,-2-1,-1 2,1-1,-1 0,0 1,1 0,1 0,-2 0,1 0,-1 0,0 0,-1-1,1 1,0 0,0 0,0 0,0-1,1 1,-1 0,1 0,-1 0,0 0,0 1,0-1,0 0,1 0,0 1,-1-1,1 0,-1 0,-1 0,1 0,-1 0,1 0,0 0,0 1,0-1,0 0,0 0,0 0,0 0,-1 0,1 0,0 0,0-1,0 1,0 0,0 1,0-1,0 0,0 1,0-1,0 0,0 0,0 0,-2 0,2 0,0 1,0-1,-2 1,1-1,1 0,-3 0,2 1,1-1</inkml:trace>
</inkml:ink>
</file>

<file path=ppt/ink/ink18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54"/>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0,1-1,-1 1,-1-2,1 2,0 0,0 0,0 0,0 0,0 0,0 0,0 0,0 0,0 0,0 0,0 0,0 0,0 0,0 0,0 0,0 0,0 0,0 0,0 0,0 0,0 0,0 0,0 0,0 0,0 0,0 0,0 0,0 0,0 0,0 0,0 0,0 0,0 0,0 0,0 0,0 0,0 0,0 0,0 0,0 0,0 0,0 0,0 0,0 0,0 0,0 0,0 0,0 0,0 0,0 0,0 0,0 0,0 0,0 0,0 0,0 0,0 0,0 0,0 0,0 0,0 0,0 0,0 0,0 0,0 0,0 0,0 0,-1-2,1 2,0 0,0 0,0 0,0 0,0 0,0 0,-1 0,1 0,0 0,0 0,0 0,0 0,0 0,0 0,0 0,0 0,0 0,0 0,0 0,0 0,0 0,0 0,0 0,0 0,0 0,0 0,0 0,0 0,0 0,0 0,0 0,0 0,0 0,0 0,0 0,0 0,0 0,0 0,0 0,0 0,0 0,0 0,0 0,0 0,0 0,0 0,0 0,0 0,0 0,0 0,0 0,0 0,0 0,0 0,0 0,0 0,0 0,0 0,0 0,0 0,0 0,0 0,0 0,0 0,0 0,0 0,0 0,0 0,0 0,0 1,0-1,0 0,0 0,0 0,0 0,0 0,0 0,0 0,0 0,0 0,0 0,0 0,0 0,1 1,-1-1,0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0,2 2,-2-2,0 0,0 0,0 0,0 0,0 0,0 0,0 0,0 0,0 0,0 0,0 0,0 0,0 0,0 0,0 0,0 0,1 1,-1-1,0 0,0 0,0 0,0 0,0 0,0 0,0 0,0 0,0 0,0 0,0 0,0 0,0 0,0 0,0 0,0 0,0 0,0 0,0 0,0 0,0 0,0 0,0 0,1 2,-1-2,0 0,0 0,0 0,0 0,0 0,0 0,0 0,0 0,0 0,2 1,-2-1,0 0,0 0,0 0,0 0,0 0,0 0,0 0,0 0,0 0,0 0,0 0,0 0,0 0,0 0,0 0,0 0,0 0,4 4,-4-4,6 6,-6-6,0 0,0 0,0 0,0 0,0 0,0 0,0 0,0 0,0 0,0 0,0 0,7 5,-7-5,0 0,0 0,0 0,9 9,-9-9,0 0,0 0,0 0,0 0,0 0,7 6,-7-6,9 9,-9-9,0 0,0 0,0 0,0 0,6 5,-6-5,0 0,0 0,8 7,-8-7,0 0,0 0,0 0,37 34,-29-27,-8-7,9 8,-7-6,-2-2,3 2,-3-2,1 1,-1-1,1 1,-1-1,0 0,1 0,-1 0,0 0,-1 1,1-1,0 0,0-1,0 1,0 0,-1-1,1 1,0 0,0 0,-1-1,1 0,0 1,-1-2,0 1,1 1,-1 0,2 1,-1-1,0 1,-2-2,2 1,-2-1,2 1,0 0</inkml:trace>
  <inkml:trace contextRef="#ctx0" brushRef="#br0" timeOffset="1">292 155,'0'0,"0"0,0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 1,-1-1,0 0,0 0,0 0,0 0,0 0,0 0,0 0,0 0,1 1,-1-1,0 0,0 0,0 0,0 0,0 0,0 0,0 0,0 0,0 0,0 0,0 0,0 0,0 0,0 0,0 0,0 0,0 0,0 0,0 0,0 0,0 0,0 0,0 0,0 0,0 0,0 0,0 0,0 0,0 0,0 0,0 0,0 0,0 0,0 0,0 0,0 0,0 0,0 0,0 0,0 0,0 0,0 0,0 0,0 0,0 0,0 0,0 0,0 0,0 0,0 0,0 0,0 0,0 0,0 0,0 0,0 0,0 0,0 0,0 0,2 2,-2-2,0 0,0 0,0 0,0 0,0 0,0 0,0 0,0 0,0 0,0 0,0 0,0 0,0 0,0 0,1 1,-1-1,0 0,0 0,0 0,0 0,0 0,0 0,0 0,0 0,0 0,0 0,0 0,0 0,0 0,0 0,0 0,0 0,0 0,0 0,0 0,0 0,0 0,0 0,0 0,0 0,0 0,0 0,0 0,0 0,0 0,0 0,0 0,0 0,0 0,0 0,0 0,0 0,0 0,0 0,0 0,0 0,0 0,0 0,0 0,0 0,0 0,0 0,0 0,0 0,0 0,0 0,0 0,0 0,0 0,4 0,-4 0,0 0,0 0,0 0,0 0,0 0,0 0,0 0,0 0,0 0,0 0,0 0,0 0,0 0,0 0,0 0,0 0,0 0,0 0,0 0,0 0,3 1,-3-1,0 0,0 0,0 0,0 0,0 0,0 0,0 0,0 0,0 0,0 0,0 0,0 0,0 0,0 0,0 0,0 0,0 0,0 0,0 0,0 0,0 0,0 0,0 0,0 0,0 0,0 0,0 0,0 0,0 0,0 0,0 0,0 0,0 0,0 0,0 0,0 0,0 0,0 0,0 0,0 0,0 0,0 0,0 0,0 0,0 0,0 0,0 0,5 0,-5 0,0 0,0 0,0 0,0 0,0 0,0 0,0 0,0 0,0 0,0 0,0 0,0 0,0 0,0 0,0 0,0 0,0 0,0 0,0 0,0 0,0 0,2 2,-2-2,0 0,0 0,0 0,0 0,0 0,0 0,0 0,0 0,0 0,0 0,0 0,0 0,0 0,0 0,0 0,0 0,0 0,0 0,0 0,0 0,0 0,0 0,2 0,-2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0,2 1,-2-1,0 0,0 0,0 0,0 0,0 0,0 0,0 0,0 0,0 0,0 0,0 0,0 0,0 0,0 0,0 0,0 0,0 0,0 0,0 0,0 0,0 0,0 0,0 0,0 0,0 0,0 0,0 0,0 0,0 0,0 0,0 0,0 0,0 0,0 0,0 0,0 0,3 1,-3-1,0 0,0 0,0 0,0 0,0 0,0 0,0 0,0 0,0 0,0 0,0 0,0 0,0 0,0 0,0 0,0 0,0 0,0 0,0 0,1 0,-1 0,0 0,0 0,0 0,0 0,0 0,0 0,0 0,0 0,0 0,0 0,0 0,0 0,0 0,0 0,0 0,3 2,-3-2,0 0,0 0,0 0,0 0,0 0,3 1,-3-1,0 0,0 0,0 0,0 0,0 0,0 0,0 0,0 0,0 0,4 2,-4-2,0 0,0 0,5 2,-5-2,0 0,0 0,0 0,45 18,-36-14,-9-4,0 0,0 0,0 0,0 0,0 0,0 0,0 0,0 0,0 0,5 2,-5-2,0 0,0 0,1 0,-1 0,0 0,0 0,0 0,1 1,-1-1,0 0,0 0,1 1,0-1,-1 0,29 10,-22-7,-7-3,9 3,-6-1,-3-2,1 1,0-1,-1 0,8 5,-4-3,-4-2,4 1,-4-1,0 0,2 0,-1 0,-1 0,1 1,-1-1,2 0,-2 0,0 0,0 0,0 0,0-1,0 1,0 0,-1 0,1 0,0 0,-1 0,0-1,1 1,-2-1,2 1,0 0,0 0,0-1,0 1,-1-1,0 1,1 0,-2 0,2 0,-1-1,1 1</inkml:trace>
  <inkml:trace contextRef="#ctx0" brushRef="#br0" timeOffset="2">722 292,'0'0,"0"0,0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0,2 1,-2-1,0 0,0 0,0 0,0 0,0 0,0 0,0 0,0 0,0 0,0 0,0 0,0 0,0 0,0 0,0 0,0 0,0 0,0 0,0 0,0 0,0 0,0 0,0 0,0 0,0 0,0 0,0 0,0 0,0 0,0 0,0 0,0 0,0 0,0 0,0 0,0 0,0 0,0 0,0 0,0 0,0 0,0 0,0 0,3 3,-3-3,0 0,0 0,0 0,0 0,0 0,0 0,0 0,0 0,0 0,0 0,0 0,0 0,0 0,0 0,0 0,0 0,0 0,0 0,0 0,0 0,0 0,0 0,0 0,0 0,0 0,0 0,0 0,1 2,-1-2,0 0,0 0,0 0,0 0,0 0,0 0,0 0,0 0,0 0,0 0,0 0,0 0,0 0,0 0,0 0,0 0,0 0,0 0,0 0,0 0,0 0,0 0,0 0,0 0,0 0,0 0,0 0,0 0,0 0,0 0,0 0,0 0,0 0,0 0,0 0,0 0,0 0,0 0,0 0,0 0,0 0,0 0,0 0,0 0,0 0,0 0,3 4,-3-4,0 0,0 0,0 0,0 0,0 0,0 0,0 0,0 0,0 0,0 0,0 0,0 0,0 0,0 0,0 0,0 0,0 0,0 0,0 0,0 0,0 0,0 0,0 0,0 0,3 2,-3-2,0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0,1 1,-1-1,0 0,0 0,0 0,0 0,0 0,0 0,0 0,0 0,0 0,0 0,0 0,0 0,0 0,0 0,0 0,0 0,0 0,0 0,0 0,0 0,0 0,0 0,0 0,0 0,0 0,0 0,0 0,0 0,0 0,0 0,0 0,0 0,0 0,0 0,0 0,2 1,-2-1,0 0,0 0,0 0,0 0,0 0,0 0,0 0,0 0,0 0,0 0,0 0,0 0,1 0,-1 0,0 0,0 0,0 0,0 0,0 0,0 0,0 0,0 0,0 0,0 0,0 0,0 0,0 0,0 0,0 0,0 0,0 0,0 0,0 0,0 0,0 0,0 0,0 0,2 2,-2-2,0 0,0 0,0 0,0 0,0 0,0 0,0 0,0 0,0 0,0 0,0 0,0 0,0 0,0 0,0 0,0 0,0 0,0 0,0 0,0 0,0 0,0 0,0 0,0 0,0 0,0 0,0 0,0 0,3 2,-3-2,0 0,0 0,0 0,0 0,0 0,0 0,0 0,1 0,-1 0,0 0,0 0,0 0,0 0,0 0,0 0,0 0,0 0,0 0,3 2,-3-2,0 0,0 0,1 1,-1-1,0 0,0 0,0 0,6 3,1 2,-7-5,0 0,0 0,0 0,0 0,0 0,0 0,0 0,4 2,-4-2,0 0,4 3,-4-3,0 0,4 3,2 1,-6-4,6 4,2 0,-8-4,4 3,-1-1,-3-2,41 25,-35-20,-6-5,4 2,-4-2,1 0,-1 0,0 0,1 1,-1-1,14 8,-10-7,-4-1,3 3,-3-2,0-1,3 2,-2-1,-1-1,4 1,-4-1,3 1,-3-1,3 1,-1 0,-2-1,0 1,1-1,-1 0,8 6,-4-4,-4-2,4 3,-2-2,-2-1,3 3,-3-2,0-1,3 2,-1-2,-2 0,2 1,-2 0,0-1,2 2,-2-2,2 0,-2 0,1 1,0-1,-1 0,-1 0,1 0,0 0,0 0,0 0,0-1,0 1,0 0,0 0,0 0,0 0,-1-1,1 1,-1 0,-1 0,2 0,-2 0,2 0,0 0,0-1,1 1,-1 0,1 0,-1-1,0 1,-1 0,1 0,-2 2,2-2,1 0,0 0,-1 0,-1-1,-1 1,2 0</inkml:trace>
</inkml:ink>
</file>

<file path=ppt/ink/ink18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5:39.257"/>
    </inkml:context>
    <inkml:brush xml:id="br0">
      <inkml:brushProperty name="width" value="0.00882" units="cm"/>
      <inkml:brushProperty name="height" value="0.00882" units="cm"/>
      <inkml:brushProperty name="color" value="#FF0000"/>
      <inkml:brushProperty name="fitToCurve" value="1"/>
    </inkml:brush>
  </inkml:definitions>
  <inkml:traceGroup>
    <inkml:annotationXML>
      <emma:emma xmlns:emma="http://www.w3.org/2003/04/emma" version="1.0">
        <emma:interpretation id="{03485ADE-5C81-4885-8834-99702BAF25DB}" emma:medium="tactile" emma:mode="ink">
          <msink:context xmlns:msink="http://schemas.microsoft.com/ink/2010/main" type="inkDrawing" rotatedBoundingBox="794,15186 8508,15338 8505,15471 791,15318" semanticType="strikethrough" shapeName="Other">
            <msink:destinationLink direction="with" ref="{A3D1A4ED-A67D-4028-857A-AA230F420BAF}"/>
          </msink:context>
        </emma:interpretation>
      </emma:emma>
    </inkml:annotationXML>
    <inkml:trace contextRef="#ctx0" brushRef="#br0">3 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0,-2-3,2 3,0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0,4 14,-4-14,0 0,0 0,0 0,0 0,0 0,0 0,0 0,0 0,0 0,0 0,0 0,0 0,0 0,0 0,0 0,0 0,0 0,0 0,0 0,0 0,0 0,0 0,-3 0,3 0,0 0,0 0,0 0,0 0,0 0,0 0,0 0,0 0,0 0,0 0,0 0,0 0,0 0,0 0,0 0,0 0,0 0,0 0,0 0,0 0,0 0,0 0,0 0,0 0,0 0,0 0,0 0,0 0,0 0,0 0,0 0,0 0,0 0,0 0,0 0,0 0,0 0,0 0,0 0,0 0,0 0,0 0,0 0,4 1,-4-1,0 0,0 0,0 0,0 0,0 0,0 0,0 0,0 0,0 0,0 0,0 0,0 0,0 0,0 0,0 0,0 0,0 0,0 0,0 0,6 4,-6-4,0 0,0 0,0 0,0 0,0 0,0 0,0 0,0 0,0 0,0 0,0 0,0 0,0 0,0 0,0 0,0 0,0 0,0 0,0 0,0 0,0 0,0 0,0 0,0 0,0 0,0 0,6 3,-6-3,0 0,0 0,0 0,0 0,0 0,0 0,0 0,0 0,0 0,0 0,0 0,0 0,0 0,0 0,0 0,0 0,2 0,-2 0,0 0,0 0,0 0,0 0,0 0,0 0,0 0,0 0,0 0,0 0,0 0,0 0,0 0,0 0,0 0,0 0,0 0,0 0,0 0,0 0,0 0,0 0,0 0,0 0,0 0,0 0,0 0,0 0,0 0,0 0,0 0,9-2,-9 2,0 0,0 0,8-2,-8 2,0 0,0 0,0 0,0 0,0 0,0 0,0 0,0 0,0 0,0 0,0 0,0 0,0 0,0 0,0 0,0 0,0 0,0 0,0 0,0 0,0 0,0 0,0 0,0 0,0 0,19-3,-19 3,0 0,0 0,0 0,0 0,0 0,0 0,0 0,0 0,0 0,0 0,0 0,0 0,0 0,0 0,0 0,0 0,0 0,0 0,0 0,0 0,0 0,13-1,-13 1,0 0,0 0,0 0,0 0,0 0,0 0,0 0,0 0,0 0,0 0,0 0,0 0,0 0,0 0,0 0,0 0,0 0,11 0,-11 0,1 0,-1 0,0 0,0 0,0 0,0 0,0 0,0 0,0 0,0 0,0 0,0 0,0 0,62-3,-62 3,0 0,0 0,0 0,25-2,-25 2,0 0,0 0,0 0,0 0,0 0,36-5,-36 5,15-3,-15 3,0 0,32-2,-10 5,-22-3,14 1,-13 0,-1-1,6 2,-3-1,-3-1,9 5,22 10,-31-15,30 14,-30-14,0 0,39 16,-39-16,29 10,9 4,-38-14,22 8,8 0,-30-8,33 9,12 0,-45-9,157 27,-117-27,-40 0,50-2,-31-2,-19 4,14-2,-12 1,-2 1,72-8,-44 4,-28 4,19-3,-18 3,-1 0,6 1,-4-1,-2 0,116 0,-116 0,35-3,-35 3,22-3,-20 3,-2 0,6 2,-3-2,-3 0,9 0,2 1,-11-1,31 1,13 3,-44-4,26 2,10 2,-36-4,33 3,12 2,-45-5,35 2,10-1,-45-1,37 1,-37-1,49 1,-49-1,34 2,9-2,-43 0,38 2,14 2,-52-4,34 4,10-2,-44-2,37 2,12 0,-49-2,34 2,9-3,-43 1,32 0,10-1,-42 1,32-2,12 2,-44 0,35 2,-35-2,0 0,45 2,-45-2,31 0,10 0,-41 0,161-5,-116 0,-45 5,26-2,-25 2,-1 0,6 0,-4 0,-2 0,120 2,-83-3,-37 1,46 1,-30 1,-16-2,12 1,-11 0,-1-1,62 2,-38-4,-24 2,14-2,-12 2,-2 0,4 0,-1 0,-3 0,6 0,-3 0,-3 0,125 4,-88-7,-37 3,22-1,-22 1,1 0,-1 0,65 4,-37-4,-28 0,16-1,-13 1,-3 0,84 12,-52-14,-32 2,46-6,-26 1,-20 5,14-2,-13 2,-1 0,5 0,-2 0,-3 0,8 0,-5 0,-3 0,16 0,-16 0,38 0,-38 0,31 0,11 0,-42 0,33 1,9 0,-42-1,28 0,10-1,-38 1,34-1,11 0,-45 1,32 0,10-1,-42 1,33 0,11 2,-44-2,37 0,11-1,-48 1,41-2,-41 2,54-3,-54 3,38-2,11 1,-49 1,34-1,10 1,-44 0,33 0,8 2,-41-2,34 2,8 0,-42-2,30 2,8-1,-38-1,35 1,11 2,-46-3,32 1,10-1,-42 0,162-1,-162 1,43-3,-43 3,26-2,-25 2,-1 0,6 0,-3 1,-3-1,106 4,-75-9,-31 5,44-6,-24 4,-20 2,13 0,-12 0,-1 0,63 2,-38-4,-25 2,16 0,-15 0,-1 0,5 0,-5 0,0 0,2 0,-2 0,108 1,-75-4,-33 3,19-1,-18 1,-1 0,6 0,-4 0,-2 0,8 1,-4-1,-4 0,12 0,21 0,-33 0,28 0,6 0,-34 0,28 0,9 2,-37-2,157 4,-119-8,-38 4,46-2,-28 2,-18 0,30 0,-15-3,-15 3,11-2,-10 2,-1 0,5 1,-3-1,-2 0,86 6,-86-6,26-2,-26 2,17-1,-16 2,-1-1,5 0,-3 2,-2-2,9 0,-6 0,-3 0,10 2,16 1,-26-3,159 17,-118-16,-41-1,25 0,-23 0,-2 0,5-1,-1 1,-4 0,9 0,-9 0,18 0,-18 0,31 0,12 2,-43-2,31 0,7 1,-38-1,30 1,10 3,-40-4,32 3,10 0,-42-3,29 3,9 2,-38-5,29 3,10 0,-39-3,33 1,11 3,-44-4,33 2,-33-2,44 4,-44-4,168 9,-119-14,-49 5,30-2,-28 2,-2 0,7 0,-3 0,-4 0,11 0,28 2,-39-2,31 3,6-2,-37-1,28 2,9 1,-37-3,26 3,8 0,-34-3,152 16,-152-16,35 4,-35-4,37 5,-28-4,-9-1,17 1,-8 0,-9-1,13 1,-5-2,-8 1,9 0,-4 0,-5 0,8 1,-4-1,-4 0,5 0,-5 0,0 0,2-1,-1 1,-1 0,0-1,0 1,-1-1,1 1,0-1,1 1,-1 0,0 2,-1-1,1-1,-1 1,2-2,-1 1,1-1,-1 0,0 1,0-1,-1 2,1-1,-1-1,1-1,0 2,-3 0,3 0,0 0,-1 3,0-2,1-1,-4 0,1-4,3 4</inkml:trace>
  </inkml:traceGroup>
</inkml:ink>
</file>

<file path=ppt/ink/ink18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38"/>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2C5B5B38-6549-42CB-9341-0C07279315BE}" emma:medium="tactile" emma:mode="ink">
          <msink:context xmlns:msink="http://schemas.microsoft.com/ink/2010/main" type="writingRegion" rotatedBoundingBox="4982,12186 5054,12712 4776,12750 4704,12224"/>
        </emma:interpretation>
      </emma:emma>
    </inkml:annotationXML>
    <inkml:traceGroup>
      <inkml:annotationXML>
        <emma:emma xmlns:emma="http://www.w3.org/2003/04/emma" version="1.0">
          <emma:interpretation id="{A9DFD320-1D8E-4668-A7FB-350FE45BB205}" emma:medium="tactile" emma:mode="ink">
            <msink:context xmlns:msink="http://schemas.microsoft.com/ink/2010/main" type="paragraph" rotatedBoundingBox="4982,12186 5054,12712 4776,12750 4704,12224" alignmentLevel="1"/>
          </emma:interpretation>
        </emma:emma>
      </inkml:annotationXML>
      <inkml:traceGroup>
        <inkml:annotationXML>
          <emma:emma xmlns:emma="http://www.w3.org/2003/04/emma" version="1.0">
            <emma:interpretation id="{5FFF35E8-7020-40E4-ACB2-9FB8EC14EB52}" emma:medium="tactile" emma:mode="ink">
              <msink:context xmlns:msink="http://schemas.microsoft.com/ink/2010/main" type="line" rotatedBoundingBox="4982,12186 5054,12712 4776,12750 4704,12224"/>
            </emma:interpretation>
          </emma:emma>
        </inkml:annotationXML>
        <inkml:traceGroup>
          <inkml:annotationXML>
            <emma:emma xmlns:emma="http://www.w3.org/2003/04/emma" version="1.0">
              <emma:interpretation id="{63F19CD5-2F0B-404D-A34C-B31D217C69DC}" emma:medium="tactile" emma:mode="ink">
                <msink:context xmlns:msink="http://schemas.microsoft.com/ink/2010/main" type="inkWord" rotatedBoundingBox="4982,12186 5054,12712 4776,12750 4704,12224">
                  <msink:destinationLink direction="with" ref="{5316008F-AB89-4428-916A-026C0CE4399F}"/>
                  <msink:destinationLink direction="with" ref="{FB325D97-9212-47C3-A5BE-009B1495C656}"/>
                  <msink:destinationLink direction="with" ref="{428FDDD1-2B38-42CC-A154-41ADCC4F42FA}"/>
                </msink:context>
              </emma:interpretation>
            </emma:emma>
          </inkml:annotationXML>
          <inkml:trace contextRef="#ctx0" brushRef="#br0">20 0,'0'0,"0"0,0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15,2-15,-1 19,1-19,0 0,-1 19,0 9,1-28,0 0,0 22,-1 8,1-30,0 14,1 1,-1-15,1 13,0 2,-1-15,11 102,-9-80,-2-22,2 12,-2-11,0-1,0 2,1-1,-1-1,2 2,-1-1,-1-1,28 44,-28-44,7 9,-7-9,10 9,-3-6,-7-3,9 4,-3-2,-6-2,10 0,-5-2,-5 2,7-2,-3 0,-4 2,7-2,-5 1,-2 1,5-1,-3 1,-2 0,7-2,-3-2,-4 4,4-4,-4 4,0-2,0 2,2-6,0 3,-2 3,3-5,-2 3,-1 2,1-3,0 2,-1 1,3 0,0 0,-3 0,5-1,-2-2,-3 3,10-6,-4 3,-6 3,9-6,-3 2,-6 4,11-8,-5 3,-6 5,11-10,-6 5,-5 5,10-10,-2 5,-8 5,14-7,-6 3,-8 4,9-6,-6 2,-3 4,4-3,-4 3,1-1,-1 1,0 0,0 0,0 0,-10 5,9-3,1-2,0 0,0 1,0-1,-10 3,8-4,2 1</inkml:trace>
          <inkml:trace contextRef="#ctx0" brushRef="#br0" timeOffset="1">46 120,'0'0,"0"0,0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0,-1 3,1-3,0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0,9-4,-9 4,0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0,5 2,-5-2,0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0,4-2,-4 2,0 0,0 0,0 0,0 0,0 0,0 0,0 0,0 0,0 0,0 0,0 0,0 0,0 0,0 0,4 0,-4 0,0 0,0 0,0 0,0 0,0 0,0 0,0 0,0 0,0 0,0 0,0 0,0 0,0 0,0 0,0 0,0 0,0 0,0 0,0 0,0 0,0 0,0 0,0 0,0 0,0 0,0 0,0 0,0 0,0 0,0 0,0 0,0 0,0 0,0 0,0 0,0 0,0 0,0 0,0 0,0 0,0 0,0 0,0 0,0 0,0 0,0 0,0 0,0 0,0 0,0 0,0 0,0 0,0 0,3 0,-3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0,4-2,-4 2,0 0,0 0,0 0,0 0,0 0,0 0,0 0,0 0,0 0,0 0,0 0,0 0,0 0,0 0,0 0,0 0,0 0,1-1,-1 1,0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0,-6 0,0 0,0 0,0 0,0 0,0 0,6 0,-6 0,0 0,0 0,0 0,0 0,0 0,0 0,0 0,0 0,0 0,4 0,-4 0,0 0,0 0,1 0,-1 0,0 0,0 0,0 0,25 1,-18-1,-7 0,0 0,0 0,0 0,0 0,0 0,0 0,0 0,13 1,-13-1,0 0,7 3,-7-3,0 0,12 1,-7-2,-5 1,6 0,-3-1,-3 1,4-1,-1 2,-3-1,4 1,-2 0,-2-1,1 1,-1-1,-1-1,1 1,-1-1,2 2,-1-1,0 1,-1-1,1 0,-3-1,1 0,2 1,-1 0,2-1,-1 1,-2-2,0 1,2 1,-2-1,3 3,-1-2</inkml:trace>
        </inkml:traceGroup>
      </inkml:traceGroup>
    </inkml:traceGroup>
  </inkml:traceGroup>
</inkml:ink>
</file>

<file path=ppt/ink/ink18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32"/>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B305A211-6B8A-4B33-ABE3-C0BCCCF5646D}" emma:medium="tactile" emma:mode="ink">
          <msink:context xmlns:msink="http://schemas.microsoft.com/ink/2010/main" type="writingRegion" rotatedBoundingBox="5984,12625 7324,12662 7313,13058 5973,13022"/>
        </emma:interpretation>
      </emma:emma>
    </inkml:annotationXML>
    <inkml:traceGroup>
      <inkml:annotationXML>
        <emma:emma xmlns:emma="http://www.w3.org/2003/04/emma" version="1.0">
          <emma:interpretation id="{B43D8C4F-B79D-4B05-BB71-0A6EE7321F68}" emma:medium="tactile" emma:mode="ink">
            <msink:context xmlns:msink="http://schemas.microsoft.com/ink/2010/main" type="paragraph" rotatedBoundingBox="5984,12625 7324,12662 7313,13058 5973,13022" alignmentLevel="1"/>
          </emma:interpretation>
        </emma:emma>
      </inkml:annotationXML>
      <inkml:traceGroup>
        <inkml:annotationXML>
          <emma:emma xmlns:emma="http://www.w3.org/2003/04/emma" version="1.0">
            <emma:interpretation id="{AFF8D8ED-3C9B-4625-A93A-1053EFC04ABA}" emma:medium="tactile" emma:mode="ink">
              <msink:context xmlns:msink="http://schemas.microsoft.com/ink/2010/main" type="line" rotatedBoundingBox="5984,12625 7324,12662 7313,13058 5973,13022"/>
            </emma:interpretation>
          </emma:emma>
        </inkml:annotationXML>
        <inkml:traceGroup>
          <inkml:annotationXML>
            <emma:emma xmlns:emma="http://www.w3.org/2003/04/emma" version="1.0">
              <emma:interpretation id="{14AD919C-E901-4258-AEF2-9F09207FB108}" emma:medium="tactile" emma:mode="ink">
                <msink:context xmlns:msink="http://schemas.microsoft.com/ink/2010/main" type="inkWord" rotatedBoundingBox="5984,12625 7324,12662 7313,13058 5973,13022">
                  <msink:destinationLink direction="with" ref="{E56B2EFD-C093-4125-8CCE-11712A201CD9}"/>
                  <msink:destinationLink direction="with" ref="{13BDF0EF-90E8-43F2-816C-1F83EEB61EC6}"/>
                </msink:context>
              </emma:interpretation>
            </emma:emma>
          </inkml:annotationXML>
          <inkml:trace contextRef="#ctx0" brushRef="#br0">482 2207,'0'0,"0"0,0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0,10 0,-10 0,0 0,0 0,0 0,0 0,0 0,0 0,0 0,0 0,0 0,17 0,-17 0,0 0,0 0,0 0,0 0,0 0,20 0,-20 0,27 0,-27 0,0 0,17 0,6-1,-23 1,79 1,-62-3,-17 2,18 0,-14 0,-4 0,2 0,-2 0,0 0,0 0,0 0,0 0,-12 2,11-1,1-1,-1 0,1 0,0-1,0 1,1-2</inkml:trace>
          <inkml:trace contextRef="#ctx0" brushRef="#br0" timeOffset="1">501 2165,'0'0,"0"0,0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8,2-26,-1 10,1 2,0-12,0 9,1 0,-1-9,1 7,0-2,-1-5,22 77,-15-63,-7-14,12 13,-7-11,-5-2,11 2,-6-1,-5-1,15-5,-4-2,-11 7,8-3,-8 3,0 0,30-12,-30 12,8-5,-8 5,10-7,-7 3,-3 4,7-6,-1 1,-6 5,8-7,-5 5,-3 2,5-4,-3 3,-2 1,4-5,-1 3,-3 2,4-5,-1 3,-3 2,3-5,0 2,-3 3,2-4,-2 4,0 0,0-3,0 3,0-3,0 2,0 1,2 0,-1 1,-1-1,-1 2,-1-1,2-1,0 1,-1-2,1 1</inkml:trace>
          <inkml:trace contextRef="#ctx0" brushRef="#br0" timeOffset="2">816 2335,'0'0,"0"0,0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1,-4-1,0 0,0 0,0 0,0 0,0 0,0 0,0 0,0 0,0 0,0 0,0 0,0 0,0 0,0 0,0 0,0 0,3 2,-3-2,0 0,0 0,0 0,0 0,0 0,0 0,0 0,0 0,0 0,0 0,0 0,0 0,0 0,0 0,0 0,0 0,0 0,0 0,0 0,0 0,0 0,0 0,0 0,0 0,0 0,0 0,0 0,0 0,0 0,0 0,0 0,4 2,-4-2,0 0,0 0,0 0,0 0,0 0,0 0,0 0,0 0,0 0,0 0,0 0,0 0,0 0,4 1,-4-1,0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1,18-2,-18 2,10-1,-9 1,-1 0,2 0,-1 0,-1 0,43-2,-30 0,-13 2,13-1,-11 2,-2-1,4 0,0 1,-4-1,2 1,-3-1,1 0,1 0,1 0,-2 0,2 0,-2 0,1 0,-1 0,1 1,-1-2,0 1,0 0,0 0,0 0,0 0,0-2,-2 1,2 1,-1-1,1 1,0 0,-1 0,1-1,0 1,0 1,0 0,0-1,0 1,1-2,-1 1,-1-1</inkml:trace>
          <inkml:trace contextRef="#ctx0" brushRef="#br0" timeOffset="3">1030 2197,'0'0,"0"0,0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3,-2-14,1 10,0-1,-1-9,7 83,-7-66,0-17,1 18,-1-15,0-3,0 6,-1-3,1-3,0 1,-2-2,2 1,0-1,1 1,-1 0,2-2,-2 2,0-2,0 2,-1-2,0 2,1 0,-2-1,2-1,0 2,-6-2</inkml:trace>
          <inkml:trace contextRef="#ctx0" brushRef="#br0" timeOffset="4">1374 2378,'0'0,"0"0,0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0,2-1,-2 1,0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0,5-5,-5 5,0 0,0 0,4-2,-4 2,0 0,0 0,0 0,6-4,-2 3,-4 1,0 0,0 0,0 0,0 0,0 0,9-7,-9 7,6-4,-6 4,8-7,-3 4,-5 3,4-1,-3 2,-1-1,1 2,-1-1,0-1,-1 4,0-3,1-1,1 3,2-3,-3 0,3 2,-3-2,1 1,-1-1,1 2,-1-2,0 0,1 1,-1 0,0-1,14 25,-9-18,-5-7,5 12,-3-7,-2-5,0 1,0-1,0 0,1 2,-1-2,0 0,1 4,-1-3,0-1,0 4,0-4,1 2,-1-2,1 4,-1-1,0-3,13 76,-11-58,-2-18,2 19,-3-15,1-4,-1 6,-2-4,3-2,1 1,-1-1,2 0,-2 0,2-1,-2-1,0 2,1-3,0-1,-1 4,-2-3,1 1,1 2,-1-3,2-1,-1 4,1-5,-3 3,2 2,0-5,0 2,0 3,1-6,1 2,-2 4,2-5,-2 5,0-3,0 3,1-12,1 1,-2 11,8-26,-2 5,-6 21,12-30,-5 16,-7 14,11-26,-6 10,-5 16,9-24,-4 13,-5 11,6-14,-2 9,-4 5,4-7,-4 5,0 2,1-1,-1 1,0 0,0 0,0 0,2 2,-2 1,0-3,2 2,1-2,-3 0,3 2,-2-1,-1-1,2 2,0 1,-2-3,1 4,-1-4,1 3,-1-3,2 4,0-3,-2-1,1 5,0-3,-1-2,2 5,-1-3,-1-2,3 5,-3-3,0-2,1 6,-1-1,0-5,1 5,0 0,-1-5,0 7,0-1,0-6,0 2,0-2,0 1,0-1,2 1,-2-1,0 0,0 3,0-2,0-1,2 4,-1-2,-1-2,22 65,-18-51,-4-14,3 8,-3-7,0-1,11 18,-7-13,-4-5,4 4,-3-3,-1-1,4 0,0-2,-4 2,4-3,0 2,-4 1,3-2,-2 2,-1 0,4-1,-1 0,-3 1,7-2,-1-1,-6 3,8-1,-8 1,3-1,-3 1,6-1,-1 0,-5 1,8 0,-5-1,-3 1,5-1,-3 0,-2 1,3-2,-2 1,-1 1,4-2,-2 0,-2 2,3-2,-1 1,-2 1,2-1,0 1,-2 0,1-2,-1 2,0-1,0 1,1-1,0 0,-1 1,0 0,-1 0,1 0,-1 0,-1 0,2 0,-1 0,0-1,1 1,0 1,0-1,1 2,-1-2,0 0,-1 0,1 0,0 1,0-1,0 0,-1 0,1 0,0 0</inkml:trace>
        </inkml:traceGroup>
      </inkml:traceGroup>
    </inkml:traceGroup>
  </inkml:traceGroup>
</inkml:ink>
</file>

<file path=ppt/ink/ink18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41"/>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A3D1A4ED-A67D-4028-857A-AA230F420BAF}" emma:medium="tactile" emma:mode="ink">
          <msink:context xmlns:msink="http://schemas.microsoft.com/ink/2010/main" type="inkDrawing" rotatedBoundingBox="1427,14807 5556,15017 5510,15933 1381,15723" semanticType="callout" shapeName="Other">
            <msink:sourceLink direction="with" ref="{03485ADE-5C81-4885-8834-99702BAF25DB}"/>
            <msink:sourceLink direction="with" ref="{E05E3EA3-E968-4B7F-B51E-872A2D4A14E2}"/>
          </msink:context>
        </emma:interpretation>
      </emma:emma>
    </inkml:annotationXML>
    <inkml:trace contextRef="#ctx0" brushRef="#br0">-3760 2134,'0'0,"0"0,0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8,1-8,0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0,2 0,-2 0,0-2,0 2,0 0,0 0,0 0,0 0,0 0,0 0,0 0,0 0,0 0,0 0,0 0,0 0,0 0,0 0,0 0,0 0,0 0,0 0,0 0,0 0,0 0,0 0,0 0,0 0,0 0,0 0,0 0,0 0,0 0,0 0,0 0,0 0,0 0,0 0,0 0,0 0,0 0,0 0,0 0,0 0,0 0,0 0,0 0,0 0,0 0,0 0,0 0,0 0,0 0,0 0,0 0,0 0,0 0,0 0,0 0,0 0,0 0,0 0,0 0,0 0,0 0,0 0,0 0,0 0,0 0,0 0,0 0,0-1,0 1,0 0,0 0,0 0,0 0,0 0,0 0,0 1,0-1,0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0,0-1,0 1,0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0,1 0,-1 0,0 0,0 0,0 0,0 0,0 0,0 0,0 0,0 0,0 0,0 0,0 0,0 0,0 0,0 0,0 0,0 0,0 0,0 0,0 0,0 0,0 0,0 0,0 0,0 0,0 0,0 0,0 0,0 0,0 0,0 0,0 0,0 0,0 0,0 0,0 0,0 0,0 0,0 0,0 0,0 0,0 0,0 0,0 0,0 0,0 0,0 0,0 0,0 0,0 0,0 0,1-1,-1 1,0 0,0 0,0 0,0 0,0 0,0 0,0 0,0 0,0 0,0 0,0 0,0 0,0 0,0 0,0 0,0 0,0 0,0 0,0 0,0 0,0 0,0 0,0 0,0 0,0 0,0 0,0 0,0 0,0 0,0 0,0 0,0 0,0 0,0 0,0 0,2-2,-2 2,0 0,0 0,0 0,0 0,0 0,0 0,0 0,0 0,0 0,0 0,0 0,0 0,0 0,0 0,0 0,2-1,-2 1,0 0,0 0,0 0,0 0,0 0,0 0,0 0,0 0,0 0,0 0,0 0,0 0,0 0,0 0,0 0,0 0,0 0,0 0,5-2,-5 2,0 0,0 0,0 0,0 0,0 0,0 0,0 0,0 0,0 0,0 0,0 0,0 0,3 0,-3 0,0 0,0 0,0 0,0 0,0 0,0 0,0 0,0 0,0 0,0 0,0 0,0 0,0 0,0 0,0 0,0 0,0 0,0 0,0 0,0 0,0 0,0 0,0 0,4-1,-4 1,0 0,0 0,0 0,0 0,0 0,0 0,0 0,0 0,0 0,3-2,-3 2,0 0,0 0,0 0,0 0,0 0,0 0,0 0,0 0,0 0,0 0,0 0,0 0,0 0,0 0,0 0,0 0,0 0,8-7,-8 7,7-5,-7 5,0 0,0 0,0 0,0 0,0 0,0 0,0 0,0 0,0 0,0 0,0 0,15-12,-15 12,0 0,0 0,0 0,0 0,0 0,0 0,0 0,11-7,-11 7,0 0,0 0,0 0,20-9,-10 4,-10 5,0 0,0 0,0 0,0 0,0 0,0 0,0 0,18-12,-18 12,0 0,10-10,-10 10,0 0,19-17,-5 7,-14 10,27-21,-10 8,-17 13,28-18,-13 8,-15 10,24-15,-12 6,-12 9,20-13,-9 8,-11 5,20-11,-9 3,-11 8,21-12,-8 4,-13 8,23-13,-10 7,-13 6,23-12,-11 6,-12 6,19-11,-8 5,-11 6,17-11,-5 4,-12 7,21-11,-9 6,-12 5,22-11,-9 4,-13 7,21-13,-8 6,-13 7,20-12,-9 8,-11 4,20-9,-10 3,-10 6,18-11,-8 6,-10 5,18-9,-8 3,-10 6,16-7,-7 4,-9 3,14-7,-6 4,-8 3,15-8,-15 8,8-3,-8 3,17-4,-6 2,-11 2,19-5,-8 2,-11 3,17-7,-7 3,-10 4,15-5,-6 4,-9 1,14-3,-7 1,-7 2,14-3,-6 2,-8 1,15-4,-6 2,-9 2,13-4,-13 4,9-2,-9 2,13-2,-7-2,-6 4,10-2,-4 1,-6 1,9 0,-3 0,-6 0,10 0,-3 0,-7 0,12 1,-5 1,-7-2,0 0,10 1,-5-1,-5 0,10-1,-3 1,-7 0,9-1,-4 2,-5-1,10 2,-5 0,-5-2,4 0,-4 0,0 0,22 7,-13-4,-9-3,13 6,-7-4,-6-2,11 2,-11-2,5 1,-5-1,3 0,-3 1,0-1,17 11,-10-6,-7-5,10 8,-5-4,-5-4,8 4,-4-2,-4-2,5 4,-1-2,-4-2,5 4,-2-4,-3 0,6 2,-2 1,-4-3,6 4,-6-4,2 3,-2-3,5 4,-4-3,-1-1,5 4,-2-1,-3-3,4 3,-2-3,-2 0,3 1,0 2,-3-3,4 2,-4-2,4 3,-4-3,4 3,-1-1,-3-2,5 6,-1-5,-4-1,4 4,-1-2,-3-2,5 4,-1-1,-4-3,4 2,-2-1,-2-1,0 1,1-1,-1 0,9 11,-5-8,-4-3,4 3,-4-3,1 1,-1-1,3 5,1-2,-4-3,5 5,-2-4,-3-1,1 1,0-1,-1 0,10 11,-6-7,-4-4,5 5,-1-2,-4-3,2 3,-1-3,-1 0,12 15,-7-10,-5-5,3 5,-3-5,0 0,1 1,0 0,-1-1,2 2,-2-1,0-1,2 3,0-1,-2-2,39 50,-30-39,-9-11,5 6,-5-6,1 0,-1 0,19 25,-12-18,-7-7,4 6,-4-6,0 0,2 2,-1-1,-1-1,1 2,0-1,-1-1,3 3,-3-2,0-1,41 47,-31-37,-10-10,6 6,-6-6,0 0,1 2,-1-2,1 1,-1-1,1 1,0 1,-1-2,3 3,-1-1,-2-2,3 5,8 7,-11-12,5 5,-3-2,-2-3,52 60,-41-48,-11-12,6 7,-5-6,-1-1,1 0,0 1,-1-1,1 2,0-1,-1-1,2 2,-1-1,-1-1,38 40,-28-31,-10-9,4 5,-3-5,-1 0,1 1,-1-1,0 0,2 2,-2-2,0 1,0-1,4 3,-4-3,0 0,38 43,-29-34,-9-9,5 5,-5-5,0 0,1 2,0-1,-1-1,29 30,-20-23,-9-7,5 5,-5-4,0-1,2 2,-1-1,-1-1,3 3,-3-3,0 0,2 2,-2-2,3 3,-2-1,-1-2,4 4,-2-3,-2-1,57 57,-44-45,-13-12,13 12,-10-9,-3-3,2 2,-2-2,1 0,-1 0,0 1,1 0,-1-1,1 1,1-1,-2 0,3 4,-2-4,-1 0,47 41,-35-30,-12-11,6 5,-5-5,-1 0,2 2,-1-2,-1 0,2 2,-1-1,-1-1,3 2,-3-2,2 2,-2-2,3 2,-1 0,-2-2,4 3,2 1,-6-4,7 6,3 2,-10-8,64 48,-50-41,-14-7,16 8,-16-8,6 3,-6-3,8 3,-4-1,-4-2,8 3,-4-3,-4 0,6 2,-3-2,-3 0,2 0,-1 0,-1 0,12 3,-6-4,-6 1,8 0,-3 0,-5 0,9 0,-3 1,-6-1,10 0,-6-3,-4 3,7-2,-2 2,-5 0,7 1,-7-1,5 2,-5-2,8-1,-3-1,-5 2,4 0,-4 0,0 0,23 5,-16-5,-7 0,10-1,-6-2,-4 3,8-1,-3 0,-5 1,8-1,-2 1,-6 0,8-1,-3 0,-5 1,9-3,-9 3,3-4,-3 4,8-3,-4 4,-4-1,8-1,-6-2,-2 3,8-5,-2 4,-6 1,11-3,-6 0,-5 3,8-7,-2 3,-6 4,11-7,-5 4,-6 3,5-3,-5 3,0 0,25-7,-25 7,7-7,-7 7,4-5,-3 5,-1 0,21-11,-13 7,-8 4,10-7,-6 2,-4 5,8-9,-2 4,-6 5,8-6,-3 3,-5 3,6-5,-3 3,-3 2,4-5,-3 1,-1 4,3-2,0 2,-3 0,2-4,-2 1,0 3,3-5,0 1,-3 4,5-6,-1 3,-4 3,4-5,-1 0,-3 5,4-6,-4 6,4-2,-4 2,7-7,-1 1,-6 6,9-10,-4 2,-5 8,13-13,-4 6,-9 7,18-16,-9 5,-9 11,15-21,-7 9,-8 12,12-22,-5 10,-7 12,13-17,-4 7,-9 10,15-19,-15 19,10-12,-10 12,21-20,-4 9,-17 11,27-24,-13 7,-14 17,22-26,-12 13,-10 13,19-17,-8 8,-11 9,18-15,-18 15,9-10,-9 10,15-18,-6 8,-9 10,17-14,-9 7,-8 7,16-10,-8 5,-8 5,12-9,-5 4,-7 5,10-8,-5 5,-5 3,10-7,-6 3,-4 4,8-7,-2 4,-6 3,10-4,-10 4,5-3,-5 3,9-5,-4 1,-5 4,7-5,-2 0,-5 5,8-5,-3 1,-5 4,11-4,-5 2,-6 2,11-5,-6-1,-5 6,12-7,-4 3,-8 4,14-6,-7 3,-7 3,10-3,-5 1,-5 2,10-1,-5-1,-5 2,9-2,-4 1,-5 1,10-3,-4 3,-6 0,11-1,-6-1,-5 2,11-3,-11 3,6-2,-6 2,12-3,-5 3,-7 0,5 0,-5 0,0 0,22 1,-16-2,-6 1,11-1,-5 0,-6 1,9-1,-5 1,-4 0,4 0,-4 0,0 0,2 1,-1-1,-1 0,2 1,-2-1,2 0,-2 0,2 0,-1 0,-1 0,46 8,-34-7,-12-1,12 1,-8-2,-4 1,7-1,-3 2,-4-1,9 2,-6-1,-3-1,7 2,-4-2,-3 0,6 0,-3-1,-3 1,2 0,-2 0,0 0,0 1,1-1,-1 0,17 6,-14-5,-3-1,3 0,-3 0,0 0,0 1,1-1,-1 0,8 4,-8-4,3 0,-3 0,3 1,0 2,-3-3,5 3,-3-2,-2-1,1 0,-1 1,0-1,12 7,-10-5,-2-2,4 2,-3 1,-1-3,3 3,0-1,-3-2,3 3,-1-3,-2 0,3 4,-3-4,3 1,-3-1,6 5,-2-2,-4-3,6 6,-3-2,-3-4,4 3,-2-2,-2-1,4 2,-1 0,-3-2,2 1,-2-1,0 0,0 0,10 9,-6-5,-4-4,6 4,-3-2,-3-2,5 4,-3-1,-2-3,5 5,-3-2,-2-3,5 2,-3 0,-2-2,4 2,-4-2,0 0,5 3,-2 0,-3-3,6 5,-6-5,4 4,-4-4,5 5,-3-2,-2-3,3 2,-1-2,-2 0,3 3,0-1,-3-2,5 4,-3-2,-2-2,4 4,-2-3,-2-1,4 1,-1 2,-3-3,2 2,0 1,-2-3,4 3,-3-2,-1-1,4 2,-2-1,-2-1,3 3,-1 0,-2-3,4 3,-1-2,-3-1,3 1,-1 0,-2-1,3 3,-3-3,1 0,-1 0,3 3,-1 0,-2-3,4 4,-1-3,-3-1,4 2,-3-2,-1 0,2 1,-2-1,0 0,6 6,-6-6,2 2,-2-2,3 3,-2-3,-1 0,2 1,1 0,-3-1,2 4,1-4,-3 0,2 2,-3-2,1 0,3 0,-3 0,3 2,-3-2,4 1,-3 0,-1-1,2 3,0-2,-2-1,3 4,-1-1,-2-3,3 3,-2-3,-1 0,3 1,-2 1,-1-2,3 3,1-1,-4-2,3 3,-3-2,0-1,2 2,-2-2,2 2,-2-2,0 0,2 2,-1-3,-1 1,1 1,1 2,-2-3,3 2,-2 0,-1-2,5 3,-2 0,-3-3,3 0,-3 1,0-1,4 6,-2-4,-2-2,2 1,0 0,-2-1,1 1,-1 0,0-1,0 0,0 1,0-1,9 6,-8-5,-1-1,4 3,-1-1,-3-2,1 0,0 0,-1 0,0 2,0-2,0 0,0 0,14 14,-9-10,-5-4,6 5,-5-3,-1-2,3 1,-2-1,-1 0,3 2,-2-1,-1-1,2 3,0-1,-2-2,4 3,-1-1,-3-2,5 4,-4-3,-1-1,4 3,-4-3,0 0,3 3,-3-3,3 4,-2-1,-1-3,1 2,0-3,-1 1,2 0,-2 0,0 0,6 6,-5-5,-1-1,2 2,-2-2,4 1,-4-1,5 4,-3-1,-2-3,5 5,-2-4,-3-1,3 4,-2-3,-1-1,1 2,-1-2,0 0,3 1,-1-1,-2 0,2 1,-2-1,0 0,1 1,0 0,-1-1,2 3,-2-3,3 2,-3-2,0 0,1 2,1-4,-2 2,0 0,2 3,-2-3,0 0,0 0,0 0,0 0,3 0,-3 0,2 2,-2-2,0 0,0 0,0 1,0-1,0 1,1 0,-1-1,0 1,0 1,0-2,0 0,2-2,-2 2,-1 0,0 1,1-1,0 1,2-1,-2 0,0 0,1 0,-1 0,-1-2,1 2,0-1,0 1,0 0,0 1,0-1,4 2,-3-1,-1-1,0-1,-1-1,1 2,-2 0,3 2,-1-2,0 3,0-3,0 0,1 0,-1 0,0 0,0 0,0-1,0 1,-1 1,1-1,1 0,-1 0,0 2,0-2,0 0,0 1,2 0,-2-1,2 1,-2-2,0 1,0 0,1 1,-1-1,0 0,-1-3,1 3,-2-2,2 1,0 1,1 0,-1 0,0 0,0 1,-1 0,1-1,-1 0,0-1,1 1,0-1,-1 2,1-1,0 0,0 1,0-1,1-1,0 1,-1 0,-1 0,1 0,-3 1,3-1,-3-1,3 0,0 1,-2-2,2 2,0 0,-3-2,2 2,1 0,-2-1,0 1,2 0,-1-1,-1 0,2 1</inkml:trace>
  </inkml:traceGroup>
</inkml:ink>
</file>

<file path=ppt/ink/ink18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40"/>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E05E3EA3-E968-4B7F-B51E-872A2D4A14E2}" emma:medium="tactile" emma:mode="ink">
          <msink:context xmlns:msink="http://schemas.microsoft.com/ink/2010/main" type="inkDrawing" rotatedBoundingBox="5085,17330 6122,13212 6228,13238 5190,17357" shapeName="Other">
            <msink:destinationLink direction="with" ref="{A3D1A4ED-A67D-4028-857A-AA230F420BAF}"/>
          </msink:context>
        </emma:interpretation>
      </emma:emma>
    </inkml:annotationXML>
    <inkml:trace contextRef="#ctx0" brushRef="#br0">1046 16,'0'0,"0"0,0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0,-9-1,9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0,7-6,-7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20,-1-20,0 0,0 0,0 0,0 0,0 0,0 0,0 0,0 0,0 0,0 0,0 0,0 0,0 0,0 0,0 0,0 0,0 0,0 0,0 0,0 0,0 0,0 0,0 0,0 0,0 0,0 0,0 0,0 0,0 0,0 0,0 0,0 0,0 0,0 0,0 0,0 0,2 3,-2-3,0 0,0 0,0 0,0 0,0 0,0 0,0 0,0 0,0 0,0 0,0 0,0 0,0 0,0 0,0 0,0 0,0 0,0 0,0 0,0 0,0 0,0 0,0 0,0 0,0 0,0 0,0 0,0 0,0 0,0 0,0 0,0 0,0 0,0 0,0 0,0 0,0 0,1 1,-1-1,0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7,-3-7,0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0,-1 0,1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10,2-10,0 0,0 0,0 0,0 0,0 0,0 0,0 0,0 0,0 0,0 0,0 0,0 0,0 0,0 0,0 0,0 0,0 0,0 4,0-4,0 0,0 0,0 0,0 0,0 0,0 0,0 0,0 0,0 0,0 0,0 0,0 0,0 0,0 0,0 0,0 0,0 0,0 0,0 0,0 0,0 0,0 0,0 0,0 0,0 0,0 0,0 0,0 0,0 0,0 0,0 0,0 0,0 0,0 0,0 0,0 0,0 0,0 0,0 0,0 0,0 0,0 0,0 0,0 0,0 0,0 0,0 0,0 0,0 0,-1 0,1 0,0 0,0 0,0 0,0 0,0 0,0 0,0 0,0 0,0 0,0 0,0 0,0 0,0 0,0 0,0 0,0 0,0 1,0-1,0 0,0 0,0 0,0 0,0 0,0 0,0 0,0 0,0 0,0 0,0 0,0 1,0-1,0 0,0 0,0 0,0 0,0 0,0 0,0 0,0 0,0 0,0 0,0 0,0 0,0 0,0 0,0 0,0 0,0 0,0 0,0 0,0 0,0 0,-2 3,2-3,0 0,0 0,0 0,0 0,0 0,0 0,0 0,0 0,-1 2,1-2,0 0,0 0,0 0,0 0,0 0,0 0,0 0,0 0,0 0,-1 5,1-5,0 0,0 0,0 0,0 0,0 0,-3 11,3-11,0 0,0 0,0 0,0 0,0 0,0 0,0 0,0 0,0 0,-7 22,7-22,0 0,0 0,-11 28,11-28,0 0,0 0,0 0,-8 22,-3 8,11-30,0 0,0 0,0 0,0 0,0 0,0 0,0 0,0 0,0 0,-5 15,5-15,0 0,0 0,-6 21,6-21,0 0,0 0,0 0,-5 21,-2 5,7-26,-4 15,-4 4,8-19,-7 16,7-16,-8 22,8-22,-8 18,0 6,8-24,-8 21,-3 6,11-27,-7 22,-3 6,10-28,-7 21,-3 6,10-27,-5 18,1 8,4-26,-2 15,0 3,2-18,-3 17,-4 6,7-23,-6 17,6-17,-9 25,9-25,-7 16,-3 3,10-19,-8 17,-2 6,10-23,-7 19,-2 7,9-26,-7 19,0 8,7-27,-7 23,-1 7,8-30,-4 20,-3 4,7-24,-4 15,-1 4,5-19,-7 20,-2 6,9-26,-8 23,-3 9,11-32,-4 15,-3 5,7-20,-4 14,-1 7,5-21,-3 12,-2 4,5-16,-3 14,3-14,-6 19,6-19,-4 17,-2 5,6-22,-5 19,-2 6,7-25,-5 13,0 6,5-19,-8 21,0 8,8-29,-9 23,-1 7,10-30,-6 21,-3 6,9-27,-8 23,-1 8,9-31,-8 24,8-24,-8 30,8-30,-7 24,-3 9,10-33,-7 20,-1 6,8-26,-4 16,-3 4,7-20,-5 17,-1 9,6-26,-3 15,3-15,-3 19,3-19,-2 11,-1 3,3-14,-3 14,1 10,2-24,-2 12,0 5,2-17,-1 10,-1 4,2-14,-2 14,2-14,-2 18,2-18,-1 10,-2 3,3-13,-2 13,-1 3,3-16,-2 12,1 3,1-15,-3 14,0 4,3-18,-3 18,-2 3,5-21,-5 19,-3 5,8-24,-5 15,-1 6,6-21,-4 11,4-11,-4 15,4-15,-3 12,-1 6,4-18,-2 13,-2 6,4-19,-2 9,1 0,1-9,-2 13,0 7,2-20,-1 13,-1 5,2-18,-5 23,-3 7,8-30,-4 16,0 5,4-21,-4 15,0 5,4-20,-4 15,1 5,3-20,-3 16,-2 3,5-19,-4 18,-1 7,5-25,-4 16,0 5,4-21,-4 16,4-16,-4 22,4-22,-4 15,-1 4,5-19,-5 15,-1 6,6-21,-4 17,-1 4,5-21,-4 15,-1 6,5-21,-2 13,-2 5,4-18,-4 16,-1 4,5-20,-3 12,0 2,3-14,-2 11,2-11,-3 13,3-13,-2 11,0 5,2-16,-3 16,-1 5,4-21,-3 13,-2 4,5-17,-3 12,-2 5,5-17,-4 15,0 5,4-20,-4 12,0 2,4-14,-3 11,0 4,3-15,-4 15,4-15,-4 22,4-22,-4 16,-1 6,5-22,-3 15,-2 4,5-19,-3 13,-2 4,5-17,-3 14,-3 5,6-19,-5 20,-2 3,7-23,-4 13,-1 3,5-16,-3 12,-3 5,6-17,-4 12,4-12,0 0,-4 18,4-18,-4 13,0 5,4-18,-3 13,0 3,3-16,-3 13,-1 4,4-17,-1 10,-3 3,4-13,-4 15,-2 5,6-20,-3 14,-2 3,5-17,-4 16,-2 5,6-21,-4 15,4-15,-6 21,6-21,-4 10,0 6,4-16,-2 12,-2 5,4-17,-3 9,0 5,3-14,-12 53,12-52,0-1,-1 5,1-3,0-2,0 5,0-4,0-1,-2 6,2 1,0-7,-15 94,13-83,2-11,-2 12,2-7,0-5,-1 7,-1-1,2-6,0 1,0-1,0 0,-4 19,4-15,0-4,-2 6,2-6,0 4,0-4,-2 6,1 0,1-6,-2 9,2-5,0-4,0 6,-1-5,1-1,0 3,0-2,0-1,0 3,0-1,0-2,0 3,0-1,0-2,0 1,0-1,0 0,0 1,0-1,0 1,0-1,-1 2,0-1,1-1,0 2,0 0,0-2,0 2,0-1,0-1,-1 2,1-3,0 1,0 1,1 0,-1-1,0 0,0 0,0 0,-1 2,2 0,-1-2,0 2,0-2,0 1,0-1,0 0,0 2,0-2,0 0,0 0,0 1,0-1,-2 0,2 0,0 0,0 1,0 1,0-2,1 2,-1-2,0 0,0 1,1 1,-1-2,1 3,-2-3,1 0,0 0,0 0,0 1,0-1,0 0,0 1,-2-1,2 0,-1 1,0-1,1 0,-1 2,0-1,1-1,0 2,0-1,0-1,1 1,-1-1,0 0,0 0,0 0,0 0,-1 2,1 0,0-2,0 2,0-2,0 1,0-1,0 2,0-1,0-1,0 0,0-1,0 1,1 1,-2-1,1 0,0 0,0 2,0-2,0 0,0 0,0 0,0 0,0 0,0 0,0 0,0 2,0-4,0 2,0 0,0-1,0 1,0-1,0 1,0 0,0 0,0 0,0 0,0 0,-1 0,1 0,0-1,0 1,0 0,0-1,0 1,1 2,-1-2,0 0,0 0,0 0,0-1,1 1,-1 0,0 0,0-1,0 1,-1-1,1 1,0 0,-1-2,1 2,-1-2,1 2</inkml:trace>
  </inkml:traceGroup>
</inkml:ink>
</file>

<file path=ppt/ink/ink18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4:46.725"/>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B4CB6047-01AE-4573-883C-46BF98612E8F}" emma:medium="tactile" emma:mode="ink">
          <msink:context xmlns:msink="http://schemas.microsoft.com/ink/2010/main" type="writingRegion" rotatedBoundingBox="5051,17416 7264,17505 7241,18079 5028,17990"/>
        </emma:interpretation>
      </emma:emma>
    </inkml:annotationXML>
    <inkml:traceGroup>
      <inkml:annotationXML>
        <emma:emma xmlns:emma="http://www.w3.org/2003/04/emma" version="1.0">
          <emma:interpretation id="{DB7E0534-4A57-4E6F-8E76-F5D18F149771}" emma:medium="tactile" emma:mode="ink">
            <msink:context xmlns:msink="http://schemas.microsoft.com/ink/2010/main" type="paragraph" rotatedBoundingBox="5051,17416 7264,17505 7241,18079 5028,17990" alignmentLevel="1"/>
          </emma:interpretation>
        </emma:emma>
      </inkml:annotationXML>
      <inkml:traceGroup>
        <inkml:annotationXML>
          <emma:emma xmlns:emma="http://www.w3.org/2003/04/emma" version="1.0">
            <emma:interpretation id="{0D1F2653-2251-4140-B554-8A7EECBA4FEF}" emma:medium="tactile" emma:mode="ink">
              <msink:context xmlns:msink="http://schemas.microsoft.com/ink/2010/main" type="line" rotatedBoundingBox="5051,17416 7264,17505 7241,18079 5028,17990"/>
            </emma:interpretation>
          </emma:emma>
        </inkml:annotationXML>
        <inkml:traceGroup>
          <inkml:annotationXML>
            <emma:emma xmlns:emma="http://www.w3.org/2003/04/emma" version="1.0">
              <emma:interpretation id="{7D6706B5-9A30-4162-8F5E-21FEEDF8D1F2}" emma:medium="tactile" emma:mode="ink">
                <msink:context xmlns:msink="http://schemas.microsoft.com/ink/2010/main" type="inkWord" rotatedBoundingBox="5051,17416 5302,17426 5279,18000 5028,17990"/>
              </emma:interpretation>
            </emma:emma>
          </inkml:annotationXML>
          <inkml:trace contextRef="#ctx0" brushRef="#br0">-611 2185,'0'0,"0"0,0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0,0-2,0 2,0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0,4 1,-4-1,0 0,0 0,0 0,0 0,0 0,0 0,0 0,0 0,0 0,0 0,0 0,0 0,0 0,0 0,0 0,0 0,0 0,0 0,0 0,0 0,0 0,0 0,0 0,0 0,0 0,0 0,0 0,0 0,0 0,0 0,0 0,0 0,0 0,0 0,0 0,0 0,5 0,-5 0,0 0,0 0,0 0,0 0,0 0,0 0,0 0,0 0,0 0,0 0,0 0,0 0,0 0,0 0,0 0,0 0,0 0,0 0,0 0,0 0,0 0,0 0,0 0,0 0,0 0,0 0,0 0,0 0,0 0,0 0,0 0,2 1,-2-1,0 0,0 0,0 0,0 0,0 0,0 0,0 0,0 0,0 0,0 0,0 0,0 0,0 0,0 0,0 0,0 0,0 0,0 0,0 0,0 0,0 0,0 0,0 0,0 0,0 0,0 0,0 0,0 0,0 0,0 0,0 0,0 0,0 0,0 0,0 0,0 0,0 0,0 0,0 0,3 1,-3-1,0 0,0 0,0 0,0 0,0 0,0 0,0 0,0 0,0 0,0 0,0 0,0 0,0 0,0 0,0 0,0 0,0 0,0 0,0 0,0 0,0 0,0 0,0 0,0 0,0 0,0 0,0 0,0 0,3 1,-3-1,0 0,0 0,0 0,0 0,0 0,0 0,0 0,0 0,0 0,0 0,0 0,0 0,0 0,0 0,0 0,0 0,0 0,0 0,0 0,0 0,0 0,0 0,0 0,0 0,0 0,0 0,0 0,0 0,0 0,0 0,0 0,0 0,0 0,0 0,0 0,0 0,0 0,0 0,0 0,0 0,0 0,0 0,4 1,-4-1,0 0,0 0,0 0,0 0,0 0,0 0,0 0,0 0,0 0,0 0,0 0,0 0,0 0,0 0,0 0,0 0,0 0,0 0,0 0,0 0,0 0,0 0,0 0,0 0,0 0,3 1,-3-1,0 0,0 0,0 0,0 0,0 0,0 0,0 0,0 0,0 0,0 0,0 0,0 0,0 0,0 0,0 0,0 0,0 0,0 0,0 0,0 0,0 0,0 0,0 0,0 0,0 0,0 0,0 0,0 0,0 0,0 0,0 0,0 0,0 0,0 0,0 0,0 0,0 0,0 0,0 0,0 0,0 0,0 0,0 0,0 0,0 0,4 0,-4 0,0 0,0 0,0 0,0 0,0 0,0 0,0 0,0 0,0 0,0 0,0 0,0 0,0 0,0 0,0 0,0 0,0 0,0 0,0 0,0 0,0 0,0 0,1 0,-1 0,0 0,0 0,0 0,0 0,0 0,0 0,0 0,0 0,0 0,0 0,0 0,0 0,0 0,0 0,0 0,0 0,0 0,0 0,0 0,0 0,0 0,0 0,0 0,0 0,1-1,-1 1,0 0,0 0,0 0,0 0,0 0,0 0,0 0,0 0,0 0,0 0,0 0,0 0,0 0,0 0,0 0,0 0,0 0,0 0,0 0,0-1,0 1,0 0,0 0,0 0,0 0,0 0,0 0,0 0,0 0,0 0,0 0,0 0,0 0,0 0,0 0,0 0,0 0,0 0,0 0,0 0,0 0,0 0,0 0,0 0,0 0,0 0,0 0,0 0,0 0,0 0,0 0,0 0,0 0,0 0,0 0,0 0,0 0,0 0,3 0,-3 0,0 0,0 0,0 0,0 0,0 0,0 0,0 0,0 0,0 0,0 0,0 0,0 0,0 0,0 0,0 0,0 0,0 0,0 0,0 0,0 0,0 0,0 0,0 0,0 0,0 0,0 0,0 0,0 0,0 0,0 0,3 2,-3-2,0 0,0 0,0 0,0 0,0 0,0 0,0 0,0 0,0 0,0 0,0 0,0 0,0 0,0 0,0 0,0 0,0 0,0 0,0 0,0 0,0 0,0 0,0 0,0 0,0 0,0 0,0 0,0 0,0 0,4 0,-4 0,0 0,0 0,0 0,0 0,0 0,0 0,0 0,0 0,0 0,0 0,0 0,0 0,2 0,-2 0,0 0,0 0,0 0,0 0,0 0,0 0,0 0,0 0,0 0,0 0,0 0,0 0,0 0,0 0,0 0,0 0,0 0,0 0,0 0,0 0,0 0,0 0,4-2,-4 2,0 0,0 0,0 0,0 0,0 0,0 0,0 0,0 0,0 0,1 0,-1 0,0 0,0 0,0 0,0 0,0 0,0 0,0 0,0 0,0 0,0 0,0 0,0 0,0 0,0 0,0 0,0 0,0 0,4 0,-4 0,0 0,0 0,0 0,0 0,0 0,0 0,3 2,-3-2,0 0,0 0,0 0,0 0,0 0,0 0,0 0,0 0,0 0,0 0,0 0,4 0,-4 0,0 0,0 0,0 0,1-1,-1 1,0 0,0 0,0 0,0 0,0 0,3-2,-3 2,3-1,-3 1,0 0,0 0,0 0,0 0,4-1,-4 1,0 0,0 0,1 0,-1 0,0 0,0 0,0 0,4-1,0 0,-4 1,4-1,-4 1,4 1,-4-1,4 1,0-1,-4 0,5 1,-2-2,-3 1,6-1,-4 0,-2 1,5-2,-1 2,-4 0,6 0,-4 0,-2 0,6-1,-3 0,-3 1,6 1,-2 0,-4-1,6 1,-6-1,2 0,-2 0,3-1,0 1,-3 0,5 0,-3 0,-2 0,4-1,-2 0,-2 1,3-2,-2 1,-1 1,4 0,-1 0,-3 0,5 2,-1-1,-4-1,4 1,-1 0,-3-1,2-1,-2 1,0-1,0 1,1 0,0 0,-1 0,1 0,-1-2,0 2,0 0,-1-1,1 1,-2 1,1 1,1-2,0 0,0 0,-1-2,1 2,-2-2,1 2,1 0,-2 0,2 1,0-1,0 3,-1-3,1 0,-1 1,1-2,0 1,-3 0,1-2,2 2</inkml:trace>
          <inkml:trace contextRef="#ctx0" brushRef="#br0" timeOffset="1">-536 1973,'0'0,"0"0,0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0,-1 0,1 0,0 0,0 0,0 0,0 0,0 0,0 0,0 0,0 0,0 0,0 0,0 0,0 0,0 0,0 0,0 0,0 0,0 0,0 0,0 0,0 0,0 0,0 0,0 0,0 0,0 0,0 0,0 0,0 0,0 0,0 0,0 0,0 0,0 0,0 0,0 0,0 0,-1 5,1-5,0 0,0 0,0 0,0 0,0 0,0 0,0 0,0 0,0 0,0 0,0 0,0 0,0 0,0 0,0 0,0 0,0 0,0 0,0 0,0 0,0 0,0 0,0 0,0 0,0 0,0 0,0 0,0 0,0 0,0 0,0 0,0 3,0-3,0 0,0 0,0 0,0 0,0 0,0 0,0 0,0 0,0 0,0 0,0 0,0 0,0 0,0 0,0 0,0 0,0 0,0 0,0 0,0 0,0 0,0 0,0 0,0 0,0 0,0 0,0 0,0 0,0 0,0 0,0 0,0 0,0 0,0 0,0 0,0 0,0 0,0 0,0 0,0 2,0-2,0 0,0 0,0 0,0 0,0 0,0 0,0 0,0 0,0 0,0 0,0 0,0 0,0 0,0 0,0 0,0 0,0 0,0 0,0 0,0 0,0 0,0 0,0 0,0 0,0 0,0 0,0 0,0 0,0 1,0-1,0 0,0 0,0 0,0 0,0 0,0 0,0 0,0 0,0 0,0 0,0 0,0 0,0 0,0 0,0 0,0 0,0 0,0 0,0 0,0 0,0 0,0 0,0 0,0 0,0 0,0 0,0 0,0 0,0 0,0 0,0 0,0 0,0 0,0 0,0 0,0 0,0 0,0 0,0 0,0 0,0 0,0 0,3 16,-3-16,0 0,0 0,0 0,0 0,0 0,0 0,0 0,0 0,0 0,0 0,0 0,0 0,0 0,0 0,0 0,0 0,0 0,0 0,0 0,0 0,0 0,0 0,0 0,0 0,0 0,1 7,-1-7,0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2,0-2,0 0,0 0,0 0,0 0,0 0,0 0,0 0,0 0,0 0,0 0,0 0,0 0,0 0,0 0,0 0,0 0,0 0,0 0,0 0,0 0,0 0,0 0,0 0,0 0,0 0,0 0,0 0,0 0,0 0,0 0,0 0,0 0,0 0,0 0,0 0,0 0,0 0,0 0,0 0,0 0,0 0,0 0,0 0,0 0,0 0,0 0,0 0,0 0,0 0,0 0,0 0,0 0,0 0,0 0,0 0,0 0,0 0,0 0,-1 2,1-2,0 0,0 0,0 0,0 0,0 0,0 0,0 0,0 0,0 0,0 0,0 0,0 0,0 0,0 1,0-1,0 0,0 0,0 0,0 0,0 0,0 0,0 0,0 0,0 0,0 0,0 0,0 0,0 0,0 0,0 0,0 0,0 0,0 0,0 0,0 0,0 0,0 0,0 0,0 0,0 0,0 0,0 0,0 0,0 0,0 0,0 0,-1 3,1-3,0 0,0 0,0 0,0 0,0 0,0 0,0 0,0 0,0 0,0 0,0 0,0 0,0 0,-1 1,1-1,0 0,0 0,0 0,0 0,0 0,0 0,0 0,0 0,0 0,0 0,0 0,0 0,0 0,0 0,0 0,0 0,0 0,0 0,0 0,0 0,0 0,0 0,0 0,0 0,-1 4,1-4,0 0,0 0,0 0,0 0,0 0,0 0,0 0,0 0,0 0,0 0,0 1,0-1,0 0,0 0,0 0,0 0,0 0,0 0,0 0,0 0,0 0,0 0,0 0,0 0,0 0,0 0,0 0,0 0,0 0,0 0,0 0,-1 6,1-6,0 0,0 0,0 0,0 0,0 0,0 0,0 0,-1 2,1-2,0 0,0 0,0 0,0 0,0 0,0 0,0 0,0 0,0 0,0 0,0 0,0 0,0 0,-2 6,2-6,0 0,0 0,0 0,0 0,-1 4,1-4,0 0,0 0,0 0,0 0,0 0,0 0,0 0,-3 13,3-13,0 0,0 0,0 0,-4 18,4-18,0 0,0 0,0 0,0 0,-3 16,3-16,0 0,0 0,-5 19,5-19,0 0,0 0,0 0,-2 13,-2 1,4-14,-2 11,-2 3,4-14,-1 10,-2 3,3-13,-2 13,0 4,2-17,-2 12,0 4,2-16,-1 13,-2 2,3-15,-1 13,1-13,-2 19,2-19,-6 84,4-65,2-19,0 11,0-11,0 0,1 2,-1-1,0-1,9 44,-8-33,-1-11,2 6,-2-5,0-1,1 1,-1 0,0-1,1 2,1-1,-2-1,29 31,-29-31,7 5,-7-5,5 3,-5-3,0 0,1 1,-1-1,0 0,20 6,-14-6,-6 0,8 1,-5 0,-3-1,5 0,-3-1,-2 1,4 0,0 0,-4 0,4-1,-2-1,-2 2,3-5,-3 5,2-3,-2 3,3-5,0 2,-3 3,5-4,-1 2,-4 2,4-2,-2 0,-2 2,6-4,0 1,-6 3,9-6,-3 1,-6 5,9-5,-3 4,-6 1,9-5,-6 2,-3 3,5-6,-5 6,1-5,-1 5,3-5,-2 4,-1 1,3-1,-1 0,-2 1,6-1,-3-1,-3 2,5-3,-5 1,0 2,3-3,-3 1,0 2,0-2,-1 1,1 1,-2 2,2 0,0-2,0 2,0-2,0 0,-2 0,2 0,-2 0,1 1,1-1,-1-1,0 0,1 1,-2-1</inkml:trace>
        </inkml:traceGroup>
        <inkml:traceGroup>
          <inkml:annotationXML>
            <emma:emma xmlns:emma="http://www.w3.org/2003/04/emma" version="1.0">
              <emma:interpretation id="{72D43F29-10A1-4D34-ABBD-F8CDC030162E}" emma:medium="tactile" emma:mode="ink">
                <msink:context xmlns:msink="http://schemas.microsoft.com/ink/2010/main" type="inkWord" rotatedBoundingBox="5919,17565 7260,17619 7244,18015 5903,17961">
                  <msink:destinationLink direction="with" ref="{E56B2EFD-C093-4125-8CCE-11712A201CD9}"/>
                </msink:context>
              </emma:interpretation>
            </emma:emma>
          </inkml:annotationXML>
          <inkml:trace contextRef="#ctx0" brushRef="#br0" timeOffset="2">263 2178,'0'0,"0"0,0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0,2 2,-2-2,0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0,-4 0,0 0,0 0,0 0,0 0,0 0,0 0,0 0,2 0,-2 0,0 0,0 0,0 0,0 0,0 0,0 0,0 0,0 0,0 0,0 0,0 0,0 0,0 0,9 0,-9 0,0 0,0 0,0 0,0 0,0 0,0 0,0 0,0 0,0 0,18 0,-18 0,0 0,0 0,0 0,0 0,0 0,20 0,-20 0,26 0,-26 0,0 0,18 0,4-1,-22 1,80 1,-63-3,-17 2,18 0,-14 0,-4 0,2 0,-2 0,0 0,0 0,0 0,0 0,-12 2,11-1,1-1,-1 0,1 0,0-1,0 1,1-2</inkml:trace>
          <inkml:trace contextRef="#ctx0" brushRef="#br0" timeOffset="3">282 2137,'0'0,"0"0,0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0,6-11,-6 11,0 0,0 0,0 0,0 0,0 0,0 0,0 0,0 0,0 0,0 0,0 0,0 0,0 0,0 0,0 0,0 0,0 0,0 0,0 0,0 0,0 0,0 0,0 0,0 0,1-2,-1 2,0 0,0 0,0 0,0 0,0 0,0 0,0 0,0 0,0 0,0 0,0 0,0 0,0 0,0 0,0 0,0 0,0 0,0 0,0 0,0 0,0 0,0 0,0 0,0 0,0 0,0 0,0 0,0 0,0 0,0 0,0 0,0 0,0 0,0 0,0 0,0 0,0 0,0 0,0 0,0 0,0 0,0 0,0 0,0 0,0 0,0 0,0 0,0-3,0 3,0 0,0 0,0 0,0 0,0 0,0 0,0 0,0 0,0 0,0 0,0 0,0 0,0 0,0 0,0 0,0 0,0 0,0 0,0 0,0 0,0 0,-1-1,1 1,0 0,0 0,0 0,0 0,0 0,0 0,0 0,0 0,0 0,0 0,0 0,0 0,0 0,0 0,0 0,0 0,0 0,0 0,0 0,0 0,0 0,0 0,0 0,0 0,0 0,0 0,0 0,0 0,0 0,0 0,0 0,0 0,0 0,0 0,0 0,0 0,0 0,0 0,0 0,0 0,0 0,-2 2,2-2,0 0,0 0,0 0,0 0,0 0,0 0,0 0,-1 4,1-4,0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19,-2 8,0-27,1 18,-3 9,2-27,-1 9,1 4,0-13,0 8,1 1,-1-9,1 7,0-2,-1-5,22 77,-15-63,-7-14,11 14,-5-13,-6-1,10 3,-4-2,-6-1,15-5,-4-2,-11 7,8-3,-8 3,0 0,30-12,-30 12,8-6,-8 6,10-7,-7 4,-3 3,7-7,-1 2,-6 5,8-6,-5 3,-3 3,5-3,-3 1,-2 2,4-5,-1 3,-3 2,4-5,-1 4,-3 1,3-5,0 1,-3 4,2-4,-2 4,0 0,0-2,0 2,0-4,0 3,0 1,2 0,-1 1,-1-1,-1 3,-1-2,2-1,0 0,-1 0,1 0</inkml:trace>
          <inkml:trace contextRef="#ctx0" brushRef="#br0" timeOffset="4">597 2308,'0'0,"0"0,0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0,3-3,-3 3,0 0,0 0,0 0,0 0,0 0,0 0,0 0,0 0,0 0,0 0,0 0,0 0,0 0,0 0,0 0,0 0,0 0,0 0,0 0,0 0,0 0,0 0,2-1,-2 1,0 0,0 0,0 0,0 0,0 0,0 0,0 0,0 0,0 0,0 0,0 0,0 0,0 0,0 0,0 0,0 0,0 0,0 0,0 0,0 0,0 0,0 0,0 0,0 0,0 0,0 0,0 0,0 0,0 0,0 0,0 0,0 0,0 0,0 0,0 0,0 0,0 0,0 0,0 0,0 0,0 0,0 0,0 0,3-2,-3 2,0 0,0 0,0 0,0 0,1 1,-1-1,0 0,0 0,0 0,0 0,0 0,0 0,0 0,0 0,0 0,0 0,0 0,0 0,0 0,0 0,0 0,0 0,0 0,0 0,0 0,0 0,0 0,0 0,0 0,0 0,0 0,0 0,0 0,0 0,0 0,0 0,0 0,0 0,0 0,0 0,0 0,0 0,0 0,4 2,-4-2,0 0,0 0,0 0,0 0,0 0,0 0,0 0,0 0,0 0,0 0,0 0,0 0,0 0,0 0,0 0,0 0,3 1,-3-1,0 0,0 0,0 0,0 0,0 0,0 0,0 0,0 0,0 0,0 0,0 0,0 0,0 0,0 0,0 0,0 0,0 0,0 0,0 0,0 0,0 0,0 0,0 0,0 0,0 0,0 0,0 0,0 0,0 0,0 0,0 0,4 2,-4-2,0 0,0 0,0 0,0 0,0 0,0 0,0 0,0 0,0 0,0 0,0 0,0 0,0 0,4 2,-4-2,0 0,0 0,0 0,0 0,0 0,0 0,0 0,0 0,0 0,0 0,0 0,0 0,0 0,0 0,0 0,0 0,0 0,0 0,0 0,0 0,0 0,0 0,0 0,0 0,0 0,4 0,-4 0,0 0,0 0,0 0,0 0,0 0,0 0,0 0,0 0,0 0,0 0,0 0,0 0,0 0,0 0,0 0,0 0,0 0,0 0,0 0,0 0,0 0,0 0,3 0,-3 0,0 0,0 0,0 0,0 0,0 0,0 0,0 0,0 0,0 0,0 0,0 0,0 0,0 0,0 0,0 0,2 0,-2 0,0 0,0 0,0 0,0 0,0 0,0 0,0 0,0 0,0 0,0 0,0 0,6 0,-6 0,0 0,0 0,0 0,25 0,-25 0,0 0,0 0,0 0,0 0,0 0,22 0,-22 0,28 0,-28 0,0 0,21 1,7-1,-28 0,13-1,3 1,-16 0,80 0,-80 0,18-3,-18 3,10-1,-9 1,-1 0,2 0,-1 0,-1 0,43-2,-30 0,-13 2,13-1,-11 2,-2-1,4 0,0 1,-4-1,2 1,-3 0,1-1,1-1,1 1,-2 0,2 0,-2 0,1 1,-1-1,1 0,-1 0,0 0,0-1,0 1,0 0,0 0,0-2,-2 1,2 1,-1-1,1 1,0 0,-1 0,1-1,0 1,0 1,0 0,0-1,0 1,1-2,-1 1,-1-1</inkml:trace>
          <inkml:trace contextRef="#ctx0" brushRef="#br0" timeOffset="5">811 2168,'0'0,"0"0,0 0,0 0,0 0,0 0,0 0,0 0,0 0,0 0,0 0,0 0,0 0,0 0,0 0,-1 1,0 1,1-2,0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0,0 0,0 0,0 0,0 0,0 0,0 0,0 0,0 0,0 0,0 0,0 0,1 5,-1-5,0 0,0 0,0 0,0 0,0 0,0 0,0 0,2 14,-2-14,0 0,0 0,0 0,0 0,0 0,0 0,0 0,0 0,0 0,0 0,0 0,0 0,0 0,3 22,-3-22,0 0,0 0,0 0,0 0,5 28,-5-28,0 0,0 0,0 0,0 0,0 0,0 0,0 0,1 18,-1-18,0 0,0 0,0 0,3 21,-3-21,0 11,2 4,-2-15,1 9,0 0,-1-9,7 83,-7-65,0-18,1 17,-1-13,0-4,0 6,-1-4,1-2,0 2,-2-3,2 1,0-2,1 2,-1 0,2-1,-2 1,0-3,0 3,-1-2,0 2,1 0,-2 0,2-2,0 2,-6-3</inkml:trace>
          <inkml:trace contextRef="#ctx0" brushRef="#br0" timeOffset="6">1155 2350,'0'0,"0"0,0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0,2-2,-2 2,0 0,0 0,1-2,-1 2,0 0,0 0,0 0,0 0,0 0,0 0,0 0,0 0,0 0,0 0,0 0,0 0,0 0,0 0,0 0,0 0,0 0,0 0,0 0,0 0,0 0,0 0,0 0,0 0,0 0,0 0,0 0,0 0,0 0,0 0,0 0,0 0,0 0,0 0,0 0,0 0,0 0,0 0,0 0,0 0,0 0,0 0,0 0,0 0,0 0,0 0,0 0,0 0,0 0,0 0,0 0,0 0,0 0,0 0,0 0,0 0,0 0,0 0,0 0,0 0,0 0,0 0,0 0,0 0,0 0,0-2,0 2,0 0,0 0,0 0,0 0,0 0,0 0,0 0,0 0,0-1,0 1,0 0,0 0,0 0,0 0,0 0,0 0,0 0,0 0,0 0,0 0,0 0,0 0,0 0,0 0,0 0,0 0,0 0,0 0,0 0,0 0,0 0,0 0,0 0,0 0,0 0,0 0,0 0,0 0,0 0,0 0,0 0,0 0,0 0,0 0,0 0,0 0,0 0,0 0,0 0,0 0,0 0,0 0,0 0,0 0,0 0,0 0,0 0,0 0,0 0,0 0,0 0,0 0,0 0,0 0,0 0,0 0,0 0,0 0,0 0,3-4,-3 4,0 0,0 0,0 0,0 0,0 0,0 0,0 0,0 0,0 0,0 0,0 0,0 0,0 0,0 0,2-4,-2 4,0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0,3-4,-3 4,0 0,0 0,0 0,0 0,0 0,0 0,0 0,0 0,0 0,0 0,0 0,0 0,0 0,0 0,0 0,0 0,0 0,0 0,0 0,0 0,0 0,0 0,3-6,-3 6,0 0,0 0,0 0,0 0,0 0,0 0,0 0,0 0,0 0,0 0,0 0,0 0,0 0,0 0,0 0,0 0,0 0,0 0,0 0,0 0,0 0,0 0,0 0,0 0,0 0,0 0,0 0,0 0,0 0,0 0,0 0,0 0,0 0,0 0,0 0,0 0,0 0,1-2,-1 2,0 0,0 0,0 0,0 0,0 0,0 0,0 0,0 0,0 0,0 0,0 0,0 0,0 0,0 0,0 0,0 0,0 0,0 0,0 0,0 0,0 0,0 0,0 0,0 0,0 0,0 0,0 0,0 0,0 0,0 0,4-5,-4 5,0 0,0 0,0 0,0 0,0 0,0 0,0 0,0 0,0 0,0 0,0 0,0 0,0 0,0 0,2-4,-2 4,0 0,0 0,0 0,0 0,0 0,0 0,0 0,0 0,0 0,0 0,0 0,0 0,0 0,0 0,0 0,0 0,0 0,0 0,0 0,0 0,0 0,0 0,0 0,0 0,0 0,0 0,0 0,9-7,-9 7,0 0,0 0,0 0,0 0,0 0,0 0,0 0,0 0,0 0,0 0,6-6,-6 6,0 0,0 0,0 0,0 0,0 0,0 0,0 0,0 0,0 0,0 0,0 0,0 0,0 0,0 0,0 0,0 0,0 0,0 0,0 0,0 0,0 0,8-5,-8 5,0 0,0 0,0 0,0 0,0 0,0 0,0 0,0 0,0-1,0 1,0 0,0 0,0 0,0 0,0 0,0 0,0 0,0 0,0 0,0 0,0 0,0 0,0 0,0 0,0 0,3-1,-3 1,0 0,0 0,0 0,0 0,0 0,2-2,-2 2,0 0,0 0,0 0,0 0,0 0,0 0,0 0,0 0,0 0,5-4,-5 4,0 0,0 0,4-3,-4 3,0 0,0 0,0 0,6-4,-2 3,-4 1,0 0,0 0,0 0,0 0,0 0,9-7,-9 7,6-4,-6 4,8-7,-3 4,-5 3,4-1,-3 2,-1-1,1 2,-1-1,0-1,-1 4,0-3,1-1,1 3,2-3,-3 0,3 2,-3-2,1 1,-1-1,1 2,-1-2,0 0,1 1,-1 0,0-1,14 25,-9-18,-5-7,5 12,-3-7,-2-5,0 1,0-1,0 0,1 2,-1-2,0 0,1 4,-1-2,0-2,0 3,0-3,1 2,-1-2,1 5,-1-3,0-2,13 76,-11-58,-2-18,2 19,-3-14,1-5,-1 5,-2-3,3-2,1 2,-1-2,2 0,-2 0,2-2,-2 0,0 2,1-3,0 0,-1 3,-2-4,1 3,1 1,-1-4,2 1,-1 3,1-5,-3 2,2 3,0-5,0 2,0 3,1-6,1 3,-2 3,2-6,-2 6,0-3,0 3,1-11,1 0,-2 11,8-27,-2 6,-6 21,12-29,-5 14,-7 15,11-26,-6 10,-5 16,9-24,-4 13,-5 11,6-14,-2 9,-4 5,4-7,-4 5,0 2,1-1,-1 1,0 0,0 0,0 0,2 2,-2 1,0-3,2 2,1-2,-3 0,3 2,-2-1,-1-1,2 2,-1 1,-1-3,2 4,-2-4,1 3,-1-3,2 4,0-3,-2-1,1 5,-1-3,0-2,3 5,-2-3,-1-2,3 5,-3-3,0-2,1 6,-1-1,0-5,1 5,0 0,-1-5,0 7,0-1,0-6,0 3,0-3,0 0,0 0,2 1,-2-1,0 0,0 4,0-4,0 0,2 5,-1-4,-1-1,22 65,-18-51,-4-14,3 8,-3-7,0-1,11 19,-7-14,-4-5,4 3,-3-2,-1-1,4 0,0-2,-4 2,4-2,0 0,-4 2,3-2,-2 2,-1 0,4 0,-1-1,-3 1,7-3,-1 1,-6 2,8-2,-8 2,3-1,-3 1,6-1,-1 1,-5 0,8 0,-5-1,-3 1,5-2,-3 1,-2 1,3-1,-2-1,-1 2,4-2,-2 0,-2 2,3-2,-1 1,-2 1,2-1,0 1,-2 0,1-1,-1 1,0-2,0 2,1-1,0 0,-1 1,0 0,-1 0,1 0,-1 0,-1 0,2 0,-1 0,0-1,1 1,0 1,0-1,1 2,-1-2,0 1,-1-1,1 0,0 1,0-1,0 0,-1 0,1 0,0 0</inkml:trace>
        </inkml:traceGroup>
      </inkml:traceGroup>
    </inkml:traceGroup>
  </inkml:traceGroup>
</inkml:ink>
</file>

<file path=ppt/ink/ink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7:49.70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433302A1-7F96-44EA-A3E0-3A69F4FCCE3E}" emma:medium="tactile" emma:mode="ink">
          <msink:context xmlns:msink="http://schemas.microsoft.com/ink/2010/main" type="inkDrawing" rotatedBoundingBox="17970,10840 24601,10238 24818,12625 18187,13227" semanticType="callout" shapeName="Other">
            <msink:sourceLink direction="with" ref="{EC698971-4812-4BD4-981A-643AE282E3E4}"/>
            <msink:sourceLink direction="with" ref="{E165A24B-8344-4C75-9F8C-4AC0AFD390F5}"/>
          </msink:context>
        </emma:interpretation>
      </emma:emma>
    </inkml:annotationXML>
    <inkml:trace contextRef="#ctx0" brushRef="#br0">8 742 1,'-7'-20'7,"7"20"1,0 0-3,10-10-2,-10 10-1,0 0-1,0 0 2,0 0 0,0 0 3,0 0 1,0 0 2,0 0 0,6 11 1,-6-11-1,0 0-1,0 0-2,0 0-1,7 11-2,-7-11-1,0 0-1,6 12 0,-6-12 0,0 0 1,0 0 1,8 11 0,-8-11-1,0 0 1,12 8 0,-12-8-1,11 10 0,-11-10-1,10 13-1,-10-13 0,10 15 1,-10-15-1,9 13 0,-9-13 1,11 13-1,-11-13 1,13 14-1,-13-14 0,15 16 1,-15-16-1,13 18 1,-7-4-1,0-4 2,-1 3-2,-5-13 1,7 21 0,-7-21 1,7 21-2,-7-21 1,10 14 0,-10-14-1,19 13 1,-5-6-1,0-1 1,1 1-1,0-1 0,0 1 1,-1 0-1,2 1 0,-6 1 1,2-2 0,0 1 0,1-2 0,2 0 0,1-2 1,0 0-1,-1-3 1,3 2-1,-4-3 1,-1 2-1,-13-2 0,19 4 1,-19-4-1,14 7-1,-14-7 1,13 7-1,-13-7 1,15 7-1,-15-7 0,22 5 0,-9-1 0,-2-2 0,2 4 0,0-1 0,0 2 0,0 1 0,0 1 0,0 2 0,3-3 0,0 0 0,2 2 0,-2-3-1,3-2 1,0 2 0,-1 1 0,-2-1 0,0 2 0,-1 0 0,1 2 0,1-2 0,3 3 0,1-1 0,0-2 0,3 0 0,1-2 0,1 0 0,0 0 0,0-1 0,-3 4 0,2-3 0,-3 1 0,3 1 0,-1-1 0,0 2 1,-1 0-1,3-3 0,-4 2 0,2 0 1,-4-1-1,0-1 0,-1-1 0,-3 2 0,0-2 0,-3 1 1,0-2-1,3 3 0,1-3 0,0 3 0,2-2 0,2 1 0,1 0 0,0 0 0,-1 0 0,0 1-1,-3 0 1,-1 2 0,-1 0 0,-1 1 1,1-2-1,-1 2 0,-1-4 0,3 1 0,-4-2 0,0-2 1,0-1-1,-3-1 0,3 3 1,-13-5-1,21 12 2,-9-9-2,1 8 1,1-3-1,4 1 2,0 1-3,-1-2 2,1 0-1,0-5 0,-2 5 0,1-6 0,-3 2 1,0-1-1,0 1 0,2-1 0,-1 0 0,-2 0 0,1-1 1,-1 2-1,0-1 0,-1 1 0,-12-4 1,19 7-1,-19-7 1,14 8-1,-14-8 0,15 8 1,-15-8-1,18 6 0,-18-6 1,20 7-1,-10-4 0,-10-3 1,20 6-1,-20-6 0,17 8 0,-17-8 1,17 7-1,-17-7 0,12 8 0,-12-8 0,12 6 0,-12-6 0,0 0 0,12 8 0,-12-8 0,0 0 0,13 9 0,-13-9 0,0 0 0,13 9 1,-13-9-1,0 0 0,13 9 0,-13-9 0,0 0 0,15 7 0,-15-7 0,0 0 0,10 7 0,-10-7 0,0 0 1,12 7-1,-12-7 0,0 0 0,11 10 0,-11-10 0,10 7 1,-10-7-1,12 4 0,-12-4 0,11 5 1,-11-5-1,13 5 0,-13-5 0,14 4 1,-14-4-1,20 4 1,-20-4-1,21 3 0,-10-1 0,0 0 1,0 0-2,-11-2 1,17 6 0,-17-6 0,14 6 1,-14-6-1,13 5 0,-13-5 0,16 3 0,-6 0 0,3-3 1,-3 2-1,0 0 0,2 2 0,-12-4 0,15 4 0,-15-4 0,15 4 0,-15-4 0,11 5 0,-11-5 0,16 3 0,-16-3 1,19 1-1,-19-1 0,20 1 0,-10 1 0,-10-2 0,20 2 0,-8-2 0,-2 1 0,1 0 1,2 1-2,0-2 1,0 0 1,0 0-1,0 0 0,0 2 0,0-1 0,0-1 0,-1 4 0,-3-4 0,3 3 0,1-2 0,0 3 0,1-3 0,0 1 1,0-2-1,2-1 0,-2 1 0,2-2 1,-4 1-1,1-2 0,-1 1 0,1 2 0,0-2 0,0 2 0,1-2 0,1 0 0,2-1 0,-1 0 0,1 2 0,-1-4 0,0 1 0,-1 0 0,-1-1 0,-1 2 1,-13 3-1,20-7 0,-8 2 0,0 2 0,1-3 0,0 1 0,1-1 0,-1 2 0,2-2 0,1 1 0,-3 1 0,-3 1 0,3 1 0,-1-2 0,2-1 0,-1 2 0,1-3 0,-1-1 0,1-1 0,-1 1 0,-1-1 1,0 0-1,-2 1 0,-10 7 0,19-11 0,-8 4 0,0 2 0,-1-2 1,2 2-2,-1-2 2,-1 0-1,1 0 0,2 0 0,-13 7 0,21-15 1,-10 3-1,-2 0 0,2 1 1,-1 0-1,2-1-1,-1 0 2,3-1-2,-2 1 2,2 3-3,0-2 3,-1 0-3,1 1 3,-1-1-1,-1 1 0,-2-2 0,1 0 0,-2-1 0,3 1 1,-1-1-1,1-1 0,-1-1 0,4 0 0,-1 1 0,0 0 0,-1 1 0,2-1 0,-2 1 0,-3-1 0,0-1 0,1-2 0,-1 0 1,1-2-1,0-3 0,3-2 0,0 1 1,2-1-1,1 1 0,-1 2 0,0 0 0,0 0 0,-3 3 1,0 1-1,0-2 0,0 2 0,-1-3 1,2 4-1,0-3-1,2 0 1,-1 2-1,0-2 1,1-1 0,0-1 0,-1 0-1,-2 1 1,2 0 0,-4 0 0,1-1 0,1 0 1,-2 1-1,0 4 0,2-2 1,0-1-1,0-1 1,4 0-1,-3 0 1,-1-2-1,2-1 0,-3 0 0,0 0 1,0-3-1,1 2 0,-3 0 0,3 1 0,0-1 0,0 1 1,0-1-1,0 2 0,0 0 0,0-2 0,1 3 0,2 0 1,-3 1-1,0 1 0,2 3 0,-3 1-1,1 1 1,-2 1-1,0 1 0,0 0 0,0 1 1,2-1-1,0 2 0,5 0 1,-4-1 0,5 1-1,0-1 1,0 1 0,0-1 0,-2 2 0,0-1 0,-1 2 0,0 0 0,-2 2 0,0-1 0,1 4 0,1-1 0,1-2 0,3 3 0,0-2 1,0 0 0,0-1 0,-2 2-1,-2 0 1,-2 1 0,-1 0-1,-13 3 0,14-2 0,-14 2 0,12 1 0,-12-1 0,17 3 0,-5-2 0,1 0 0,0 0 0,1-1 0,1 0 0,0 0 0,1 1 0,-1-1 0,0 0-1,0 1 1,-1-1 0,1 4 0,0-1 0,-1 1 0,-1-1 0,-2 2 0,1 1 0,1 0 0,-13-6 0,20 15 0,-8-8 0,-2 4 0,2-2 0,0 0-1,2 3 1,-1-2 0,0-1 0,0 0 0,-1 1 0,1-1 0,-3 0 0,0 2 0,-10-11 1,19 21 0,-7-13-1,-12-8 1,15 20 0,-8-9 0,-7-11-1,13 13 2,-13-13-2,14 15 0,-14-15 0,17 15 0,-17-15 0,14 14 0,-14-14 0,14 16 0,-14-16 0,12 15 0,-12-15 0,9 16 0,-9-16 0,10 20 0,-10-20 0,8 20-1,3-8 3,-4-2-2,3 2 1,1 0 1,0 0-1,-2-3 0,-1 1 0,3 2 1,-6 0-2,2 0 1,-6-1-1,4 3 0,-2-1 0,2 3 0,2-1 0,-1-1 0,0 1 0,1-2 0,-3-1 1,0-1-1,1 0 0,-5-11 0,8 19 0,-8-19 0,7 16 0,-7-16 0,9 19 0,-9-19 0,9 19 0,-9-19 0,9 19 1,-1-9-1,1 2 0,-2 0 0,0-1 0,3-1 0,-1 1 0,-9-11 0,14 19 0,-14-19 0,10 19 0,-10-19 0,9 16 0,-9-16 0,8 17 0,-8-17 0,11 15 0,-11-15 0,15 15 0,-15-15 1,16 15-1,-16-15 0,11 18 0,-6-7 0,-5-11 0,7 18 1,-7-18-1,12 18 1,-12-18-2,8 14 2,-8-14-1,13 12 1,-13-12-1,0 0 0,10 13 0,-10-13 0,0 0 0,7 9 0,-7-9 0,10 12 0,-10-12-1,12 13 1,-12-13 0,13 16 0,-13-16 1,14 18-2,-14-18 1,10 15 0,-10-15 0,6 17 0,-6-17 0,7 17 0,-7-17 0,7 21 0,-1-10 0,1 1 0,-1 4 0,1-2 0,-1 0 0,3-2 0,-2 2 0,-1-3 0,2 0 0,-3 1 0,2-2 0,-7-10 0,15 21 0,-9-7-1,0-1 2,0 1-1,-2 0 0,0 2 0,1-2 0,-1-1 0,-1 0 0,0-3-1,2 2 1,0 0 0,-5-12 0,14 19 0,-7-7 0,-1 1 0,-2-1 0,2 1 0,0 0 0,-3 0 0,1-1 0,0 0-1,-1-1 1,-3-11 0,12 18 0,-12-18 0,8 16 0,-8-16 0,4 10 0,-4-10 0,6 13-1,-6-13 1,6 17-1,-6-17 3,9 17-3,-9-17 2,10 15-1,-10-15 1,8 18-1,-8-18 1,8 18-1,-3-8 0,-5-10 0,12 20 0,-12-20 0,10 18 0,-10-18 0,11 16 0,-11-16 0,8 15 0,-8-15-1,5 16 1,-5-16 0,5 14 0,-5-14 0,5 15 0,-5-15 0,9 17 0,-5-6 0,1 1 0,2 1 0,1 2-1,1 1 1,0 3 0,-1 2 0,3 3 0,2 1 1,-4 2-1,0 0 1,-2 3-1,-1-3 0,4 3-1,-4-8-4,11 10-24,-11-14-10,5 0 3,-4-6-4</inkml:trace>
  </inkml:traceGroup>
</inkml:ink>
</file>

<file path=ppt/ink/ink19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6:54.919"/>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004F438C-0D58-41A0-9FA7-946EE2381FEC}" emma:medium="tactile" emma:mode="ink">
          <msink:context xmlns:msink="http://schemas.microsoft.com/ink/2010/main" type="writingRegion" rotatedBoundingBox="5745,15384 6537,15250 6551,15332 5759,15466"/>
        </emma:interpretation>
      </emma:emma>
    </inkml:annotationXML>
    <inkml:traceGroup>
      <inkml:annotationXML>
        <emma:emma xmlns:emma="http://www.w3.org/2003/04/emma" version="1.0">
          <emma:interpretation id="{C65E2BAD-64DF-4D97-ACCB-5C246292C2D8}" emma:medium="tactile" emma:mode="ink">
            <msink:context xmlns:msink="http://schemas.microsoft.com/ink/2010/main" type="paragraph" rotatedBoundingBox="5745,15384 6537,15250 6551,15332 5759,15466" alignmentLevel="1"/>
          </emma:interpretation>
        </emma:emma>
      </inkml:annotationXML>
      <inkml:traceGroup>
        <inkml:annotationXML>
          <emma:emma xmlns:emma="http://www.w3.org/2003/04/emma" version="1.0">
            <emma:interpretation id="{50994710-9E68-44B1-95DE-E0F02AFB6084}" emma:medium="tactile" emma:mode="ink">
              <msink:context xmlns:msink="http://schemas.microsoft.com/ink/2010/main" type="line" rotatedBoundingBox="5745,15384 6537,15250 6551,15332 5759,15466"/>
            </emma:interpretation>
          </emma:emma>
        </inkml:annotationXML>
        <inkml:traceGroup>
          <inkml:annotationXML>
            <emma:emma xmlns:emma="http://www.w3.org/2003/04/emma" version="1.0">
              <emma:interpretation id="{BA4CE322-07BB-4D2F-9F3F-60815926A785}" emma:medium="tactile" emma:mode="ink">
                <msink:context xmlns:msink="http://schemas.microsoft.com/ink/2010/main" type="inkWord" rotatedBoundingBox="5745,15386 6016,15340 6030,15420 5759,15466"/>
              </emma:interpretation>
            </emma:emma>
          </inkml:annotationXML>
          <inkml:trace contextRef="#ctx0" brushRef="#br0">679 2135,'0'0,"0"0,0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 31,10-31,0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1,-7-1,0 0,0 0,0 0,0 0,0 0,0 0,0 0,0 0,0 0,0 0,0 0,0 0,0 0,0 0,0 0,0 0,0 0,0 0,0 0,0 0,0 0,0 0,0 0,0 0,0 0,0 0,0 0,0 0,0 0,0 0,0 0,0 0,0 0,0 0,0 0,0 0,0 0,0 0,0 0,0 0,0 0,0 0,0 0,0 0,0 0,0 0,0 0,0 0,0 0,0 0,0 0,0 0,0 0,0 0,0 0,0 0,0 0,0 0,0 0,0 0,0 0,0 0,0 0,0 0,0 0,0 0,0 0,0 0,0 0,0 0,0 0,0 0,0 0,0 0,0 0,0 0,0 0,0 0,7-5,-7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0,-39 31,39-31,0 0,0 0,0 0,0 0,0 0,0 0,0 0,0 0,0 0,0 0,0 0,0 0,0 0,0 0,0 0,0 0,0 0,0 0,0 0,0 0,0 0,0 0,0 0,0 0,0 0,0 0,0 0,0 0,0 0,0 0,0 0,0 0,0 0,0 0,0 0,0 0,0 0,0 0,0 0,0 0,0 0,0 0,0 0,0 0,0 0,0 0,0 0,0 0,0 0,0 0,0 0,0 0,0 0,0 0,0 0,0 0,0 0,0 0,0 0,0 0,0 0,0 0,0 0,0 0,0 0,0 0,0 0,0 0,0 0,0 0,0 0,0 0,0 0,0 0,0 0,0 0,0 0,0 0,-8-5,8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0,0 0,0 0,-5-1,5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 8,19-8,0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0,-3-4,3 4,0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0,7-1,-7 1,0 0,0 0,0 0,0 0,0 0,0 0,0 0,0 0,0 0,0 0,0 0,0 0,0 0,0 0,0 0,0 0,0 0,0 0,0 0,0 0,0 0,0 0,0 0,0 0,0 0,0 0,0 0,0 0,0 0,0 0,0 0,0 0,0 0,0 0,0 0,0 0,0 0,0 0,0 0,0 0,0 0,0 0,0 0,0 0,0 0,0 0,0 0,0 0,0 0,0 0,0 0,0 0,0 0,0 0,0 0,0 0,0 0,0 0,0 0,0 0,0 0,0 0,0 0,0 0,0 0,0 0,0 0,0 0,0 0,0 0,0 0,0 0,0 0,0 0,0 0,0 0,0 0,0 0,7 1,-7-1,0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0,17-1,-17 1,0 0,0 0,0 0,0 0,0 0,0 0,0 0,0 0,0 0,0 0,0 0,0 0,0 0,0 0,0 0,0 0,0 0,0 0,0 0,0 0,0 0,0 0,0 0,0 0,0 0,0 0,0 0,0 0,0 0,0 0,0 0,0 0,0 0,0 0,0 0,0 0,0 0,0 0,0 0,0 0,0 0,0 0,0 0,0 0,0 0,0 0,0 0,0 0,0 0,0 0,0 0,0 0,0 0,0 0,0 0,0 0,0 0,0 0,0 0,0 0,0 0,0 0,0 0,0 0,0 0,0 0,0 0,0 0,0 0,0 0,0 0,0 0,0 0,0 0,0 0,0 0,0 0,0 0,11-2,-11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 0,-16 0,0 0,0 0,0 0,0 0,0 0,0 0,0 0,0 0,0 0,0 0,0 0,0 0,0 0,0 0,0 0,0 0,0 0,0 0,0 0,0 0,0 0,0 0,0 0,0 0,0 0,0 0,0 0,0 0,0 0,0 0,0 0,0 0,0 0,0 0,0 0,0 0,0 0,0 0,0 0,0 0,0 0,0 0,0 0,0 0,0 0,0 0,0 0,0 0,0 0,0 0,0 0,0 0,0 0,0 0,0 0,0 0,0 0,0 0,0 0,0 0,0 0,0 0,0 0,0 0,0 0,0 0,0 0,0 0,0 0,0 0,0 0,0 0,0 0,0 0,0 0,0 0,0 0,0 0,7 3,-7-3,0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1,-11-1,0 0,0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2,-8-2,0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0,6-3,-6 3,0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0,10-1,-10 1,0 0,0 0,0 0,0 0,0 0,0 0,0 0,0 0,0 0,0 0,0 0,0 0,0 0,0 0,0 0,0 0,0 0,0 0,0 0,0 0,0 0,0 0,0 0,0 0,0 0,0 0,0 0,0 0,0 0,0 0,0 0,0 0,0 0,0 0,0 0,0 0,0 0,0 0,0 0,0 0,0 0,0 0,0 0,0 0,0 0,0 0,0 0,0 0,0 0,0 0,0 0,0 0,0 0,0 0,0 0,0 0,0 0,0 0,0 0,0 0,0 0,0 0,0 0,0 0,0 0,0 0,0 0,0 0,0 0,0 0,0 0,0 0,0 0,0 0,0 0,0 0,0 0,0 0,9 1,-9-1,0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0,19-2,-19 2,0 0,0 0,0 0,0 0,0 0,0 0,0 0,0 0,0 0,0 0,0 0,0 0,0 0,0 0,0 0,0 0,0 0,0 0,0 0,0 0,0 0,0 0,0 0,0 0,0 0,0 0,0 0,0 0,0 0,0 0,0 0,0 0,0 0,0 0,0 0,0 0,0 0,0 0,0 0,0 0,0 0,0 0,0 0,0 0,0 0,0 0,0 0,0 0,0 0,0 0,0 0,0 0,0 0,0 0,0 0,0 0,0 0,0 0,0 0,0 0,0 0,0 0,0 0,0 0,0 0,0 0,0 0,0 0,0 0,0 0,0 0,0 0,0 0,0 0,0 0,0 0,0 0,0 0,11-3,-11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0,16-5,-16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0,6-2,-6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0,9-2,-9 2,0 0,0 0,0 0,0 0,0 0,0 0,0 0,0 0,0 0,0 0,0 0,0 0,0 0,0 0,0 0,0 0,0 0,0 0,0 0,0 0,0 0,0 0,0 0,0 0,0 0,0 0,0 0,0 0,0 0,0 0,0 0,0 0,0 0,0 0,0 0,0 0,0 0,0 0,0 0,0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0,-8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2,-7-2,0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0,-3-3,3 3,0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0,2 3,-2-3,0 0,0 0,0 0,0 0,0 0,0 0,0 0,0 0,0 0,0 0,0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1,0-1,0 0,0 0,0 0,0 0,0 0,0 0,0 0,0 0,0 0,0 0,0 0,0 0,0 0,0 0,0 0,0 0,0 0,0 0,0 0,0 0,0 0,0 0,0 0,0 0,0 0,0 0,0 0,0 0,0 0,0 0,0 0,0 0,0 0,0 0,0 0,0 0,-1-1,1 1,0 0,0 0,0 0,0 0,0 0,0 0,0 0,0 0,0 0,0 0,0 0,0 0,0 0,0 0,0 0,0 0,0 0,0 0,0 0,0 0,0 0,0 0,0 0,0 0,0 0,0 0,0 0,0 0,0 0,0 0,0 0,-2-2,2 2,0 0,0 0,0 0,0 0,0 0,0 0,0 0,0 0,0 0,0 0,0 0,0 0,0 0,0 0,0 0,0 0,0 0,0 0,0 0,0 0,0 0,0 0,0 0,0 0,0 0,0 0,0 0,0 0,0 0,0 0,0 0,0 0,0 0,0 0,0 0,0 0,0 0,0 0,0 0,0-2,0 2,0 0,0 0,0 0,0 0,0 0,0 0,0 0,0 0,0 0,0 0,0 0,0 0,0 0,0 0,0 0,0 0,0 0,0 0,0 0,0 0,0 0,0 0,0 0,0 0,0 0,0 0,0 0,0 0,2 3,-2-3,0 0,0 0,0 0,0 0,0 0,0 0,0 0,0 0,0 0,0 0,0 0,0 0,0 0,0 0,0 0,0 0,0 0,0 0,0 0,0 0,0 0,0 0,0 0,0 0,0 0,0 0,0 0,0 0,0 0,0 0,0 0,0 0,0 0,0 0,0 0,0 0,0 0,0 0,0 0,0 0,0 0,0 0,0 1,0-1,0 0,0 0,0 0,0 0,0 0,0 0,0 0,0 0,0 0,0 0,0 0,0 0,0 0,0 0,0 0,0 0,0 0,0 0,0 0,0 0,0 0,0 0,0 0,0 0,0 0,-2 0,2 0,0 0,0 0,0 0,0 0,0 0,0 0,0 0,0 0,0 0,0 0,0 0,0 0,0 0,0 0,0 0,0 0,0 0,0 0,0 0,0 0,0 0,0 0,0 0,0 0,0 0,0 0,0 0,0 0,0 0,0 0,0 0,0 0,0 0,0 0,0 0,0 0,0 0,0 0,0 0,0 0,0 0,0 0,0 0,0 0,0 0,-1-2,1 2,0 0,0 0,0 0,0 0,0 0,0 0,0 0,0 0,0 0,0 0,0 0,0 0,0 0,0 0,0 0,0 0,0 0,0 0,0 0,0 0,0 0,0 0,1 2,-1-2,0 0,0 0,0 0,0 0,0 0,0 0,0 0,0 0,0 0,0 0,0 0,0 0,0 0,0 0,0 0,0 0,0 0,0 0,0 0,0 0,0 0,0 0,0 0,0 0,-1-2,1 2,0 0,0 0,0 0,0 0,0 0,0 0,0 0,0 0,0 0,0 0,0 0,0 0,0 0,0 0,0 0,0 0,0 0,0 0,0 0,-3-4,3 4,0 0,0 0,0 0,0 0,0 0,0 0,0 0,0 0,0 0,0 0,0 0,0 0,0 0,0 0,0 0,0 0,0 0,0 0,0 0,0 0,0 0,0 0,0 0,0 0,0 0,0 0,0 0,0 0,0 0,0 0,0 0,0 0,0 0,0 0,0 0,0 0,0 0,-1 0,1 0,0 0,0 0,0 0,0 0,0 0,0 0,0 0,0 0,0 0,0 0,0 0,0 0,0 0,2 4,-2-4,0 0,0 0,0 0,0 0,0 0,0 0,0 0,0 0,0 0,0 0,0 0,0 0,0 0,0 0,0 0,0 0,0 0,0 0,0 0,0 0,0 0,0 0,0 0,0 0,0 0,0 0,0 0,0 0,0 0,0 0,0 0,2 6,-2-6,0 0,0 0,0 0,0 0,0 0,0 0,0 0,0 0,0 0,0 0,0 0,0 0,0 0,0-1,0 1,0 0,0 0,0 0,0 0,0 0,0 0,0 0,0 0,0 0,0 0,0 0,0 0,0 0,0 0,0 0,0 0,0 0,0 0,0 0,0 0,0 0,0 0,0 0,0 0,0-1,0 1,0 0,0 0,0 0,0 0,0 0,0 0,0 0,0 0,0 0,0 0,0 0,0 0,0 0,0 0,0 0,0 0,0 0,0 0,0 0,0 0,0 0,-2-2,2 2,0 0,0 0,0 0,0 0,0 0,0 0,0 0,0 0,0 0,0 0,0 0,0 0,0 0,0 0,0 0,0 0,0 0,0 0,0 0,0 0,0 0,0 0,0 0,0 0,0 0,-1 1,1-1,0 0,0 0,0 0,0 0,0 0,0 0,0 0,0 0,0 0,0 0,0 0,-1 0,1 0,0 0,0 0,0 0,-1-2,1 2,0 0,0 0,0 0,0 0,0 0,0 0,0 0</inkml:trace>
        </inkml:traceGroup>
        <inkml:traceGroup>
          <inkml:annotationXML>
            <emma:emma xmlns:emma="http://www.w3.org/2003/04/emma" version="1.0">
              <emma:interpretation id="{7F57D433-D79B-44A5-BE27-8CFA913497B5}" emma:medium="tactile" emma:mode="ink">
                <msink:context xmlns:msink="http://schemas.microsoft.com/ink/2010/main" type="inkWord" rotatedBoundingBox="6254,15298 6537,15250 6551,15331 6268,15379"/>
              </emma:interpretation>
            </emma:emma>
          </inkml:annotationXML>
          <inkml:trace contextRef="#ctx0" brushRef="#br0" timeOffset="3057.6">1199 2093,'0'0,"0"0,0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0,-8-3,8 3,0 0,0 0,0 0,0 0,0 0,0 0,0 0,0 0,0 0,0 0,0 0,0 0,0 0,0 0,0 0,0 0,0 0,0 0,0 0,0 0,0 0,0 0,0 0,0 0,0 0,0 0,0 0,0 0,0 0,0 0,0 0,0 0,0 0,0 0,0 0,0 0,0 0,0 0,0 0,0 0,0 0,0 0,0 0,0 0,0 0,0 0,0 0,0 0,0 0,0 0,0 0,0 0,0 0,0 0,0 0,0 0,0 0,0 0,0 0,0 0,0 0,0 0,0 0,0 0,0 0,0 0,0 0,0 0,0 0,0 0,0 0,0 0,0 0,0 0,0 0,0 0,0 0,0 0,-6-2,6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0,-6-7,6 7,0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0,-3-7,3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0,-5-4,5 4,0 0,0 0,0 0,0 0,0 0,0 0,0 0,0 0,0 0,0 0,0 0,0 0,0 0,0 0,0 0,0 0,0 0,0 0,0 0,0 0,0 0,0 0,0 0,0 0,0 0,0 0,0 0,0 0,0 0,0 0,0 0,0 0,0 0,0 0,0 0,0 0,0 0,0 0,0 0,0 0,0 0,0 0,0 0,0 0,0 0,0 0,0 0,0 0,0 0,0 0,0 0,0 0,0 0,0 0,0 0,0 0,0 0,0 0,0 0,0 0,0 0,0 0,0 0,0 0,0 0,0 0,0 0,0 0,0 0,0 0,0 0,0 0,0 0,0 0,0 0,0 0,0 0,0 0,-6-5,6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0,-9-3,9 3,0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0,8 0,0 0,0 0,0 0,0 0,0 0,0 0,0 0,0 0,0 0,0 0,0 0,0 0,0 0,0 0,0 0,0 0,0 0,0 0,0 0,0 0,0 0,0 0,0 0,0 0,0 0,0 0,0 0,0 0,0 0,0 0,0 0,0 0,0 0,0 0,0 0,0 0,0 0,0 0,0 0,0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0,-30 22,30-22,0 0,0 0,0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6,-2-6,0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0,-3-3,3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13,-12-13,0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0,2-5,-2 5,0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2,-7-2,0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2,-9-2,0 0,0 0,0 0,0 0,0 0,0 0,0 0,0 0,0 0,0 0,0 0,0 0,0 0,0 0,0 0,0 0,0 0,0 0,0 0,0 0,0 0,0 0,0 0,0 0,0 0,0 0,0 0,0 0,0 0,0 0,0 0,0 0,0 0,0 0,0 0,0 0,0 0,0 0,0 0,0 0,0 0,0 0,0 0,0 0,0 0,0 0,0 0,0 0,0 0,0 0,0 0,0 0,0 0,0 0,0 0,0 0,0 0,0 0,0 0,0 0,0 0,0 0,0 0,0 0,0 0,0 0,0 0,0 0,0 0,0 0,0 0,0 0,0 0,0 0,0 0,0 0,0 0,0 0,9 2,-9-2,0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0,8-2,-8 2,0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0,5-4,-5 4,0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2,-6-2,0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0,-7 0,0 0,0 0,0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2,-11-2,0 0,0 0,0 0,0 0,0 0,0 0,0 0,0 0,0 0,0 0,0 0,0 0,0 0,0 0,0 0,0 0,0 0,0 0,0 0,0 0,0 0,0 0,0 0,0 0,0 0,0 0,0 0,0 0,0 0,0 0,0 0,0 0,0 0,0 0,0 0,0 0,0 0,0 0,0 0,0 0,0 0,0 0,0 0,0 0,0 0,0 0,0 0,0 0,0 0,0 0,0 0,0 0,0 0,0 0,0 0,0 0,0 0,0 0,0 0,0 0,0 0,0 0,0 0,0 0,0 0,0 0,0 0,0 0,0 0,0 0,0 0,0 0,0 0,0 0,0 0,0 0,0 0,0 0,6 2,-6-2,0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2,-8-2,0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0,0 0,0 0,0 0,0 0,0 0,0 0,0 0,0 0,0 0,0 0,0 0,0 0,0 0,0 0,0 0,0 0,0 0,0 0,0 0,0 0,0 0,0 0,0 0,0 0,0 0,0 0,0 0,0 0,0 0,0 0,0 0,0 0,0 0,0 0,0 0,0 0,0 0,0 0,0 0,0 0,0 0,0 0,6 4,-6-4,0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0,9-2,-9 2,0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 6,-12-6,0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0,4-1,-4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6,-4-6,0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2,-5-2,0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0,5 3,-5-3,0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4,-5-4,0 0,0 0,0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0,-4-2,4 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4,1-3,-1-1,0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0,3-5,-3 5,0 0,0 0,0 0,0 0,0 0,7 1,-7-1,0 0,0 0,0 0,0 0,0 0,0 0,0 0,0 0,0 0,0 0,0 0,0 0,0 0,0 0,0 0,0 0,0 0,0 0,0 0,0 0,0 0,0 0,0 0,0 0,0 0,0 0,0 0,0 0,0 0,0 0,0 0,0 0,0 0,0 0,0 0,0 0,0 0,0 0,0 0,0 0,0 0,0 0,0 0,0 0,0 0,0 0,0 0,0 0,0 0,0 0,0 0,0 0,0 0,0 0,0 0,0 0,0 0,0 0,0 0,0 0,0 0,0 0,0 0,0 0,0 0,0 0,0 0,0 0,0 0,0 0,0 0,0 0,0 0,0 0,0 0,0 0,12 1,-12-1,0 0,0 0,0 0,0 0,0 0,0 0,0 0,0 0,0 0,0 0,0 0,0 0,0 0,0 0,0 0,0 0,0 0,0 0,0 0,0 0,0 0,0 0,0 0,0 0,0 0,0 0,0 0,0 0,0 0,0 0,0 0,0 0,0 0,0 0,0 0,0 0,0 0,0 0,0 0,0 0,0 0,0 0,0 0,0 0,0 0,0 0,0 0,0 0,0 0,0 0,0 0,0 0,0 0,0 0,0 0,0 0,0 0,0 0,0 0,0 0,0 0,0 0,0 0,0 0,0 0,6 1,-6-1,0 0,0 0,0 0,0 0,0 0,0 0,0 0,0 0,0 0,0 0,0 0,0 0,0 0,0 0,0 0,0 0,0 0,0 0,0 0,0 0,0 0,0 0,0 0,0 0,0 0,0 0,0 0,0 0,0 0,0 0,0 0,0 0,0 0,0 0,0 0,0 0,0 0,0 0,0 0,0 0,0 0,0 0,0 0,0 0,0 0,0 0,0 0,0 0,0 0,0 0,0 0,0 0,0 0,0 0,0 0,0 0,0 0,0 0,0 0,0 0,0 0,0 0,0 0,0 0,0 0,0 0,0 0,0 0,0 0,0 0,0 0,0 0,0 0,0 0,6 2,-6-2,0 0,0 0,0 0,0 0,0 0,0 0,0 0,0 0,0 0,0 0,0 0,1 2,-1-2,0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0,-2-5,2 5,0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0,-1 0,1 0,0 0,0 0,0 0,0 0,0 0,0 0,0 0,0 0,0 0,0 0,0 0,0 0,0 0,0 0,0 0,0 0,0 0,0 0,0 0,0 0,0 0,0 0,0 0,0 0,0 0,0 0,0 0,0 0,0 0,0 0,0 0,0 0,0 0,0 0,0 0,0 0,1 2,-1-2,0 0,0 0,0 0,0 0,0 0,0 0,0 0,0 0,0 0,0 0,0 0,0 0,0 0,0 0,0 0,0 0,0 0,0 0,0 0,0 0,0 0,0 0,0 0,0 0,0 0,0 0,0 0,0 0,0 0,0 0,0 0,1 2,-1-2,0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0,-1-4,1 4,0 0,0 0,0 0,0 0,0 0,0 0,0 0,0 0,0 0,0 0,0 0,0 0,0 0,0 0,0 0,0 0,0 0,0 0,0 0,0 0,0 0,0 0,0 0,0 0,0 0,0 0,0 0,0 0,0 0,0 0,0 0,0 0,0 0,0 0,0 0,0 0,0 0,0 0,0 0,0 0,0 0,0 0,0 0,0 0,0 0,0 0,0 0,-3-2,3 2,0 0,0 0,0 0,0 0,0 0,0 0,0 0,0 0,0 0,0 0,0 0,0 0,0 0,0 0,0 0,0 0,0 0,0 0,0 0,0 0,0 0,-2 0,2 0,0 0,0 0,0 0,0 0,0 0,0 0,0 0,0 0,0 0,0 0,0 0,0 0,0 0,0 0,0 0,0 0,0 0,0 0,0 0,0 0,0 0,0 0,-1 0,1 0,0 0,0 0,0 0,0 0,0 0,0 0,0 0,0 0,0 0,0 0,0 0,0 0,0 0,0 0,0 0,0 0,0 0,0 0,0-2,0 2,0 0,0 0,0 0,0 0,0 0,0 0,0 0,0 0,0 0,0 0,0 0,0 0,0 0,0 0,0 0,0 0,0 0,0 0,0 0,0 0,0 0,0 0,0 0,0 0,0 0,0 0,0 0,0 0,0 0,0 0,0 0,0 0,1 0,-1 0,0 0,0 0,0 0,0 0,0 0,0 0,0 0,0 0,0 0,0 0,0 0,0 0,0 0,0 0,0 0,3 2,-3-2,0 0,0 0,0 0,0 0,0 0,0 0,0 0,0 0,0 0,0 0,0 0,0 0,0 0,0 0,0 0,0 0,0 0,0 0,0 0,0 0,0 0,0 0,0 0,0 0,0 0,0 0,0 0,0 0,0 0,0 2,0-2,0 0,0 0,0 0,0 0,0 0,0 0,0 0,0 0,0 0,0 0,0 0,0 0,-1-2,1 2,0 0,0 0,0 0,0 0,0 0,0 0,0 0,0 0,0 0,0 0,0 0,0 0,0 0,0 0,0 0,0 0,0 0,0 0,0 0,0 0,0 0,0 0,0 0,0 0,0 0,0 0,0 0,0 0,0 0,0 0,0 0,0 0,0 0,0 2,0-2,0 0,0 0,0 0,0 0,0 0,0 0,0 0,0 0,0 0,0 0,0 0,0 0,0 0,0 0,0 0,0 0,0 0,0 2,0-2,0 0,0 0,0 0,0 0,0 0,0 0,1 0,-1 0,0 0,0 0,0 0,0 0,0 0,0 0,0 0,0 0,0 0,0 0,0 0,-1 1,1-1,0 0,0 0,0 0,0 0,0 0,0 0,0 0,-2-1,2 1,0 0,0 0,0 0</inkml:trace>
        </inkml:traceGroup>
      </inkml:traceGroup>
    </inkml:traceGroup>
  </inkml:traceGroup>
</inkml:ink>
</file>

<file path=ppt/ink/ink19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17:12.001"/>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B9DF1F3B-F3F1-4BF9-A68A-C48AB72D9036}" emma:medium="tactile" emma:mode="ink">
          <msink:context xmlns:msink="http://schemas.microsoft.com/ink/2010/main" type="writingRegion" rotatedBoundingBox="7314,8559 7254,8784 7215,8773 7275,8548"/>
        </emma:interpretation>
      </emma:emma>
    </inkml:annotationXML>
    <inkml:traceGroup>
      <inkml:annotationXML>
        <emma:emma xmlns:emma="http://www.w3.org/2003/04/emma" version="1.0">
          <emma:interpretation id="{73B3C1AB-BAFD-4100-AC29-233686EB814B}" emma:medium="tactile" emma:mode="ink">
            <msink:context xmlns:msink="http://schemas.microsoft.com/ink/2010/main" type="paragraph" rotatedBoundingBox="7314,8559 7254,8784 7215,8773 7275,8548" alignmentLevel="1"/>
          </emma:interpretation>
        </emma:emma>
      </inkml:annotationXML>
      <inkml:traceGroup>
        <inkml:annotationXML>
          <emma:emma xmlns:emma="http://www.w3.org/2003/04/emma" version="1.0">
            <emma:interpretation id="{6A1CD773-0645-4ADC-80FA-45C95B2AE700}" emma:medium="tactile" emma:mode="ink">
              <msink:context xmlns:msink="http://schemas.microsoft.com/ink/2010/main" type="line" rotatedBoundingBox="7314,8559 7254,8784 7215,8773 7275,8548"/>
            </emma:interpretation>
          </emma:emma>
        </inkml:annotationXML>
        <inkml:traceGroup>
          <inkml:annotationXML>
            <emma:emma xmlns:emma="http://www.w3.org/2003/04/emma" version="1.0">
              <emma:interpretation id="{D662C78B-D6A1-49FD-8E0D-5A4CAE9D8B0C}" emma:medium="tactile" emma:mode="ink">
                <msink:context xmlns:msink="http://schemas.microsoft.com/ink/2010/main" type="inkWord" rotatedBoundingBox="7314,8559 7254,8784 7215,8773 7275,8548">
                  <msink:destinationLink direction="with" ref="{FB325D97-9212-47C3-A5BE-009B1495C656}"/>
                  <msink:destinationLink direction="with" ref="{13BDF0EF-90E8-43F2-816C-1F83EEB61EC6}"/>
                  <msink:destinationLink direction="with" ref="{428FDDD1-2B38-42CC-A154-41ADCC4F42FA}"/>
                </msink:context>
              </emma:interpretation>
            </emma:emma>
          </inkml:annotationXML>
          <inkml:trace contextRef="#ctx0" brushRef="#br0">36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0,15 2,-15-2,0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2,-9-2,0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3,-5-3,0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3,0-1,1-2,0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1,0-1,0 0,0 0,0 0,0 0,0 0,0 0,0 0,0 0,0 0,0 0,0 0,0 0,0 0,0 0,0 0,0 0,0 0,0 0,0 0,0 0,0 0,0 0,0 0,0 0,0 0,0 0,0 0,0 0,0 0,0 0,0 0,0 0,0 0,0 0,0 0,0 0,0 0,0 0,0 0,0 0,0 0,0 0,0 0,0 0,0 0,0 0,0 0,0 0,0 0,0 0,0 0,0 0,0 0,0 0,0 0,0 0,0 0,0 0,0 0,0 0,0 0,0 0,0 0,0 0,0 0,0 0,0 0,0 0,0 0,0 0,0 0,0 0,0 0,0 0,0 0,0 0,0 3,0-3,0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0,4 3,-4-3,0 0,0 0,0 0,0 0,0 0,0 0,0 0,0 0,0 0,0 0,0 0,0 0,0 0,0 0,0 0,0 0,0 0,0 0,0 0,0 0,0 0,0 0,0 0,0 0,0 0,0 0,0 0,3 4,-3-4,0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0,0 0,-5 0,5 0,0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0,-2 0,2 0,0 0,0 0,2 1,-2-1,0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 10,10-10,0 0,0 0,0 0,0 0,0 0,0 0,0 0,0 0,0 0,0 0,0 0,0 0,0 0,0 0,0 0,0 0,0 0,0 0,0 0,0 0,0 1,0-1,0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2,0-2,0 0,0 0,0 0,0 0,0 0,0 0,0 0,0 0,0 0,0 0,0 0,0 0,0 0,0 0,0 0,0 0,0 0,0 0,0 0,0 0,0 0,0 0,0 0,0 0,0 0,0 0,0 0,0 0,0 0,0 0,0 0,0 0,0 0,0 0,0 0,0 0,0 0,0 2,0-2,0 0,0 0,0 0,0 0,0 0,0 0,0 0,0 0,0 0,0 0,0 0,0 0,0 0,0 0,0 0,0 0,0 0,0 0,0 0,0 0,0 0,0 0,0 0,0 0,0 0,0 0,0 0,0 0,0 0,0 0,-1 3,1-3,0 0,0 0,0 0,0 0,0 0,0 0,0 0,0 0,0 0,0 0,0 0,0 0,0 0,0 0,0 1,0-1,0 0,0 0,0 0,0 0,0 0,0 0,0 0,0 0,0 0,0 0,0 0,0 0,0 0,0 0,0 0,0 0,0 0,0 0,0 0,0 0,0 0,0 0,0 0,0 0,0 0,0 0,0 0,-1 5,1-5,0 0,0 0,0 0,0 0,0 0,0 0,0 0,0 0,0 0,0 0,0 1,0-1,0 0,0 0,0 0,0 0,0 0,0 0,0 0,0 0,0 0,0 0,0 0,0 0,0 0,0 0,0 0,0 0,0 0,0 0,0 0,0 0,0 0,-1 6,1-6,0 0,0 0,0 0,0 0,0 0,0 0,0 0,0 0,-1 2,1-2,0 0,0 0,0 0,0 0,0 0,0 0,0 0,0 0,0 0,0 0,0 0,0 0,0 0,0 0,0 0,-29 84,29-84,0 0,0 0,0 0,0 0,0 0,-6 9,6-9,0 0,0 0,0 0,0 0,0 0,0 0,0 0,0 0,0 0,-2 11,2-11,0 0,0 0,3 5,-3-5,0 0,0 0,0 0,4 11,-4-4,0-7,0 0,0 0,0 0,0 0,0 0,0 0,0 0,0 0,0 0,-1 9,1-9,0 0,0 0,-3 2,3-2,0 0,0 0,0 0,-2-1,1-1,1 2,-3-4,1 1,2 3,-3 0,2 2,1-2,1 3,4-1,-5-2,1 0,-3-2,2 2,-2-1,2 1,1 0,-1 0,0 3,0-1,0-2,0 2,0-2,0 0,-1 0,1 0,0 0,1-1,-1 0,0 1,0-1,0 1,0 0,1-1,1 1,-2 0,4 1,-3-1,-1 0,-2 0,2 0,-5-1,5 1,-2 1,2 1,0-2,2 1,-1-1,-1 0,-1-1,0-3,1 4,-3-4,5 4,-2 0,0 0,0 0,1 1,-1-1,0 0,-3-3,3 3,2-4,-1 2,-1 2</inkml:trace>
        </inkml:traceGroup>
      </inkml:traceGroup>
    </inkml:traceGroup>
  </inkml:traceGroup>
</inkml:ink>
</file>

<file path=ppt/ink/ink19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1T16:34:09.514"/>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9B6B9A0-654A-4A5B-B1F8-A2111D208688}" emma:medium="tactile" emma:mode="ink">
          <msink:context xmlns:msink="http://schemas.microsoft.com/ink/2010/main" type="writingRegion" rotatedBoundingBox="20947,5428 19705,6282 19405,5846 20646,4991"/>
        </emma:interpretation>
      </emma:emma>
    </inkml:annotationXML>
    <inkml:traceGroup>
      <inkml:annotationXML>
        <emma:emma xmlns:emma="http://www.w3.org/2003/04/emma" version="1.0">
          <emma:interpretation id="{2175CD1E-572A-408F-9D34-8D039C34BF05}" emma:medium="tactile" emma:mode="ink">
            <msink:context xmlns:msink="http://schemas.microsoft.com/ink/2010/main" type="paragraph" rotatedBoundingBox="20947,5428 19705,6282 19405,5846 20646,4991" alignmentLevel="1"/>
          </emma:interpretation>
        </emma:emma>
      </inkml:annotationXML>
      <inkml:traceGroup>
        <inkml:annotationXML>
          <emma:emma xmlns:emma="http://www.w3.org/2003/04/emma" version="1.0">
            <emma:interpretation id="{AF429396-0E30-4CD6-8EB8-1F33E5E9E489}" emma:medium="tactile" emma:mode="ink">
              <msink:context xmlns:msink="http://schemas.microsoft.com/ink/2010/main" type="line" rotatedBoundingBox="20947,5428 19705,6282 19405,5846 20646,4991"/>
            </emma:interpretation>
          </emma:emma>
        </inkml:annotationXML>
        <inkml:traceGroup>
          <inkml:annotationXML>
            <emma:emma xmlns:emma="http://www.w3.org/2003/04/emma" version="1.0">
              <emma:interpretation id="{9A3F616A-C51C-4180-BEC9-968A2AE9B441}" emma:medium="tactile" emma:mode="ink">
                <msink:context xmlns:msink="http://schemas.microsoft.com/ink/2010/main" type="inkWord" rotatedBoundingBox="20947,5428 19705,6282 19405,5846 20646,4991"/>
              </emma:interpretation>
            </emma:emma>
          </inkml:annotationXML>
          <inkml:trace contextRef="#ctx0" brushRef="#br0">1272 0,'0'0,"-28"41,28-41,0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0,0 0,0 0,0 0,3 0,-3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1,0-1,0 0,0 0,0 0,0 0,0 0,0 0,0 0,0 0,0 0,0 0,0 0,0 0,0 0,0 0,-1-1,1 1,0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0,-4 0,4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4,3-4,0 0,0 0,0 0,0 0,0 0,0 0,0 0,0 0,0 0,0 0,0 0,0 0,0 0,0 0,0 0,0 0,0 0,0 0,0 0,0 0,0 0,0 0,0 0,0 0,0 0,0 0,0 0,0 0,0 0,0 0,0 0,0 0,0 0,0 0,0 0,-3 1,3-1,0 0,0 0,0 0,0 0,0 0,0 0,0 0,0 0,0 0,0 0,0 0,0 0,0 0,0 0,0 0,0 0,0 0,0 0,0 0,0 0,0 0,0 0,0 0,0 0,0 0,0 0,0 0,0 0,0 0,0 0,0 0,0 0,0 0,0 0,0 0,-5 5,5-5,0 0,0 0,0 0,0 0,0 0,0 0,0 0,0 0,0 0,0 0,0 0,0 0,0 0,0 0,0 0,0 0,0 0,0 0,0 0,0 0,0 0,0 0,0 0,0 0,0 0,0 0,0 0,0 0,0 0,0 0,0 0,0 0,-2 2,2-2,0 0,0 0,0 0,0 0,0 0,0 0,0 0,0 0,0 0,0 0,0 0,0 0,0 0,0 0,0 0,0 0,0 0,0 0,0 0,0 0,0 0,0 0,0 0,0 0,0 0,0 0,0 0,0 0,0 0,0 0,0 0,0 0,0 0,0 0,0 0,0 0,0 0,0 0,-7 6,7-6,0 0,0 0,0 0,0 0,0 0,0 0,0 0,0 0,0 0,0 0,0 0,0 0,0 0,0 0,0 0,0 0,0 0,0 0,0 0,0 0,0 0,0 0,0 0,0 0,0 0,0 0,0 0,0 0,0 0,-7 3,7-3,0 0,0 0,0 0,0 0,0 0,0 0,0 0,0 0,0 0,0 0,0 0,0 0,0 0,0 0,0 0,0 0,0 0,0 0,0 0,0 0,0 0,0 0,0 0,0 0,0 0,0 0,0 0,0 0,0 0,0 0,0 0,0 0,0 0,0 0,0 0,0 0,0 0,0 0,0 0,0 0,0 0,-10 7,10-7,0 0,0 0,0 0,0 0,0 0,0 0,0 0,0 0,0 0,0 0,0 0,0 0,0 0,0 0,0 0,0 0,0 0,0 0,0 0,0 0,0 0,0 0,0 0,0 0,0 0,0 0,-5 4,5-4,0 0,0 0,0 0,0 0,0 0,0 0,0 0,0 0,0 0,0 0,0 0,0 0,0 0,0 0,0 0,0 0,0 0,0 0,0 0,0 0,0 0,0 0,0 0,0 0,0 0,0 0,0 0,0 0,0 0,0 0,0 0,0 0,0 0,0 0,0 0,0 0,0 0,0 0,0 0,0 0,0 0,0 0,0 0,0 0,-9 7,9-7,0 0,0 0,0 0,0 0,0 0,0 0,0 0,0 0,0 0,0 0,0 0,0 0,0 0,0 0,0 0,0 0,0 0,0 0,0 0,0 0,0 0,0 0,0 0,-7 4,7-4,0 0,0 0,0 0,0 0,0 0,0 0,0 0,0 0,0 0,0 0,0 0,0 0,0 0,0 0,0 0,0 0,0 0,0 0,0 0,0 0,0 0,0 0,0 0,0 0,0 0,0 0,0 0,0 0,0 0,0 0,0 0,0 0,0 0,0 0,0 0,0 0,0 0,0 0,0 0,0 0,0 0,0 0,0 0,0 0,0 0,-13 8,13-8,0 0,0 0,0 0,0 0,0 0,0 0,0 0,0 0,0 0,0 0,0 0,0 0,0 0,0 0,0 0,0 0,0 0,0 0,0 0,0 0,-10 6,10-6,0 0,0 0,0 0,0 0,0 0,0 0,0 0,0 0,0 0,0 0,0 0,0 0,0 0,0 0,0 0,0 0,0 0,0 0,0 0,0 0,0 0,0 0,0 0,0 0,0 0,0 0,0 0,0 0,-15 9,15-9,0 0,0 0,0 0,0 0,0 0,0 0,0 0,0 0,0 0,0 0,0 0,0 0,0 0,0 0,0 0,0 0,0 0,-8 5,8-5,0 0,0 0,0 0,0 0,0 0,0 0,0 0,0 0,0 0,0 0,0 0,0 0,0 0,0 0,0 0,0 0,0 0,0 0,0 0,0 0,0 0,0 0,0 0,0 0,0 0,0 0,0 0,0 0,0 0,0 0,0 0,0 0,0 0,-17 10,17-10,0 0,0 0,0 0,0 0,0 0,0 0,0 0,0 0,0 0,0 0,0 0,0 0,0 0,0 0,-11 6,11-6,0 0,0 0,0 0,0 0,0 0,0 0,0 0,0 0,0 0,0 0,0 0,0 0,0 0,0 0,0 0,0 0,-1 1,1-1,0 0,0 0,0 0,0 0,0 0,0 0,0 0,0 0,0 0,0 0,0 0,0 1,0-1,0 0,0 0,0 0,0 0,0 0,0 0,0 0,0 0,0 0,0 0,0 0,0 0,0 0,0 0,0 0,0 0,0 0,0 0,0 0,0 0,0 0,-5 2,5-2,0 0,0 0,0 0,0 0,0 0,0 0,0 0,0 0,-2 1,2-1,0 0,0 0,0 0,0 0,0 0,0 0,0 0,0 0,0 0,-6 3,6-3,0 0,0 0,0 0,0 0,0 0,-1 2,1-2,0 0,0 0,0 0,0 0,0 0,0 0,0 0,0 0,0 0,-10 5,10-5,0 0,0 0,-3 2,3-2,0 0,0 0,0 0,-161 86,130-73,31-13,0 0,0 0,0 0,0 0,0 0,0 0,0 0,-2 2,2-2,0 0,-1 1,1-1,0 0,-82 45,65-34,17-11,-27 16,13-7,14-9,-1 1,-1 0,2-1,-60 33,40-26,20-7,-30 11,18-4,12-7,-22 12,10-6,12-6,-16 8,8-3,8-5,-12 8,4-3,8-5,-14 7,8-4,6-3,-14 8,5-3,9-5,-13 9,6-4,7-5,-14 8,4-3,10-5,-17 10,5-4,12-6,-22 11,7-6,15-5,-20 8,12-6,8-2,-17 7,6-2,11-5,-19 9,10-4,9-5,-17 12,6-6,11-6,-15 9,5-2,10-7,-12 7,4-3,8-4,-14 8,3-2,11-6,-12 6,10-5,2-1,-9 6,1-1,8-5,-1 0,1 1,0-1,-53 31,41-25,12-6,-22 11,11-6,11-5,-14 8,9-4,5-4,-7 5,4-3,3-2,-5 3,5-2,0-1,-2 1,4-2,-2 1,0 1,-2 0,2-1,2-1,1-1,-3 2,2-2,-1 2,-1 0,2 0,-1 0,-1 0,2-2,-1 0,-1 2,3-4,-1 2,-2 2,2-5,-2 4,0 1,3-5,-3 3,0 2,6-6,-1 4,-5 2,6-5,-6 3,0 2,3-5,1 1,-4 4,8-9,-3 4,-5 5,8-9,-4 3,-4 6,6-7,-2 5,-4 2,3-7,-2 2,-1 5,6-9,1 4,-7 5,9-11,-3 5,-6 6,13-12,-6 5,-7 7,13-13,-7 4,-6 9,15-18,-4 5,-11 13,19-26,-10 10,-9 16,14-25,-5 13,-9 12,16-18,-8 9,-8 9,17-16,-8 6,-9 10,16-14,-10 7,-6 7,7-8,-3 6,-4 2,-2 0,-1 3,3-3,-2 2,4-3,-2 1,-2 3,-2 3,4-6,-3 5,1-4,2-1,-1 3,2 1,-1-4,-1 6,-4-3,5-3,-6 6,1-3,5-3,-6 5,4-2,2-3,-4 6,2-2,2-4,-5 6,4-3,1-3,-5 6,1-2,4-4,0 1,-2-1,2 0,-14 17,14-16,0-1,-15 32,7-21,8-11,-2 1,2 0,0-1,-3 3,2-1,1-2,-61 73,49-58,12-15,-17 21,7-9,10-12,-14 16,8-6,6-10,-12 17,6-5,6-12,-10 18,6-8,4-10,-2 1,2-1,0 0,-31 40,23-31,8-9,-12 12,6-8,6-4,-8 7,5-2,3-5,-3 8,3-5,0-3,-3 4,3-3,0-1,-3 2,0-1,3-1,-2 2,0-2,2 0,2-1,1 1,-3 0,2 2,-4 0,2-2,-1 2,-1-1,2-1,-2 2,2-1,0-1,0 1,0-2,0 1,0 0,2 1,-2-1,0 1,0-1,0 0,2 0,-2-1,0 1,1-1,1 0,-2 1,3 0,0 1,-3-1,4 1,0 0,-4-1,0 0,1 0,-1 0,14 5,-8-6,-6 1,5 0,-5 0,0 0,17 5,-12-3,-5-2,6 1,-5 0,-1-1,5 2,-3 0,-2-2,7 2,0-1,-7-1,4 1,-4-1,0 0,2 1,-2 0,0-1,34 18,-26-14,-8-4,6 9,-5-4,-1-5,5 3,-2-3,-3 0,5 3,-2 0,-3-3,1 3,1-3,-2 0,17 8,-14-4,-3-4,5 4,-4-3,-1-1,5 0,-2 2,-3-2,6 3,-1-1,-5-2,1 1,-1-1,0 0,2 1,0 0,-2-1,32 24,-21-17,-11-7,6 3,-6-2,0-1,2 1,-2 0,0-1,37 21,-26-16,-11-5,11 7,-10-5,-1-2,3 4,-3-2,0-2,0 2,2-1,-2-1,0 1,1 0,-1-1,-1 1,1 1,0-2,-2 0,1 0,1 0,-2 0,1 1,1-1,-2 0,1-1,1 1,0-1,0 1,0 0,1-1,-2 1,1 0,0-1,0 1,0 0,1 0,-1 0,0 0,0 0,-1 0,1 0,1-2,1 0,-2 2,1-6,-2 2</inkml:trace>
        </inkml:traceGroup>
      </inkml:traceGroup>
    </inkml:traceGroup>
  </inkml:traceGroup>
</inkml:ink>
</file>

<file path=ppt/ink/ink19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51:35.26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275 166 1,'0'0'0,"-6"-20"13,6 20 5,20-8-9,-20 8 2,14-19 4,-16 5 2,2 14 1,9-20-1,-9 20 0,9-25-3,-9 25-4,9-21-3,-9 21-1,7-25-1,-7 25-1,5-15 0,-5 15-2,0 0 0,0 0 0,0 0 0,0 0-1,-21 6 0,11 12 0,-3 3-1,-6 6 1,-5 4 0,-3 7 0,-5 2 0,0 7 0,0 2 0,0-6 0,2-3 0,6 1 0,4-12-1,6-3 1,4-9 0,10-17 0,0 0 0,0 0 0,-2-27 0,10 1 0,2-8 0,7-6 0,6-4-1,2-1 0,6-2-1,-1 2 1,0 6 0,1 4 0,-1 5 0,-6 8 0,-2 5-1,0 8 2,-6 4-1,0 10 0,1 2 0,-1 10 0,3 1 0,3 7 0,2 4 1,2 1-1,5 3 1,-2 2-1,3 3 0,-2-4 0,0-1 0,-4-1 0,0-7 0,-3-2 0,-3-5 0,-4-5 1,-3-7-2,-13-6-3,26-2-31,-26 2-2,-5-13-1,5 13-1</inkml:trace>
</inkml:ink>
</file>

<file path=ppt/ink/ink19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51:35.26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8 361 55,'-15'0'34,"15"0"1,0 0-1,0 0-17,-16 7-10,16-7-2,0 0-1,19 10-1,-6-12-1,12 2 0,2 0-1,11 0 1,4-2-1,11-1 0,8 0-1,2 0 1,4-1-1,5 2 1,4-3-1,4 1 1,3-5-1,8-2 1,2 2-1,7-1 1,0-1-1,0 0 1,2 0-1,2 0 1,-4 2-1,0-1 1,0 1-1,-2 2 0,2-4 0,2 3 0,-1 1 0,2 1 0,0-3 1,2 7-1,-1 2 0,-1-5 0,2 4 0,7-1 0,-4 2 0,-1 0 0,3-3 1,-3 1-1,-3 0 0,-3 2 0,-4-4 1,-2 6-1,-2-5 0,-2-1 1,-2 4-1,-2 0 0,1 0 0,2 0 0,0 0 0,-1 0 1,-1 0-1,0 7 0,2-4 0,1 2 0,0-2 1,-5 1-1,2 5 0,-1-1 0,-2 1 0,-3 0 0,-1 2 0,0-1 1,-1 1-1,2-1 0,2-1 0,-2-2 0,5 0 0,-3-5 0,6 2 0,-1-2 0,1-1 0,1 1 1,1-1-1,-1-1 0,2 1 0,5 3 0,-3-4 0,1 2 0,-1-2 0,4 2 1,2-2-1,-1 2 0,4-5 1,-2 3-1,6-1 0,-1-1 1,1 2-1,-1 0 0,-2 2-1,0-2 1,-5 1 0,-5 2 0,-4-2 0,-6-1 1,-5-3-1,-6 1 1,-12-2 0,-8 2 0,-8 0 0,-11 0 0,-10 1 0,-5 1 0,-20 0 0,16-4 1,-16 4-1,0 0-1,0 0 1,0 0 0,0 0 0,0 0 0,-7-17-1,7 17 0,0 0 0,0 0 0,-9-13 0,9 13 0,-14-14 0,14 14 0,-23-17 0,5 5 0,-4-4-1,-3-1 1,-1 2 0,-2-1 1,-5-5-1,1 5 0,1 1 0,-1-1 0,0 4 0,0-1 0,1 2 1,2 0-2,1 3 2,1-1-1,6 0 0,3 7 0,4-1 1,14 3-1,-19-8 0,19 8 0,0 0 0,0 0 1,0 0-1,0 0 0,0 0 0,0 0 0,0 0 0,0 0 0,-4 15 1,4-15-1,13 17 0,2-5 1,3 2-1,10 4 0,5 1-1,9 4 1,0-3 0,11 1-1,2 1 1,5-3 0,-1 0 0,-3-3 0,-7-6-1,-5 3 1,-5-6 0,-6 2 0,-13 1 0,-20-10 0,13 12 0,-13-12 0,-15 14 0,4-9 0,-5 1 0,-5 0 0,2 1 0,-6 9 0,-5-1 0,1 8 1,-3 4-2,-7 5 1,-1-5 0,4 5 0,-4-1 0,5-5 0,6-3-1,2-7-1,6-4-2,-5-17-10,26 5-25,-23 3-1,23-3 0,-17-9-2</inkml:trace>
</inkml:ink>
</file>

<file path=ppt/ink/ink19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4:51:35.26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 28 54,'-9'-21'33,"9"21"2,0 0-2,0 0-15,-15-8-10,15 8-2,0 0-2,0 0-1,0 0-1,2 17 0,-2-17 0,0 28-1,-3-9 1,3 3-1,-3 2 1,-1 7-1,2 1 1,-3 1-2,4 1 2,2 6-2,4 3 2,-1 6-2,4 3 0,1 6 1,1 3-1,0 5 1,-2 3-1,-6-1 1,3 0 0,-10 6-1,4-5 1,-7-3-1,0-5 1,2-1-2,-3-3 2,4-1-1,0 2-1,0-7 1,4 1 0,1 1 0,3 7-1,0-5 1,2 2 0,0-2 0,1-1 0,-1-1 0,-3-1 0,3-3 0,-2-3 0,-2 4-1,2 0 1,-5-3 0,2 4 0,0 2 0,-1 5 0,2 1 1,3 4-1,0 4 1,4 3-1,0 4 1,1 1-1,2 3 1,0-2 0,1 9-1,1-4 1,-1-1 0,1 5 0,-2 0-1,3 0 1,-2 4-1,1 0 0,4 0 0,1 4 0,-3-1-1,1-2 1,-1-1 0,1-4-1,-1-3 1,1-5 0,-1-3 0,-4-2 0,5-4 1,1-1-1,-1-4 1,-1-4 0,0-2 0,-4 0-1,1-8 1,-3-5 0,1-4 0,-4-6 0,0-2-1,-3 0 1,0 0-1,-6-4 1,0 1-1,0-4 1,-3-3-1,2 2 0,-2-7 0,1-1 0,5-16 0,0 0-1,-2 14-2,2-14-3,0 0-28,0-15-6,0-7 0,7 3-1</inkml:trace>
</inkml:ink>
</file>

<file path=ppt/ink/ink19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77"/>
    </inkml:context>
    <inkml:brush xml:id="br0">
      <inkml:brushProperty name="width" value="0.06667" units="cm"/>
      <inkml:brushProperty name="height" value="0.06667" units="cm"/>
      <inkml:brushProperty name="fitToCurve" value="1"/>
    </inkml:brush>
  </inkml:definitions>
  <inkml:trace contextRef="#ctx0" brushRef="#br0">356 598,'0'0,"0"0,0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0,-13-3,13 3,0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0,1-8,-1 8,0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0,2-11,-2 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0,1-6,-1 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0,1-9,-1 9,0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0,2-7,-2 7,0 0,0 0,0 0,0 0,0 0,0 0,0 0,0 0,0 0,0 0,0 0,0 0,0 0,0 0,0 0,0 0,0 0,0 0,0 0,0 0,0 0,0 0,0 0,0 0,0 0,0 0,0 0,0 0,0 0,0 0,0 0,0 0,0 0,0 0,0 0,0 0,0 0,0 0,0 0,0 0,0 0,0 0,0 0,0 0,0 0,0 0,0 0,0 0,0 0,0 0,0 0,0 0,0 0,0 0,0 0,0 0,0 0,0 0,0 0,0 0,0 0,0 0,0 0,0 0,0 0,0 0,0 0,0 0,0 0,0 0,0 0,0 0,0 0,0 0,0 0,0 0,0 0,0 0,3-5,-3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0,9-7,-9 7,0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6,-1-6,0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2,2-2,0 0,-2 1,2-1,0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0,4 1,-4-1,0 0,0 0,0 0,0 0,0 0,0 0,0 0,0 0,0 0,0 0,0 0,0 0,0 0,0 0,0 0,0 0,0 0,0 0,0 0,0 0,0 0,0 0,0 0,0 0,0 0,0 0,0 0,0 0,0 0,0 0,0 0,0 0,0 0,0 0,0 0,0 0,0 0,0 0,0 0,0 0,0 0,0 0,0 0,0 0,0 0,0 0,0 0,0 0,0 0,0 0,0 0,0 0,0 0,0 0,0 0,0 0,0 0,0 0,0 0,0 0,0 0,0 0,0 0,0 0,0 0,0 0,0 0,0 0,0 0,0 0,0 0,0 0,0 0,0 0,0 0,0 0,2 5,-2-5,0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1,0-1,0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0,-5 13,5-13,0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0,1 4,-1-4,0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0,-4 4,4-4,0 0,0 0,0 0,0 0,0 0,0 0,0 0,0 0,0 0,0 0,0 0,0 0,0 0,0 0,0 0,0 0,0 0,0 0,0 0,0 0,0 0,0 0,0 0,0 0,0 0,0 0,0 0,0 0,0 0,0 0,0 0,0 0,0 0,0 0,3 3,-3-3,0 0,0 0,0 0,0 0,0 0,0 0,0 0,0 0,0 0,0 0,0 0,0 0,0 0,0 0,0 0,0 0,0 0,0 0,0 0,0 0,0 0,0 0,0 0,0 0,0 0,0 0,0 0,0 0,0 0,0 0,0 0,0 0,0 0,0 0,0 0,0 0,1 7,-1-7,0 0,0 0,0 0,0 0,0 0,0 0,0 0,0 0,0 0,0 0,0 0,0 0,0 0,0 0,0 0,0 0,0 0,0 0,0 0,0 0,0 0,0 0,0 0,0 0,0 0,0 0,0 0,0 0,0 0,0 0,0 0,0 3,0-3,0 0,0 0,0 0,0 0,0 0,0 0,0 0,0 0,0 0,0 0,0 0,0 0,0 0,0 0,0 0,0 0,0 0,0 0,0 0,0 0,0 0,0 0,0 0,0 0,0 0,0 0,0 0,0 0,0 0,0 0,0 0,0 0,0 0,0 0,0 0,0 0,0 0,0 0,0 0,-2 7,2-7,0 0,0 0,0 0,0 0,0 0,0 0,0 0,0 0,0 0,0 0,0 0,0 0,0 0,0 0,0 0,0 0,0 0,0 0,0 0,0 0,0 0,0 0,0 0,0 0,0 0,0 0,0 0,0 0,0 0,0 0,0 0,0 0,0 0,0 0,0 0,0 0,0 0,0 0,0 0,0 0,0 0,0 0,0 0,0 0,-2 4,2-4,0 0,0 0,0 0,0 0,0 0,0 0,0 0,0 0,0 0,0 0,0 0,0 0,0 0,0 0,0 0,0 0,0 0,0 0,0 0,0 0,0 0,0 0,0 0,0 0,0 0,0 0,0 0,0 0,0 0,0 0,0 0,0 0,0 0,0 0,0 0,0 0,0 0,0 0,0 0,0 0,0 0,0 0,0 0,0 0,0 0,0 0,0 0,0 0,0 0,0 0,0 0,0 0,0 0,-3 7,3-7,0 0,0 0,0 0,0 0,0 0,0 0,0 0,0 0,0 0,0 0,0 0,0 0,0 0,0 0,0 0,0 0,0 0,0 0,0 0,0 0,-1 5,1-5,0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0,-1 1,1-1,0 0,0 0,0 0,0 0,0 0,0 0,0 0,0 0,0 0,0 0,0 0,0 0,0 0,0 0,0 0,0 0,0 0,0 0,0 0,0 0,0 0,0 0,0 0,0 0,0 0,0 0,0 0,0 0,0 0,0 0,0 0,0 0,-1 3,1-3,0 0,0 0,0 0,0 0,0 0,0 0,0 0,0 0,0 0,0 0,0 0,0 0,0 0,0 0,0 0,-1 0,1 0,0 0,0 0,0 0,0 0,0 0,0 0,0 0,0 0,0 0,0 0,0 0,0 0,0 0,0 0,0 0,0 0,0 0,0 0,0 0,0 0,0 0,0 0,0 0,0 0,0 0,0 0,0 0,0 0,0 0,-1 5,1-5,0 0,0 0,0 0,0 0,0 0,0 0,0 0,0 0,0 0,0 0,0 0,0 0,0 0,0 0,0 0,0 0,0 0,0 0,0 0,0 0,0 0,0 0,0 0,0 0,0 0,0 0,0 0,0 0,0 0,0 0,0 0,0 0,0 0,0 0,0 0,0 0,-23 67,23-67,0 0,0 0,0 0,0 0,0 0,0 0,0 0,0 0,0 0,-1 8,1-8,0 0,0 0,0 0,0 0,0 0,0 0,0 0,0 0,0 0,0 0,0 0,0 0,0 0,0 0,0 0,0 0,0 0,0 1,0-1,0 0,0 0,0 0,0 0,0 0,0 0,0 0,0 0,0 0,0 0,0 0,0 0,0 0,0 0,0 0,0 0,0 0,0 0,0 0,0 2,0-2,0 0,0 0,0 0,0 0,0 0,0 0,0 0,0 1,0-1,0 0,0 0,0 0,0 3,0-2,0-1,0 0,0 0,0 0,0 0,0 0,0 0,0 0,0 0,0 0,0 0,0 0,0 0,0 0,0 5,0-5,0 0,0 0,0 0,0 0,0 1,0-1,0 0,0 0,0 0,0 0,0 0,0 0,0 0,0 5,0-5,0 0,0 2,0-2,0 0,0 6,0-4,0-2,-1 51,1-50,0-1,0 5,-1-5,1 0,-1 5,0-3,1-2,0 5,-1-2,1-3,-2 6,1-3,1-3,-2 7,1-5,1-2,-2 8,0-4,2-4,-4 12,-1 1,5-13,-4 12,4-12,-5 13,5-13,-5 12,-1 1,6-13,-4 11,-1 2,5-13,-5 11,-1 5,6-16,-4 10,0 1,4-11,-4 10,-1 3,5-13,-3 10,-1 3,4-13,-2 9,0-1,2-8,0 11,0-11,-2 14,2-14,-2 9,1 2,1-11,-2 13,1 5,1-18,-2 11,0 1,2-12,-1 15,-2 5,3-20,-2 13,2-13,-2 14,2-14,-3 15,0 5,3-20,-3 12,0 4,3-16,-4 17,-4 4,8-21,-2 11,-2 2,4-13,-2 10,-1-1,3-9,-2 13,-1 5,3-18,-2 13,0 3,2-16,-2 12,2-12,-2 14,2-14,0 11,0 3,0-14,-1 13,-2 3,3-16,-2 13,0 4,2-17,-4 17,-1 3,5-20,-3 16,-1 5,4-21,-4 15,-1 3,5-18,-3 13,-3 4,6-17,-3 13,3-13,0 0,-3 18,3-18,-1 11,-1 3,2-14,-2 11,0 4,2-15,-2 14,-2 3,4-17,-2 12,0 3,2-15,-2 12,2-12,-2 14,2-14,-2 15,-1 4,3-19,-2 14,-2 5,4-19,-1 14,-2 2,3-16,-2 13,0 5,2-18,-3 12,1 3,2-15,-3 13,-2 4,5-17,-26 97,21-77,5-20,0 1,0-1,0 1,0-1,0 2,0-1,0-1,0 43,-2-36,2-7,0 0,0 0,0 0,-2 19,3-14,-1-5,1 6,-1-4,0-2,2 4,-2-3,0-1,1 5,0-1,-1-4,0 4,0-4,-2 1,2-1,0 1,2 2,-2-3,0 1,-1-1,1 0,-1 1,1-1,0 0,1 4,1-3,-2-1,-1 4,1-4,-2 0,2 0,-1 1,2-1,-1 0,1 0,-1 1,0-1,0 1,0 0,0-1,-1-1,0-1,1 2,-1-4,1 4,0-2,0 2,1-5,0 1,-1 4,-1-7,-2 4,3 3,-5-6,2 4,3 2,0-5,4 2,-4 3,1-4,-2 2,1 2,-1-4,1 2,0 2,-2-4,1 3,1 1,-3-4,3 4,0 0,-1-2,1 2,0-3,1 1,-1 2,1-3,-2 3,1 0,-1-3,1 1,0 2,0-2,0 2,0 0,0-1,1-2,-1 3,1-2,-1-1,0 3,1-3,-1 1,0 2,0-5,-1 0,1 5,0-6,2 4,-2 2,1-6,-1 3,0 3,1-7,0 3,-1 4,0-6,1 3,-1 3,1-5,-1 5,2-6,-2 6,4-10,-1 4,-3 6,5-12,-2 5,-3 7,2-13,-3 6,1 7,1-13,2 5,-3 8,6-15,-2 5,-4 10,3-18,-4 6,1 12,-3-18,3 9,0 9,1-17,-1 17,3-10,-3 10,0 0,2-19,-1 9,-1 10,4-18,-2 6,-2 12,3-18,-4 11,1 7,1-17,2 8,-3 9,4-24,-3 9,-1 15,7-25,1 12,-8 13,6-18,-7 9,1 9,1-18,-1 18,3-10,-3 10,4-18,-1 6,-3 12,3-19,-1 12,-2 7,8-19,0 8,-8 11,4-22,-7 8,3 14,-2-24,3 12,-1 12,-1-18,-2 9,3 9,0-18,4 8,-4 10,4-20,-4 20,-1-15,1 15,5-24,6 13,-11 11,12-19,-11 7,-1 12,6-25,-3 9,-3 16,8-27,-2 11,-6 16,5-24,-5 14,0 10,2-22,-1 9,-1 13,-3-21,-2 9,5 12,-2-19,2 19,0 0,2-9,-2 9,2-19,-1 6,-1 13,7-23,0 10,-7 13,7-22,-6 12,-1 10,9-20,-2 7,-7 13,9-20,-4 9,-5 11,8-18,-3 7,-5 11,6-18,-1 9,-5 9,10-17,-6 5,-4 12,8-18,-5 10,-3 8,5-17,-3 6,-2 11,4-15,0 9,-4 6,2-13,-6 4,4 9,-2-16,2 16,2-6,-2 6,5-13,-1 6,-4 7,4-15,-4 7,0 8,-2-13,-1 7,3 6,0-11,2 6,-2 5,3-9,-1 3,-2 6,1-10,0 5,-1 5,3-10,0 5,-3 5,5-7,-5 7,2-5,-2 5,3-9,-1 3,-2 6,3-10,-1 5,-2 5,2-8,-2 4,0 4,2-8,1 4,-3 4,4-10,-3 4,-1 6,2-9,1 5,-3 4,4-6,-5 3,1 3,1-5,-1 5,2-3,-2 3,4-7,-1 3,-3 4,3-7,-2 4,-1 3,2-5,0 2,-2 3,4-3,-2 1,-2 2,1-4,-2 3,1 1,1-2,0 3,-1-1,3 1,-3-2,0 1,-1 0,1 0,-2-1,2 1,-1 2,3 1,-2-3,1 3,-1-1,0-2,0 4,0-2,0-2,-2 5,-1-3,3-2,-6 4,2-1,4-3,0 1,0-1,0 0,-4 13,2-8,2-5,-2 6,2-6,-2 4,2-4,-2 7,1-3,1-4,-2 7,1-3,1-4,-1 7,1-2,0-5,0 7,-1-3,1-4,-1 0,1 1,0-1,-11 16,10-11,1-5,-3 7,0-4,3-3,-1 1,1-1,0 0,0 0,-1 1,1-1,0 0,-2 3,2-2,0-1,-1 3,0-2,1-1,-1 5,1-3,0-2,-1 7,1-7,-1 7,1-7,-2 14,0 4,2-18,-3 19,-2 5,5-24,-6 24,-3 8,9-32,-4 14,0 3,4-17,-8 24,-3 6,11-30,-7 19,-4 7,11-26,-7 15,-1 6,8-21,-6 16,6-16,-8 21,8-21,-4 12,-2 6,6-18,-2 12,0 8,2-20,-2 13,0 5,2-18,-1 15,-1 2,2-17,0 14,-1 4,1-18,-2 14,-1 6,3-20,-3 16,-1 7,4-23,-3 17,-2 5,5-22,-4 20,-7 6,11-26,-2 7,2-7,-2 9,2-9,-2 11,-1 1,3-12,-1 12,-2 3,3-15,-3 11,1 5,2-16,-2 9,1 0,1-9,-1 14,1 7,0-21,-1 15,-1 1,2-16,-1 14,-1 4,2-18,-1 15,1-15,-4 17,4-17,0 10,-2 4,2-14,-2 15,-2 3,4-18,-1 10,-1 4,2-14,-2 17,-2 8,4-25,-2 12,2-12,-1 14,1-14,-2 15,1 2,1-17,-1 12,1 2,0-14,-1 14,-1 2,2-16,-1 13,0 3,1-16,-2 12,1 3,1-15,-1 11,1 3,0-14,0 11,-1 1,1-12,-1 11,1-11,-2 17,2-17,-1 13,-1 2,2-15,-1 7,0-2,1-5,-1 9,0 0,1-9,-2 11,0 1,2-12,-24 114,24-100,0-14,0 13,-2-10,2-3,0 0,0 0,0 0,0 1,0-1,0 0,0 0,-3 24,3-18,0-6,1 6,-1-5,0-1,-1 3,-1-2,2-1,-1 1,1-1,0 0,2-1,-2 1,1 0,-1 0,1 0,-2-1,1 1,-1-4,0 3,1 1,1-4,0 4,-1 0,-1 0,1 0,0 0,-7 0,8 0,-1 0,0 0,-1 0,1 0,-3 0,3 0,0 0,-1-1,1 1,1-4,-1 4,-1-3,-1 1,2 2</inkml:trace>
</inkml:ink>
</file>

<file path=ppt/ink/ink19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78"/>
    </inkml:context>
    <inkml:brush xml:id="br0">
      <inkml:brushProperty name="width" value="0.00882" units="cm"/>
      <inkml:brushProperty name="height" value="0.00882" units="cm"/>
      <inkml:brushProperty name="fitToCurve" value="1"/>
    </inkml:brush>
  </inkml:definitions>
  <inkml:trace contextRef="#ctx0" brushRef="#br0">390 55,'0'0,"0"0,0 0,0 0,0 0,0 0,0 0,0 0,0 0,0 0,0 0,0 0,0 0,0 0,0 0,0 0,4-3,-4 3,0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0,7-4,-7 4,0 0,0 0,0 0,0 0,0 0,0 0,0 0,0 0,0 0,0 0,0 0,0 0,0 0,0 0,0 0,0 0,0 0,0 0,0 0,0 0,0 0,0 0,0 0,0 0,0 0,0 0,0 0,0 0,0 0,0 0,0 0,0 0,0 0,0 0,0 0,0 0,0 0,0 0,0 0,0 0,0 0,0 0,0 0,0 0,0 0,0 0,0 0,0 0,0 0,0 0,0 0,0 0,0 0,0 0,0 0,0 0,0 0,0 0,0 0,0 0,0 0,0 0,0 0,0 0,0 0,0 0,0 0,0 0,0 0,0 0,0 0,0 0,0 0,0 0,0 0,0 0,0 0,0 0,4-4,-4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0,2-6,-2 6,0 0,0 0,0 0,0 0,0 0,0 0,0 0,0 0,0 0,0 0,0 0,0 0,0 0,0 0,0 0,0 0,0 0,0 0,0 0,0 0,0 0,0 0,0 0,0 0,0 0,0 0,0 0,0 0,0 0,0 0,0 0,0 0,0 0,0 0,0 0,0 0,0 0,0 0,0 0,0 0,0 0,0 0,0 0,0 0,0 0,0 0,0 0,0 0,0 0,0 0,0 0,0 0,0 0,0 0,0 0,0 0,0 0,0 0,0 0,0 0,0 0,0 0,0 0,0 0,0 0,0 0,0 0,0 0,0 0,0 0,0 0,0 0,0 0,0 0,0 0,0 0,0 0,0 0,0-5,0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0,1-7,-1 7,0 0,0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0,2-4,-2 4,0 0,0 0,0 0,0 0,0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0,2-3,-2 3,0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9,8-9,0 0,0 0,0 0,0 0,0 0,0 0,0 0,0 0,0 0,0 0,0 0,0 0,0 0,0 0,0 0,0 0,0 0,0 0,0 0,0 0,0 0,0 0,0 0,0 0,0 0,0 0,0 0,0 0,0 0,0 0,0 0,0 0,0 0,0 0,0 0,0 1,0-1,0 0,0 0,0 0,0 0,0 0,0 0,0 0,0 0,0 0,0 0,0 0,0 0,0 0,0 0,0 0,0 0,0 0,0 0,0 0,0 0,0 0,0 0,0 0,0 0,0 0,0 0,0 0,0 0,0 0,0 0,0 0,0 0,0 0,0 0,0 0,0 0,0 0,0 0,0 1,0-1,0 0,0 0,0 0,0 0,0 0,0 0,0 0,0 0,0 0,0 0,0 0,0 0,0 0,0 0,0 0,0 0,0 0,0 0,0 0,0 0,0 0,0 0,0 0,0 0,0 0,0 0,0 0,0 0,0 0,0 0,0 0,0 0,-1 0,1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2,0-2,0 0,0 0,0 0,0 0,0 0,0 0,0 0,0 0,0 0,0 0,0 0,0 0,0 0,0 0,0 0,0 0,0 0,0 0,0 0,0 0,0 0,0 0,0 0,0 0,0 0,-1 1,1-1,0 0,0 0,0 0,0 0,0 0,0 0,0 0,0 0,0 0,0 0,0 0,0 0,0 0,0 0,0 0,0 0,0 0,0 0,0 0,0 0,0 0,0 0,0 0,0 0,0 0,0 0,0 0,0 0,0 0,0 0,0 0,0 0,0 0,0 0,0 0,0 0,0 0,0 0,0 0,0 0,0 0,0 0,0 0,0 0,0 0,-1 3,1-3,0 0,0 0,0 0,0 0,0 0,0 0,0 0,0 0,0 0,0 0,0 0,0 0,0 0,0 0,0 0,0 0,0 0,0 0,0 0,0 0,0 0,0 0,0 1,0-1,0 0,0 0,0 0,0 0,0 0,0 0,0 0,0 0,0 0,0 0,0 0,0 0,0 0,0 0,0 0,0 0,0 0,0 0,0 0,0 0,0 0,0 0,0 0,0 0,-1 4,1-4,0 0,0 0,0 0,0 0,0 0,0 0,0 0,0 0,0 0,0 0,0 0,0 0,0 0,0 0,0 0,0 0,0 0,0 0,0 0,-1 1,1-1,0 0,0 0,0 0,0 0,0 0,0 0,0 0,0 0,0 0,0 0,0 0,0 0,0 0,0 0,0 0,0 0,0 0,0 0,0 0,0 0,0 0,0 0,0 0,0 0,0 0,0 0,0 0,0 0,0 0,0 0,0 0,0 0,0 0,0 0,0 0,0 0,0 0,-1 5,1-5,0 0,0 0,0 0,0 0,0 0,0 0,0 0,0 0,0 0,0 0,0 0,0 0,0 0,0 1,0-1,0 0,0 0,0 0,0 0,0 0,0 0,0 0,0 0,0 0,0 0,0 0,0 0,0 0,0 0,0 0,0 0,0 0,0 0,0 0,0 0,0 0,0 0,0 0,0 0,0 0,0 0,0 0,0 0,0 0,0 0,0 0,-2 6,2-6,0 0,0 0,0 0,0 0,0 0,0 0,0 0,0 0,0 0,0 0,0 0,0 0,0 0,-3 12,3-12,0 0,0 0,0 0,0 0,0 0,0 0,0 0,0 0,0 0,0 0,0 0,0 0,0 0,0 0,0 0,0 0,0 0,0 0,0 0,0 0,0 0,0 0,0 0,0 0,-2 11,2-11,0 0,0 0,0 0,0 0,0 0,0 0,0 0,0 0,0 0,0 0,-3 12,3-12,0 0,0 0,0 0,0 0,0 0,0 0,0 0,0 0,0 0,0 0,0 0,0 0,0 0,0 0,0 0,0 0,0 0,0 0,0 0,-2 12,2-12,0 0,0 0,0 0,0 0,0 0,0 0,0 0,-3 15,3-15,0 0,0 0,0 0,0 0,0 0,0 0,0 0,0 0,0 0,0 0,0 0,0 0,0 0,-1 10,1-10,0 0,0 0,0 0,0 0,0 0,0 0,0 0,0 0,0 0,-3 11,3-11,0 0,0 0,0 0,0 0,0 0,-2 9,2-9,-1 12,1-12,0 0,-2 10,0 4,2-14,-2 12,-2 5,4-17,-2 9,-2 4,4-13,-1 6,-1 1,2-7,-1 6,-1 1,2-7,-2 8,1 2,1-10,-3 9,1 4,2-13,-2 6,2 0,0-6,-11 72,11-57,0-15,0 1,-1-1,1 0,0 2,0-1,0-1,-1 3,1-3,0 1,0-1,-1 4,1-3,0-1,-1 5,1-3,0-2,-1 4,-1 2,2-6,-2 13,-3 3,5-16,-3 13,3-13,-5 17,5-17,-3 13,-3 8,6-21,-3 8,0 3,3-11,-3 9,0 5,3-14,-3 14,-1 7,4-21,-4 19,4-19,-7 26,7-26,-4 16,-3 5,7-21,-4 14,-2 5,6-19,-4 12,-1 5,5-17,-4 13,-1 4,5-17,-3 14,-1 6,4-20,-1 12,-2 4,3-16,-2 15,-2 5,4-20,-5 17,5-17,-6 23,6-23,-6 17,-1 6,7-23,-5 16,0 6,5-22,-3 12,-1 4,4-16,-3 18,-1 6,4-24,-3 20,-2 5,5-25,-4 21,-4 5,8-26,-5 16,-1 5,6-21,-4 18,-1 4,5-22,-5 18,-1 6,6-24,-4 16,0 6,4-22,-4 17,1 5,3-22,-3 16,0 5,3-21,-1 13,1-13,-3 15,3-15,-2 12,-2 5,4-17,-2 9,0 5,2-14,-3 12,-1 4,4-16,-2 10,0 3,2-13,-1 5,0-1,1-4,-10 47,10-46,0-1,-1 3,1-1,0-2,-1 4,1-4,0 2,0-2,-1 5,1-2,0-3,-1 6,0 0,1-6,-1 5,1 1,0-6,-10 81,10-74,0-7,0 8,0-8,0 2,0-2,-1 3,2-2,-1-1,-1 1,1-1,0 0,1 1,-1 0,0-1,1 0,-1 1,0-1,-1 2,0-1,1-1,1 2,1 0,-2-2,1 1,-2 0,1-1,0 2,0-2,0 2,0-2,0 5,-1-2,1-3,0 3,1-2,-1-1,2 1,-2 0,0-1,0 1,-1-1,1 0,-1 0,0 0,1 0,-1-1,2 1,-1 0,0 1,0-1,0 0,1-1,-1 1,0 0,0 0,0-2,-2 0,2 2,-1-3,2 2,-1 1,0-3,-1 1,1 2,-1-2,1 1,0 1,-1-1,1 1,0 0,0 0,0-1,0-1,0 2,0-3,-1 2,1 1,-2-2,1 1,1 1,-2-3,2 1,0 2,-2-4,0 0,2 4,-2-6,2 3,0 3,-2-7,1 1,1 6,-3-5,3 5,0-2,0 2,-1-3,0 0,1 3,-2-10,0 0,2 10,-2-18,1 6,1 12,-1-16,1 12,0 4,-2-10,-1 3,3 7,-1-19,1 2,0 17,-3-18,3 15,0 3,-1-6,1 6,-1-3,1 3,-2-6,1 4,1 2,0-5,0 2,0 3,0-3,1 4,-1-1,0 1,0-1,0 0,-1 0,1 0,0 0,3 7,-4-6,1-1,1 3,-1-3,0 0,1 2,-1-2,-1 2,1-2,0 0,-1 2,1-1,0-1,2 3,-1 0,-1-3,2 4,-3-1,1-3,0 2,0-2,0 0,1 1,-1 0,0-1,0 2,1-1,-1-1,1 4,-1-3,0-1,2 5,-2-5,0 0,0 2,0-2,3 10,1 4,-4-14,4 9,-1 4,-3-13,3 10,1 2,-4-12,24 69,-19-55,-5-14,6 15,-5-12,-1-3,0 3,0-3,0 0,7 18,-4-12,-3-6,4 8,-4-8,3 3,-3-3,2 3,-3-2,1-1,0 0,-1 0,1 0,0-1,-1-1,1 2,0-3,1 3,-1 0,2-1,0 2,-2-1,0 0,2-1,-2-1,0 2,0-3,0 0,0 3,1-3,0 1,-1 2,2-2,-1 1,-1 1,2-4,-1 0,-1 4,1-8,2 3,-3 5,4-11,0 2,-4 9,6-13,-6 13,5-6,-5 6,9-14,-3 3,-6 11,18-24,-3 7,-15 17,21-26,-11 14,-10 12,13-15,-9 9,-4 6,4-6,-4 5,0 1,0-2,1 1,-1 1,1-1,-1 1,0 0,-1 0,1 2,0-2,0 1,-1 0,1-1,-1 0,0 1,1-1,-1 1,2 1,-1-2,-1 2,0-2,1 0,-1 0,1 0,-1 0,1 0</inkml:trace>
  <inkml:trace contextRef="#ctx0" brushRef="#br0" timeOffset="1">450 22,'0'0,"0"0,0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0,-7-2,7 2,0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0,-2 1,2-1,0 0,0 0,-2 1,2-1,0 0,0 0,0 0,0 0,0 0,0 0,0 0,0 0,0 0,0 0,0 0,0 0,0 0,0 0,0 0,0 0,0 0,0 0,0 0,0 0,0 0,0 0,0 0,0 0,0 0,0 0,0 0,0 0,0 0,0 0,0 0,0 0,0 0,0 0,0 0,0 0,0 0,0 0,0 0,0 0,0 0,0 0,0 0,0 0,0 0,0 0,0 0,0 0,0 0,0 0,0 0,0 0,0 0,0 0,0 0,0 0,0 0,0 0,0 0,0 0,0 0,0 0,0 0,0 0,0 0,-1 1,1-1,0 0,0 0,0 0,0 0,0 0,0 0,0 0,0 0,2 1,-2-1,0 0,0 0,0 0,0 0,0 0,0 0,0 0,0 0,0 0,0 0,0 0,0 0,0 0,0 0,0 0,0 0,0 0,0 0,0 0,0 0,0 0,0 0,0 0,0 0,0 0,0 0,0 0,0 0,0 0,0 0,0 0,0 0,0 0,0 0,0 0,0 0,0 0,0 0,0 0,0 0,0 0,0 0,0 0,0 0,0 0,0 0,0 0,0 0,0 0,0 0,0 0,0 0,0 0,0 0,0 0,0 0,0 0,0 0,0 0,-1 3,1-3,0 0,0 0,0 0,0 0,0 0,0 0,0 0,0 0,0 0,0 0,0 0,0 0,0 0,0 0,-2 1,2-1,0 0,0 0,0 0,0 0,0 0,0 0,0 0,0 0,0 0,0 0,0 0,0 0,0 0,0 0,0 0,0 0,0 0,0 0,0 0,0 0,0 0,0 0,0 0,0 0,0 0,0 0,0 0,0 0,0 0,0 0,0 0,0 0,0 0,0 0,0 0,0 0,0 0,0 0,0 0,0 0,0 0,0 0,0 0,0 0,0 0,0 0,0 0,0 0,0 0,0 0,0 0,0 0,0 0,-4 2,4-2,0 0,0 0,0 0,0 0,0 0,0 0,0 0,0 0,0 0,0 0,0 0,0 0,0 0,0 0,0 0,0 0,0 0,0 0,0 0,0 0,-1 2,1-2,0 0,0 0,0 0,0 0,0 0,0 0,0 0,0 0,0 0,0 0,0 0,0 0,0 0,0 0,0 0,0 0,0 0,0 0,0 0,0 0,0 0,0 0,0 0,0 0,0 0,0 0,0 0,0 0,0 0,0 0,0 0,0 0,0 0,0 0,0 0,0 0,0 0,0 0,0 0,0 0,0 0,0 0,0 0,0 0,0 0,0 0,0 0,-1 2,1-2,0 0,0 0,0 0,0 0,0 0,0 0,0 0,0 0,0 0,0 0,0 0,0 0,0 0,0 0,0 0,0 0,0 0,0 0,0 0,0 0,0 0,0 0,0 0,0 0,-2 1,2-1,0 0,0 0,0 0,0 0,0 0,0 0,0 0,0 0,0 0,0 0,0 0,0 0,0 0,0 0,0 0,0 0,0 0,0 0,0 0,0 0,0 0,0 0,0 0,0 0,0 0,0 0,0 0,0 0,0 0,0 0,0 0,0 0,0 0,0 0,0 0,0 0,0 0,0 0,0 0,0 1,0-1,0 0,0 0,0 0,0 0,0 0,0 0,0 0,0 0,0 0,0 0,0 0,0 0,0 0,0 0,0 0,0 0,0 0,0 0,0 0,0 0,0 0,0 0,0 0,0 0,0 0,0 0,0 0,0 0,0 0,0 0,0 0,0 0,0 0,0 0,0 0,0 0,0 0,0 0,0 0,0 0,0 0,0 0,0 0,0 0,0 0,0 0,0 0,0 0,0 0,-1 0,1 0,0 0,0 0,0 0,0 0,0 0,0 0,0 0,0 0,0 0,0 0,0 0,0 0,0 0,0 0,-1 1,1-1,0 0,0 0,0 0,0 0,0 0,0 0,0 0,0 0,0 0,0 0,0 0,0 0,0 0,0 0,0 0,0 0,0 0,0 0,0 0,0 0,0 0,0 0,0 0,0 0,0 0,0 0,0 0,-2 2,2-2,0 0,0 0,0 0,0 0,0 0,0 0,0 0,0 0,0 0,0 0,-1 0,1 0,0 0,0 0,0 0,0 0,0 0,0 0,0 0,0 0,0 0,0 0,0 0,0 0,0 0,0 0,0 0,0 0,0 0,0 0,0 0,0 0,0 0,-3 3,3-3,0 0,0 0,0 0,0 0,0 0,0 0,0 0,0 0,-5 6,5-6,0 0,0 0,0 0,0 0,0 0,0 0,0 0,0 0,0 0,0 0,0 0,0 0,0 0,0 0,0 0,-10 10,10-10,0 0,0 0,0 0,0 0,0 0,-12 13,12-13,0 0,0 0,0 0,0 0,0 0,0 0,0 0,0 0,0 0,-7 6,7-6,0 0,0 0,-8 7,8-7,0 0,0 0,0 0,-4 4,1 0,3-4,0 0,0 0,0 0,0 0,0 0,0 0,0 0,0 0,0 0,-58 58,58-58,0 0,0 0,0 0,0 0,0 0,-7 5,7-5,0 0,-3 2,3-2,0 0,1 8,-1-5,0-3,0 0,0 0,0 0,0 7,-2-5,2-2,-3 3,3-3,-2 3,2-3,-4 2,1-1,3-1,-2 2,2-1,0-1,0 0,0 0,0 0,-8 8,9-6,-1-2,0 1,0 0,0-1,-1 1,0 0,1-1,0 0,1 0,-1 0,0 0,0 0,-1 1,1-1,1-1,-1 0,0 1,1-2,2 0,-3 2,2-2,0 0,-2 2,1-3,0 2,-1 1,4-2,-2 0,-2 2,1-3,-2 1,1 2,-2-3,2 2,0 1,1 0,-1 0,2 0,-2 0,2-1,-3-1,1 2,1-3,-1 1,0 2,1-3,-2 0,1 3,1-1,2 1,-3 0,1-1,-1 1,-2-2,2 2,0-2,3 2,-3 0,6-2,-2 1,-4 1,3-3,-4 2,1 1,0-1,3 0,-3 1,6-3,-2-1,-4 4,10-10,-3 3,-7 7,12-12,-5 4,-7 8,13-12,-13 12,8-8,-8 8,17-14,-5 4,-12 10,15-14,-8 6,-7 8,8-8,-3 8,-5 0,6-1,-5 0,-1 1,1-1,-2 0,1 1,0-1,1 1,-1 0,0 0,0 1,0-1,0 1,1 0,-1-1,0 2,-1-1,1-1,-1 1,0-1,1 0,-2 0,1 0,1 0,0 1,1 0,-1-1,0 1,0-1,1 2,-1-2,1 1,0 0,-1-1,0 1,-1 0,1-1,1 2,0-1,-1-1,0 3,-1-1,1-2,1 4,2-1,-3-3,5 3,-3-1,-2-2,0 0,0 0,0 0,-2 3,2-3,0 0,0 0,9 13,-8-10,-1-3,1 5,-1-2,0-3,0 2,0-2,0 0,1 2,-1-2,0 0,1 2,-1-2,0 1,0-1,0 3,1-2,-1-1,1 4,-1-3,0-1,0 5,1-3,-1-2,2 5,-1 3,-1-8,1 7,1 3,-2-10,1 7,0 2,-1-9,10 71,-7-57,-3-14,1 1,-1-1,0 0,1 18,0-17,-1-1,3 3,-3-3,2 3,-2-3,1 2,-2-3,1 1,-1 0,1 0,0 0,-2-1,2 0,0 1,0-2,1 1,-1 1,-1 0,0 0,1 0,-1-2,1 0,0 2,0-1,1 1,-1 0,1 0,-1 0,0 0,0 0,-1-1,1 1,0 0,-2-2,1 1,1 1</inkml:trace>
</inkml:ink>
</file>

<file path=ppt/ink/ink19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80"/>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16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 6,11-6,0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0,3-1,-3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2,-3-2,0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0,1 0,-1 0,0-1,0 1,0 0,0 0,0 0,0 0,0 0,0 0,0 0,0 0,0 0,0 0,0 0,0 0,0 0,0 0,0 0,0 0,0 0,0 0,0 0,0 0,0 0,0 0,0 0,0 0,0 0,0 0,0 0,0 0,0 0,0 0,0 0,0 0,0 0,0 0,0 0,0 0,0 0,0 0,0 0,0 0,0 0,0 0,0 0,0 0,0 0,0 0,0 0,0 0,0 0,0 0,0 0,0 0,0 0,0 0,0 0,0 0,0 0,0 0,0 0,0 0,0 0,0 0,0 0,0 0,0 0,0 0,0 0,2-2,-2 2,0 0,0 0,0 0,0 0,0 0,0 0,4 1,-4-1,0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6,-3-6,0 0,0 0,0 0,0 0,0 0,0 0,0 0,0 0,0 0,0 0,0 0,0 0,0 0,0 0,0 0,0 0,0 0,0 0,0 2,0-2,0 0,0 0,0 0,0 0,0 0,0 0,0 0,0 0,0 0,0 0,0 0,0 0,0 0,0 0,0 0,0 0,0 0,0 0,0 0,0 0,0 0,0 0,0 0,0 0,0 0,0 0,0 0,0 0,0 0,0 0,0 0,0 0,0 0,0 0,0 0,0 0,0 0,0 0,0 0,0 0,0 0,0 0,0 0,0 0,0 0,0 0,0 0,0 0,0 0,0 1,0-1,0 0,0 0,0 0,0 0,0 0,0 0,0 0,0 0,0 0,0 0,0 0,0 0,0 0,0 0,0 0,0 0,0 0,0 0,0 0,0 0,0 0,0 0,0 1,0-1,0 0,0 0,0 0,0 0,0 0,0 0,0 0,0 0,0 0,0 0,0 0,0 0,0 0,0 0,0 0,0 0,0 0,0 0,0 0,0 0,0 0,0 0,0 0,0 0,0 0,0 0,0 0,0 0,0 0,0 0,0 0,0 0,0 0,0 0,0 0,0 0,0 0,0 0,0 0,0 0,0 0,0 0,0 0,1 1,-1-1,0 0,0 0,0 0,0 0,0 0,0 0,0 0,0 0,0 0,0 0,0 0,0 0,0 0,0 0,0 0,0 0,0 0,0 0,0 0,1 2,-1-2,0 0,0 0,0 0,0 0,0 0,0 0,0 0,0 0,0 0,0 0,0 0,0 0,0 0,0 0,0 0,0 0,0 0,0 0,0 0,0 0,0 0,0 0,0 0,0 0,0 0,0 0,2 1,-2-1,0 0,0 0,0 0,0 0,0 0,0 0,0 0,0 0,0 0,0 0,0 0,0 0,0 0,0 0,0 0,0 0,0 0,0 0,0 0,0 0,0 0,0 0,0 0,0 0,0 0,0 0,0 0,0 0,0 0,0 0,0 0,0 0,0 0,3 0,-3 0,0 0,0 0,0 0,0 0,0 0,0 0,0 0,0 0,0 0,0 0,0 0,0 0,0 0,0 0,0 0,0 0,0 0,0 0,1 1,-1-1,0 0,0 0,0 0,0 0,0 0,0 0,0 0,0 0,0 0,0 0,0 0,0 0,0 0,0 0,0 0,0 0,0 0,0 0,0 0,0 0,0 0,0 0,0 0,0 0,0 0,0 0,0 0,0 0,0 0,0 0,0 0,0 0,0 0,0 0,0 0,0 0,0 0,1 0,-1 0,0 0,0 0,0 0,0 0,0 0,0 0,0 0,0 0,0 0,0 0,0 0,0 0,0 0,0 0,0 0,0 0,0 0,0 0,0 0,0 0,0 0,0 0,0 0,0 0,0 0,0 0,0 0,0 0,1 1,-1-1,0 1,0-1,0 0,0 0,0 0,0 0,0 0,0 0,0 0,0 0,0 0,0 0,0 0,2 1,-2-1,0 0,0 0,0 0,0 0,0 0,0 0,0 0,0 0,0 0,0 0,24 18,-24-18,7 3,-7-3,0 0,0 0,0 0,0 0,4 2,-4-2,0 0,0 0,0 0,0 0,0 0,0 1,0-1,1 0,-1 0,0 0,21 7,-13-6,-8-1,4 1,-4-1,0 0,16 6,-10-4,-6-2,9 1,-5-1,-4 0,6 0,-2 0,-4 0,5-1,-5 1,3 0,-3 0,0 0,5 0,-3 0,-2 0,5-2,-2 0,-3 2,3-2,-3 3,0-1,1-1,-1 1,0 0,-1-2,0-1,1 3,-1-3,2 2,-1 1,2 0,-1 1,-1-1,0-1,0 1,-1-1,1 1,1-2,2 0,-3 2,3-1,-3 1,0 0,2-1,-2 1,0 0,4 0,-1 0,-3 0,4-2,-3 0,-1 2,2-3,-1 2,-1 1,1-2,0 1,-1 1,4-2,-4 2,3-2,-3 2,0 0,0 0,0 0,-1-1,0 2,1-1,0-1,1 1,-1 0,-1 0,0 0,1 0,-1 0,1 0,-1-1,1 1,0 0,1 0,0 0,-1 0,0 1,0-2,0 1,-3 0,2 1,1-1,-2 1</inkml:trace>
  <inkml:trace contextRef="#ctx0" brushRef="#br0" timeOffset="1">420-44,'0'0,"0"0,0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0,1 0,-1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0,0-2,0 2,0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0,1-2,-1 2,0 0,0 0,1 0,-1 0,0 0,0 0,0 0,0 0,0 0,0 0,0 0,0 0,0 0,0 0,0 0,0 0,0 0,0 0,0 0,0 0,0 0,0 0,0 0,0 0,0 0,0 0,0 0,0 0,0 0,0 0,0 0,0 0,0 0,0 0,0 0,0 0,0 0,0 0,0 0,0 0,0 0,0 0,0 0,0 0,0 0,0 0,0 0,0 0,0 0,0 0,0 0,0 0,0 0,0 0,0 0,0 0,0 0,0 0,0 0,0 0,0 0,0 0,0 0,0 0,0 0,0 0,0 0,0 0,0 0,3-2,-3 2,0 0,0 0,0 0,0 0,0 0,0 0,0 0,0 0,2-1,-2 1,0 0,0 0,0 0,0 0,0 0,0 0,0 0,0 0,0 0,0 0,0 0,0 0,0 0,0 0,0 0,0 0,0 0,0 0,0 0,0 0,0 0,0 0,0 0,0 0,0 0,0 0,0 0,0 0,0 0,0 0,0 0,0 0,0 0,0 0,0 0,0 0,0 0,0 0,0 0,0 0,0 0,0 0,0 0,0 0,0 0,0 0,0 0,0 0,0 0,0 0,0 0,0 0,0 0,0 0,0 0,0 0,0 0,0 0,0 0,4-2,-4 2,0 0,0 0,0 0,0 0,0 0,0 0,0 0,0 0,0 0,0 0,0 0,0 0,0 0,0 0,2-1,-2 1,0 0,0 0,0 0,0 0,0 0,0 0,0 0,0 0,0 0,0 0,0 0,0 0,0 0,0 0,0 0,0 0,0 0,0 0,0 0,0 0,0 0,0 0,0 0,0 0,0 0,0 0,0 0,0 0,0 0,0 0,0 0,0 0,0 0,0 0,0 0,0 0,0 0,0 0,0 0,0 0,0 0,0 0,0 0,0 0,0 0,0 0,0 0,0 0,0 0,0 0,0 0,0 0,0 0,3-2,-3 2,0 0,0 0,0 0,0 0,0 0,0 0,0 0,0 0,0 0,0 0,0 0,0 0,0 0,0 0,0 0,0 0,0 0,0 0,0 0,0 0,0-2,0 2,0 0,0 0,0 0,0 0,0 0,0 0,0 0,0 0,0 0,0 0,0 0,0 0,0 0,0 0,0 0,0 0,0 0,0 0,0 0,0 0,0 0,0 0,0 0,0 0,0 0,0 0,0 0,0 0,0 0,0 0,0 0,0 0,0 0,0 0,0 0,0 0,0 0,0 0,0 0,0 0,0 0,0 0,0 0,0 0,0 0,0 0,0 0,0-3,0 3,0 0,0 0,0 0,0 0,0 0,0 0,0 0,0 0,0 0,0 0,0 0,0 0,0 0,0 0,0 0,0 0,0 0,0 0,0 0,0 0,0 0,0-1,0 1,0 0,0 0,0 0,0 0,0 0,0 0,0 0,0 0,0 0,0 0,0 0,0 0,0 0,0 0,0 0,0 0,0 0,0 0,0 0,0 0,0 0,0 0,2-2,-2 2,0 0,0 0,0 0,0 0,0 0,0 0,0 0,0 0,0 0,0 0,0 0,0 0,0 0,0 0,0 0,0 0,0 0,0 0,2-1,-2 1,0 0,0 0,0 0,0 0,0 0,0 0,0 0,0 0,0 0,0 0,0 0,0 0,0 0,0 0,0 0,0 0,0 0,0 0,0 0,0 0,0 0,0 0,0 0,0 0,0 0,0 0,0 0,0 0,0 0,0 0,0 0,0 0,4-1,-4 1,0 0,0 0,0 0,0 0,0 0,0 0,0 0,0 0,0 0,0 0,0 0,0 0,0 0,0 0,0 0,0 0,0 0,0 0,0 0,0 0,0 0,0 0,0 0,0 0,0 0,0 0,0 0,0 0,0 0,0 0,0 0,2-1,-2 1,0 0,0 0,0 0,0 0,0 0,0 0,0 0,0 0,0 0,0 0,0 0,0 0,0 0,0 0,0 0,0 0,0 0,0 0,0 0,0 0,0 0,0 0,0 0,0 0,0 0,0 0,0 0,3-1,-3 1,0 0,0 0,0 0,0 0,0 0,0 0,0 0,0 0,0 0,0 0,2-1,-2 1,0 0,0 0,0 0,0 0,0 0,0 0,0 0,0 0,0 0,0 0,0 0,0 0,0 0,0 0,0 0,0 0,0 0,0 0,0 0,0 0,0 0,3-3,-3 3,0 0,0 0,0 0,0 0,0 0,0 0,0 0,0 0,2-2,-2 2,0 0,0 0,0 0,0 0,0 0,0 0,0 0,0 0,0 0,0 0,0 0,0 0,0 0,0 0,0 0,3-3,-3 3,0 0,0 0,0 0,0 0,0 0,1-2,-1 2,0 0,0 0,0 0,0 0,0 0,0 0,0 0,0 0,0 0,5-4,-5 4,0 0,0 0,4-2,-4 2,0 0,0 0,0 0,7-6,-3 3,-4 3,0 0,0 0,0 0,0 0,0 0,0 0,0 0,0 0,0 0,0 0,0 0,0 0,0 0,6-6,-6 6,0 0,0 0,0 0,0 0,2-4,-2 4,0 0,0 0,0 0,0 0,0 0,0 0,0 0,5-4,-5 4,0 0,4-1,-4 1,0 0,8-3,-8 3,5-4,-5 4,10-7,-3 1,-7 6,10-8,-6 4,-4 4,7-5,-3 3,-4 2,5-3,-3 2,-2 1,5-3,-3 2,-2 1,5-3,-2 0,-3 3,4-5,-1 4,-3 1,3-2,-2 1,-1 1,1 0,-1 0,0 0,0 1,-1 0,1-1,-1 0,0 0,1 0,-1 1,1 0,0-1,0 0,0 0,-1 0,1 0,-2-1,2 1,0 0,-2 1,0 0,2-1</inkml:trace>
  <inkml:trace contextRef="#ctx0" brushRef="#br0" timeOffset="2">772-359,'0'0,"0"0,0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0,-7 1,7-1,0 0,0 0,0 0,0 0,0 0,0 0,0 0,0 0,0 0,0 0,0 0,-1 0,1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0,2-1,-2 1,0 0,0 0,0 0,0 0,0 0,0 0,0 0,0 0,0 0,0 0,0 0,0 0,0 0,0 0,0 0,0 0,0 0,0 0,0 0,0 0,0 0,0 0,0 0,0 0,0 0,0 0,0 0,0 0,0 0,0 0,0 0,0 0,0 0,0 0,0 0,0 0,1-2,-1 2,0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0,3-3,-3 3,0 0,0 0,0 0,0 0,0 0,0 0,0 0,0 0,0 0,0 0,0 0,0 0,0 0,0 0,3-3,-3 3,0 0,0 0,0 0,0 0,0 0,0 0,0 0,0 0,0 0,0 0,0 0,0 0,0 0,0 0,0 0,0 0,0 0,0 0,0 0,0 0,0 0,0 0,0 0,0 0,0 0,0 0,0 0,0 0,0 0,0 0,0 0,0 0,0 0,0 0,0 0,0 0,0 0,0 0,0 0,0 0,0 0,0 0,0 0,0 0,0 0,0 0,0 0,0 0,0 0,0 0,0 0,0 0,0 0,3-3,-3 3,0 0,0 0,0 0,0 0,0 0,0 0,0 0,0 0,0 0,0 0,0 0,0 0,0 0,0 0,0 0,0 0,0 0,0 0,0 0,0 0,1-3,-1 3,0 0,0 0,0 0,0 0,0 0,0 0,0 0,0 0,0 0,0 0,0 0,0 0,0 0,0 0,0 0,0 0,0 0,0 0,0 0,0 0,0 0,0 0,0 0,0 0,0 0,0 0,0 0,0 0,0 0,0 0,0 0,0 0,0 0,0 0,0 0,0 0,0 0,0 0,0 0,0 0,0 0,0 0,0 0,0 0,0 0,0 0,0 0,2-3,-2 3,0 0,0 0,0 0,0 0,0 0,0 0,0 0,0 0,0 0,0 0,0 0,0 0,0 0,0 0,0 0,0 0,0 0,0 0,0 0,0 0,0 0,2-1,-2 1,0 0,0 0,0 0,0 0,0 0,0 0,0 0,0 0,0 0,0 0,0 0,0 0,0 0,0 0,0 0,0 0,0 0,0 0,0 0,0 0,0 0,0 0,4-2,-4 2,0 0,0 0,0 0,0 0,0 0,0 0,0 0,0 0,0 0,0 0,0 0,0 0,0 0,0 0,0 0,0 0,0 0,0 0,2-1,-2 1,0 0,0 0,0 0,0 0,0 0,0 0,0 0,0 0,0 0,0 0,0 0,0 0,0 0,0 0,0 0,0 0,0 0,0 0,0 0,0 0,0 0,0 0,0 0,0 0,0 0,0 0,0 0,0 0,0 0,0 0,0 0,0 0,4-2,-4 2,0 0,0 0,0 0,0 0,0 0,0 0,0 0,0 0,0 0,0 0,0 0,0 0,0 0,0 0,0 0,0 0,0 0,0 0,0 0,0 0,0 0,0 0,0 0,0 0,0 0,0 0,0 0,0 0,0 0,0 0,0 0,0-2,0 2,0 0,0 0,0 0,0 0,0 0,0 0,0 0,0 0,0 0,0 0,0 0,0 0,0 0,0 0,0 0,0 0,0 0,0 0,0 0,0 0,0 0,0 0,0 0,0 0,0 0,0 0,0 0,2-2,-2 2,0 0,0 0,0 0,0 0,0 0,0 0,0 0,0 0,0 0,0 0,3-1,-3 1,0 0,0 0,0 0,0 0,0 0,0 0,0 0,0 0,0 0,0 0,0 0,0 0,0 0,0 0,0 0,0 0,0 0,0 0,0 0,0 0,0 0,3-1,-3 1,0 0,0 0,0 0,0 0,0 0,0 0,0 0,0 0,1-2,-1 2,0 0,0 0,0 0,0 0,0 0,0 0,0 0,0 0,0 0,0 0,0 0,0 0,0 0,0 0,0 0,2-2,-2 2,0 0,0 0,0 0,0 0,0 0,1-2,-1 2,0 0,0 0,0 0,0 0,0 0,0 0,0 0,0 0,0 0,2-2,-2 2,0 0,0 0,4 0,-4 0,0 0,0 0,0 0,4-1,-2 0,-2 1,0 0,0 0,0 0,0 0,0 0,0 0,0 0,0 0,0 0,2-2,-2 2,0 0,0 0,1-2,-1 2,0 0,0 0,0 0,1-2,1 1,-2 1,3-2,-3 2,2-2,-2 2,4-3,-3 1,-1 2,4-4,-2 1,-2 3,5-4,-2 2,-3 2,6-4,-3 1,-3 3,7-3,-4 0,-3 3,7-4,-3 1,-4 3,8-5,-4 2,-4 3,7-5,-7 5,4-3,-4 3,5-3,-2 1,-3 2,8-5,-4 2,-4 3,6-5,-3 2,-3 3,5-5,-1 2,-4 3,6-4,-6 4,3-1,-3 1,5-2,-3 0,-2 2,1-1,-1 1,0 0,1-1,0 0,-1 1,2-1,0 1,-2 0,1-1,0 1,-1 0,0 0,2-1,-2 1,0-1,1 1,-1 0,1-1,-1 1,0 0,0 0,2 0,-1-1,-1 1,1-1,-1 0,0 1,0 0,0 0,0 0,0 0,1 0,-1 0,1-1,1 1,-2 0,2-1,0 0,-2 1,3-1,-2 1,-1 0,2-2,-2 2,1-1,-1 1,3-2,-2 1,-1 1,3-1,-2 0,-1 1,4-2,-2 0,-2 2,5-2,-2 1,-3 1,4-2,-1 1,-3 1,4-2,-3 0,-1 2,4-3,-1 2,-3 1,4-2,-3 1,-1 1,3-2,0 1,-3 1,4-1,-4 1,0 0,1-1,-1 1,4-3,-1 2,-3 1,5-3,-3 2,-2 1,4-4,-2 3,-2 1,5-3,-3 1,-2 2,5-2,-5 2,3-1,-3 1,4-2,-3 1,-1 1,2-2,-1 1,-1 1,2-1,0 0,-2 1,3-1,-2-1,-1 2,1-1,-1 0,0 1,1 0,1 0,-2 0,1 0,-1 0,0 0,-1-1,1 1,0 0,0 0,0 0,0-1,1 1,-1 0,1 0,-1 0,0 0,0 1,0-1,0 0,1 0,0 1,-1-1,1 0,-1 0,-1 0,1 0,-1 0,1 0,0 0,0 1,0-1,0 0,0 0,0 0,0 0,-1 0,1 0,0 0,0-1,0 1,0 0,0 1,0-1,0 0,0 1,0-1,0 0,0 0,0 0,-2 0,2 0,0 1,0-1,-2 1,1-1,1 0,-3 0,2 1,1-1</inkml:trace>
</inkml:ink>
</file>

<file path=ppt/ink/ink19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83"/>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0 0,'0'0,"0"0,0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0,1-1,-1 1,-1-2,1 2,0 0,0 0,0 0,0 0,0 0,0 0,0 0,0 0,0 0,0 0,0 0,0 0,0 0,0 0,0 0,0 0,0 0,0 0,0 0,0 0,0 0,0 0,0 0,0 0,0 0,0 0,0 0,0 0,0 0,0 0,0 0,0 0,0 0,0 0,0 0,0 0,0 0,0 0,0 0,0 0,0 0,0 0,0 0,0 0,0 0,0 0,0 0,0 0,0 0,0 0,0 0,0 0,0 0,0 0,0 0,0 0,0 0,0 0,0 0,0 0,0 0,0 0,0 0,0 0,0 0,0 0,0 0,-1-2,1 2,0 0,0 0,0 0,0 0,0 0,0 0,-1 0,1 0,0 0,0 0,0 0,0 0,0 0,0 0,0 0,0 0,0 0,0 0,0 0,0 0,0 0,0 0,0 0,0 0,0 0,0 0,0 0,0 0,0 0,0 0,0 0,0 0,0 0,0 0,0 0,0 0,0 0,0 0,0 0,0 0,0 0,0 0,0 0,0 0,0 0,0 0,0 0,0 0,0 0,0 0,0 0,0 0,0 0,0 0,0 0,0 0,0 0,0 0,0 0,0 0,0 0,0 0,0 0,0 0,0 0,0 0,0 0,0 0,0 0,0 1,0-1,0 0,0 0,0 0,0 0,0 0,0 0,0 0,0 0,0 0,0 0,0 0,0 0,1 1,-1-1,0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0,2 2,-2-2,0 0,0 0,0 0,0 0,0 0,0 0,0 0,0 0,0 0,0 0,0 0,0 0,0 0,0 0,0 0,0 0,1 1,-1-1,0 0,0 0,0 0,0 0,0 0,0 0,0 0,0 0,0 0,0 0,0 0,0 0,0 0,0 0,0 0,0 0,0 0,0 0,0 0,0 0,0 0,0 0,0 0,1 2,-1-2,0 0,0 0,0 0,0 0,0 0,0 0,0 0,0 0,0 0,2 1,-2-1,0 0,0 0,0 0,0 0,0 0,0 0,0 0,0 0,0 0,0 0,0 0,0 0,0 0,0 0,0 0,0 0,0 0,4 4,-4-4,6 6,-6-6,0 0,0 0,0 0,0 0,0 0,0 0,0 0,0 0,0 0,0 0,0 0,7 5,-7-5,0 0,0 0,0 0,9 9,-9-9,0 0,0 0,0 0,0 0,0 0,7 6,-7-6,9 9,-9-9,0 0,0 0,0 0,0 0,6 5,-6-5,0 0,0 0,8 7,-8-7,0 0,0 0,0 0,37 34,-29-27,-8-7,9 8,-7-6,-2-2,3 2,-3-2,1 1,-1-1,1 1,-1-1,0 0,1 0,-1 0,0 0,-1 1,1-1,0 0,0-1,0 1,0 0,-1-1,1 1,0 0,0 0,-1-1,1 0,0 1,-1-2,0 1,1 1,-1 0,2 1,-1-1,0 1,-2-2,2 1,-2-1,2 1,0 0</inkml:trace>
  <inkml:trace contextRef="#ctx0" brushRef="#br0" timeOffset="1">292 155,'0'0,"0"0,0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 1,-1-1,0 0,0 0,0 0,0 0,0 0,0 0,0 0,0 0,1 1,-1-1,0 0,0 0,0 0,0 0,0 0,0 0,0 0,0 0,0 0,0 0,0 0,0 0,0 0,0 0,0 0,0 0,0 0,0 0,0 0,0 0,0 0,0 0,0 0,0 0,0 0,0 0,0 0,0 0,0 0,0 0,0 0,0 0,0 0,0 0,0 0,0 0,0 0,0 0,0 0,0 0,0 0,0 0,0 0,0 0,0 0,0 0,0 0,0 0,0 0,0 0,0 0,0 0,0 0,0 0,0 0,0 0,0 0,0 0,0 0,2 2,-2-2,0 0,0 0,0 0,0 0,0 0,0 0,0 0,0 0,0 0,0 0,0 0,0 0,0 0,0 0,1 1,-1-1,0 0,0 0,0 0,0 0,0 0,0 0,0 0,0 0,0 0,0 0,0 0,0 0,0 0,0 0,0 0,0 0,0 0,0 0,0 0,0 0,0 0,0 0,0 0,0 0,0 0,0 0,0 0,0 0,0 0,0 0,0 0,0 0,0 0,0 0,0 0,0 0,0 0,0 0,0 0,0 0,0 0,0 0,0 0,0 0,0 0,0 0,0 0,0 0,0 0,0 0,0 0,0 0,0 0,4 0,-4 0,0 0,0 0,0 0,0 0,0 0,0 0,0 0,0 0,0 0,0 0,0 0,0 0,0 0,0 0,0 0,0 0,0 0,0 0,0 0,0 0,3 1,-3-1,0 0,0 0,0 0,0 0,0 0,0 0,0 0,0 0,0 0,0 0,0 0,0 0,0 0,0 0,0 0,0 0,0 0,0 0,0 0,0 0,0 0,0 0,0 0,0 0,0 0,0 0,0 0,0 0,0 0,0 0,0 0,0 0,0 0,0 0,0 0,0 0,0 0,0 0,0 0,0 0,0 0,0 0,0 0,0 0,0 0,0 0,0 0,5 0,-5 0,0 0,0 0,0 0,0 0,0 0,0 0,0 0,0 0,0 0,0 0,0 0,0 0,0 0,0 0,0 0,0 0,0 0,0 0,0 0,0 0,0 0,2 2,-2-2,0 0,0 0,0 0,0 0,0 0,0 0,0 0,0 0,0 0,0 0,0 0,0 0,0 0,0 0,0 0,0 0,0 0,0 0,0 0,0 0,0 0,0 0,2 0,-2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0,2 1,-2-1,0 0,0 0,0 0,0 0,0 0,0 0,0 0,0 0,0 0,0 0,0 0,0 0,0 0,0 0,0 0,0 0,0 0,0 0,0 0,0 0,0 0,0 0,0 0,0 0,0 0,0 0,0 0,0 0,0 0,0 0,0 0,0 0,0 0,0 0,0 0,0 0,3 1,-3-1,0 0,0 0,0 0,0 0,0 0,0 0,0 0,0 0,0 0,0 0,0 0,0 0,0 0,0 0,0 0,0 0,0 0,0 0,0 0,1 0,-1 0,0 0,0 0,0 0,0 0,0 0,0 0,0 0,0 0,0 0,0 0,0 0,0 0,0 0,0 0,0 0,3 2,-3-2,0 0,0 0,0 0,0 0,0 0,3 1,-3-1,0 0,0 0,0 0,0 0,0 0,0 0,0 0,0 0,0 0,4 2,-4-2,0 0,0 0,5 2,-5-2,0 0,0 0,0 0,45 18,-36-14,-9-4,0 0,0 0,0 0,0 0,0 0,0 0,0 0,0 0,0 0,5 2,-5-2,0 0,0 0,1 0,-1 0,0 0,0 0,0 0,1 1,-1-1,0 0,0 0,1 1,0-1,-1 0,29 10,-22-7,-7-3,9 3,-6-1,-3-2,1 1,0-1,-1 0,8 5,-4-3,-4-2,4 1,-4-1,0 0,2 0,-1 0,-1 0,1 1,-1-1,2 0,-2 0,0 0,0 0,0 0,0-1,0 1,0 0,-1 0,1 0,0 0,-1 0,0-1,1 1,-2-1,2 1,0 0,0 0,0-1,0 1,-1-1,0 1,1 0,-2 0,2 0,-1-1,1 1</inkml:trace>
  <inkml:trace contextRef="#ctx0" brushRef="#br0" timeOffset="2">722 292,'0'0,"0"0,0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0,3 6,-3-6,0 0,0 0,0 0,0 0,0 0,0 0,0 0,0 0,0 0,0 0,0 0,0 0,0 0,0 0,0 0,0 0,0 0,0 0,0 0,0 0,0 0,0 0,0 0,0 0,0 0,0 0,0 0,0 0,0 0,0 0,0 0,0 0,0 0,0 0,0 0,0 0,0 0,0 0,2 1,-2-1,0 0,0 0,0 0,0 0,0 0,0 0,0 0,0 0,0 0,0 0,0 0,0 0,0 0,0 0,0 0,0 0,0 0,0 0,0 0,0 0,0 0,0 0,0 0,0 0,0 0,0 0,0 0,0 0,0 0,0 0,0 0,0 0,0 0,0 0,0 0,0 0,0 0,0 0,0 0,0 0,0 0,0 0,0 0,3 3,-3-3,0 0,0 0,0 0,0 0,0 0,0 0,0 0,0 0,0 0,0 0,0 0,0 0,0 0,0 0,0 0,0 0,0 0,0 0,0 0,0 0,0 0,0 0,0 0,0 0,0 0,0 0,0 0,1 2,-1-2,0 0,0 0,0 0,0 0,0 0,0 0,0 0,0 0,0 0,0 0,0 0,0 0,0 0,0 0,0 0,0 0,0 0,0 0,0 0,0 0,0 0,0 0,0 0,0 0,0 0,0 0,0 0,0 0,0 0,0 0,0 0,0 0,0 0,0 0,0 0,0 0,0 0,0 0,0 0,0 0,0 0,0 0,0 0,0 0,0 0,0 0,3 4,-3-4,0 0,0 0,0 0,0 0,0 0,0 0,0 0,0 0,0 0,0 0,0 0,0 0,0 0,0 0,0 0,0 0,0 0,0 0,0 0,0 0,0 0,0 0,0 0,0 0,3 2,-3-2,0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0,1 1,-1-1,0 0,0 0,0 0,0 0,0 0,0 0,0 0,0 0,0 0,0 0,0 0,0 0,0 0,0 0,0 0,0 0,0 0,0 0,0 0,0 0,0 0,0 0,0 0,0 0,0 0,0 0,0 0,0 0,0 0,0 0,0 0,0 0,0 0,0 0,0 0,2 1,-2-1,0 0,0 0,0 0,0 0,0 0,0 0,0 0,0 0,0 0,0 0,0 0,0 0,1 0,-1 0,0 0,0 0,0 0,0 0,0 0,0 0,0 0,0 0,0 0,0 0,0 0,0 0,0 0,0 0,0 0,0 0,0 0,0 0,0 0,0 0,0 0,0 0,0 0,2 2,-2-2,0 0,0 0,0 0,0 0,0 0,0 0,0 0,0 0,0 0,0 0,0 0,0 0,0 0,0 0,0 0,0 0,0 0,0 0,0 0,0 0,0 0,0 0,0 0,0 0,0 0,0 0,0 0,0 0,3 2,-3-2,0 0,0 0,0 0,0 0,0 0,0 0,0 0,1 0,-1 0,0 0,0 0,0 0,0 0,0 0,0 0,0 0,0 0,0 0,3 2,-3-2,0 0,0 0,1 1,-1-1,0 0,0 0,0 0,6 3,1 2,-7-5,0 0,0 0,0 0,0 0,0 0,0 0,0 0,4 2,-4-2,0 0,4 3,-4-3,0 0,4 3,2 1,-6-4,6 4,2 0,-8-4,4 3,-1-1,-3-2,41 25,-35-20,-6-5,4 2,-4-2,1 0,-1 0,0 0,1 1,-1-1,14 8,-10-7,-4-1,3 3,-3-2,0-1,3 2,-2-1,-1-1,4 1,-4-1,3 1,-3-1,3 1,-1 0,-2-1,0 1,1-1,-1 0,8 6,-4-4,-4-2,4 3,-2-2,-2-1,3 3,-3-2,0-1,3 2,-1-2,-2 0,2 1,-2 0,0-1,2 2,-2-2,2 0,-2 0,1 1,0-1,-1 0,-1 0,1 0,0 0,0 0,0 0,0-1,0 1,0 0,0 0,0 0,0 0,-1-1,1 1,-1 0,-1 0,2 0,-2 0,2 0,0 0,0-1,1 1,-1 0,1 0,-1-1,0 1,-1 0,1 0,-2 2,2-2,1 0,0 0,-1 0,-1-1,-1 1,2 0</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05:42.704"/>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41FFF754-5875-4741-9A87-7FDD427B47EB}" emma:medium="tactile" emma:mode="ink">
          <msink:context xmlns:msink="http://schemas.microsoft.com/ink/2010/main" type="inkDrawing" rotatedBoundingBox="13175,3876 18347,8408 17323,9576 12151,5044" semanticType="callout" shapeName="Other"/>
        </emma:interpretation>
      </emma:emma>
    </inkml:annotationXML>
    <inkml:trace contextRef="#ctx0" brushRef="#br0">2 0 54,'0'0'30,"8"-11"-1,-8 11-1,0 0-28,0 0 1,0 0 1,0 0 3,0 0 0,15 3 1,-15-3 1,0 0 0,0 0 0,0 0 0,0 0-2,14 4 0,-14-4-1,0 0-1,0 0 1,0 0-2,0 0 0,0 0 0,0 0 0,0 0-1,0 0 0,0 0 0,0 0 0,0 0 0,0 0 0,13 9 0,-13-9-1,12 5 1,-12-5 0,17 10 0,-17-10-1,20 13 1,-4-5-1,0 1 0,5 4 1,6 3-1,0-1 0,6 2 0,2 1 0,4 2 0,-3 4-1,2 3 2,-1 1-1,1 0 1,-2 3-1,1 3 1,3-2 0,-1 1-1,1-2 1,5-1-1,-1 1 1,0 3-2,5-1 2,-1 0-2,3 5 1,3-3 0,-3 4 0,2-2 0,-2 3-1,3-3 1,-1 5 0,-2 1 1,1 0-2,2 3 1,-2-1 1,7 3-1,-3-2 0,3 2 0,0-1 0,4-2-1,-3 7 1,2-1 0,0 2 0,0 1 0,3-1-1,3 1 2,2-1-2,0-1 0,4-4 2,-3 0-1,6-1 0,-6 0 0,-3 2 0,0 0 0,-3 1 0,-4 3 1,1 1-1,0-1 1,-4 1-2,4-1 1,-3-3 0,1 3 0,-2-3-1,2-2 2,1-3 0,-4-2 0,0-3 0,-2-4 0,-2-1 0,1-8 0,-7 0 1,-6-5-2,0-3 0,-5-3 0,-3-4 1,-6 1-1,0-5 0,-3-1 0,-5-7 0,0 5 0,-6-4 0,-13-1 0,21 2 0,-21-2 0,0 0 0,0 0 0,0 0 1,0 0-1,0 0 0,0 0 1,0 0-1,0 0 1,0 0-1,0 0 0,3-11 1,-3 11-1,0 0 0,-8-12 0,8 12 0,0 0 0,-10-13 0,10 13 0,-9-14 0,9 14 0,-10-23 0,1 8 0,0-2-1,0-3 1,0 2-1,-6-6 1,1-5-1,1 0 0,-1 0 0,1 0 0,-1 1 1,0-3-1,-3-1 2,0 1-2,-1 4 1,-3 1 0,1 1 1,0-1-1,1 1 0,-1 1 0,1 2 0,4-2 0,3 3 0,0 0 0,4 3 0,-1 1 1,4 1-1,-2 6 0,7 10 0,-10-17 0,10 17 0,0 0 0,0 0 0,-10-9 0,10 9-1,0 0 1,0 0 0,8 12 0,-8-12 0,10 17 0,-3-5-1,2 7 1,-1 0 0,-1 3 0,1 3 0,-1 1 0,2 3 0,-2 2 0,1 2 0,1-3-1,5 1 1,2-1 0,2 0 0,3 0 0,-2 0 0,3 1 1,-5-2 0,3 1 0,-3-1 0,1-4 0,2 3 0,-3-9-1,1 2 1,4-7-1,-4 0 0,2-1 0,-3-3 0,-2-2 0,-15-8-1,20 14 2,-20-14-1,19 15 0,-19-15 0,13 14-1,-13-14 1,0 0 1,13 11-1,-13-11 0,0 0 0,0 0 0,0 0 0,-9-12 0,9 12 1,-15-10-1,1 4 0,2 0 0,-3 0 0,-4 4 0,-3-1 0,-5-1 0,0-1 0,-4-3 0,-6 4 0,-2-1 0,-3 3-1,-6-1 1,-6-1 0,-2 6 0,2 0 0,-4 0 0,-2-2 0,4 0 0,0 0 0,0-1 0,0-2 0,3 2 0,-1 1 0,-2 0 0,0 1 0,2 2 0,6-3 0,1 1 0,7-2 0,6 0 0,6-1 0,9 0 0,5 0 0,14 2 0,-17 0 0,17 0 0,0 0 0,0 0 0,1 11-1,-1-11 1,13 8 1,-13-8-1,14 5-1,-14-5-4,17 7-14,-17-7-20,-14-8-4,14 8 1,-15-23-3</inkml:trace>
  </inkml:traceGroup>
</inkml:ink>
</file>

<file path=ppt/ink/ink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51:41.56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67E1D2B3-468D-4744-A127-228874F190F8}" emma:medium="tactile" emma:mode="ink">
          <msink:context xmlns:msink="http://schemas.microsoft.com/ink/2010/main" type="writingRegion" rotatedBoundingBox="4310,15780 9735,15749 9740,16687 4316,16719"/>
        </emma:interpretation>
      </emma:emma>
    </inkml:annotationXML>
    <inkml:traceGroup>
      <inkml:annotationXML>
        <emma:emma xmlns:emma="http://www.w3.org/2003/04/emma" version="1.0">
          <emma:interpretation id="{5CB6FBC5-620B-4172-BCA8-478F3DAE3514}" emma:medium="tactile" emma:mode="ink">
            <msink:context xmlns:msink="http://schemas.microsoft.com/ink/2010/main" type="paragraph" rotatedBoundingBox="4310,15780 9735,15749 9740,16687 4316,16719" alignmentLevel="1"/>
          </emma:interpretation>
        </emma:emma>
      </inkml:annotationXML>
      <inkml:traceGroup>
        <inkml:annotationXML>
          <emma:emma xmlns:emma="http://www.w3.org/2003/04/emma" version="1.0">
            <emma:interpretation id="{2AF1ECFC-FC08-4767-A2E4-2E76C6E20CC3}" emma:medium="tactile" emma:mode="ink">
              <msink:context xmlns:msink="http://schemas.microsoft.com/ink/2010/main" type="line" rotatedBoundingBox="4310,15780 9735,15749 9740,16687 4316,16719"/>
            </emma:interpretation>
          </emma:emma>
        </inkml:annotationXML>
        <inkml:traceGroup>
          <inkml:annotationXML>
            <emma:emma xmlns:emma="http://www.w3.org/2003/04/emma" version="1.0">
              <emma:interpretation id="{7963DEF6-D4AA-4949-B376-6873823D0954}" emma:medium="tactile" emma:mode="ink">
                <msink:context xmlns:msink="http://schemas.microsoft.com/ink/2010/main" type="inkWord" rotatedBoundingBox="4311,15851 7395,15833 7400,16701 4316,16719">
                  <msink:destinationLink direction="with" ref="{955C3453-E11F-46D4-AF39-890FB82306A5}"/>
                  <msink:destinationLink direction="with" ref="{1D2A5F65-126D-4908-8EC0-19ECDE997BC8}"/>
                  <msink:destinationLink direction="with" ref="{1A338BAF-A156-4821-BB55-32293AB1A538}"/>
                </msink:context>
              </emma:interpretation>
            </emma:emma>
          </inkml:annotationXML>
          <inkml:trace contextRef="#ctx0" brushRef="#br0">48 126 25,'-25'5'32,"25"-5"0,-15-1 1,5-21-17,10 22-5,0 0-1,0 0-2,0 0-3,19 5-2,-19-5-1,28 5-1,-9-2 0,5 0 0,7-3 0,5-3-1,3-2 0,5-1 0,1 1-1,-1-6-1,2 4-4,-15-15-11,2 10-17,-7-8 0,-5 7 0,-11-7 0</inkml:trace>
          <inkml:trace contextRef="#ctx0" brushRef="#br0" timeOffset="358.8006">43-528 14,'0'0'31,"-9"-14"0,9 14 1,0 0-12,-1-23-2,18 24-4,-9-18-3,21 13-2,-2-14-4,11 5 0,3-4-2,7 2 0,0 2-3,3 0 0,-3 8-2,-8-1-2,2 16-9,-15-10-22,5 7 0,-11-5-1,1 6 1</inkml:trace>
          <inkml:trace contextRef="#ctx0" brushRef="#br0" timeOffset="-280.8005">276-461 38,'-9'-13'31,"9"13"-1,-9-18-4,9 18-14,0 0-1,-4 19-2,4-19-2,-10 31-2,2-10-2,6 13-1,-6 7-1,1 7 0,0-2-2,-2 2 2,3 1-2,-1-8 0,4 2-3,-7-13-4,16 4-8,-14-11-17,8-4 0,-1-5 0,1-14 0</inkml:trace>
          <inkml:trace contextRef="#ctx0" brushRef="#br0" timeOffset="1076.4019">832-237 27,'0'0'26,"-8"-20"-6,8 20 0,0-13 0,0 13-4,0 0-4,0 0-3,7-18-1,-7 18-2,0 0-1,0 0-2,9 18 0,-9 0-2,1 0 0,-1 9 1,0-1-2,2 6 0,-2-5 1,0 2-1,0-6 0,2-7 0,-3-3-1,1-13 1,0 0 1,0 0-1,15-26 1,-8 0-1,1-8 0,7-4 0,1-5 1,3 1-1,3 3 1,1 4-2,3 11 1,0 12 0,-1 11 0,-3 16 0,0 13 0,-6 5 0,-6 8 0,-2 2 0,-2-1-1,-3 1 1,2-4-3,-13-17-6,16 1-25,-13-10 0,5-13 0,0 0-1</inkml:trace>
          <inkml:trace contextRef="#ctx0" brushRef="#br0" timeOffset="1638.0028">1466-502 64,'15'-3'35,"1"-2"3,13 5-3,-8-12-21,20 15-8,-3-6-4,0-10-13,5 10-24,-1-5 0,2 3-3,-8-5 1</inkml:trace>
          <inkml:trace contextRef="#ctx0" brushRef="#br0" timeOffset="1419.6025">1550-733 58,'5'-13'33,"-5"13"-1,0 0 2,-27 17-27,26 7-2,-8-4 0,8 16-1,-6 3 1,5 10-3,-2 6 2,4 13-2,-6-2 2,6 5-3,0-4-1,6-5 1,3-6-1,5-5 1,3-14-1,7-11 0,6-11 0,8-11-1,1-5 0,-1-15-2,7 9-6,-16-37-15,9 17-12,-12-11 0,-4 1-1,-13-7 1</inkml:trace>
          <inkml:trace contextRef="#ctx0" brushRef="#br0" timeOffset="2308.804">2079-322 32,'0'0'25,"13"0"0,3 0 1,-1-6-23,-3-12 0,4 11 1,-3-12 1,4 9 0,-5-14 1,4 12 1,-15-12-1,6 9 0,-17-9-1,9 11 0,-15-8-1,3 10-1,-11 6-1,3 7-1,-4 8-1,3 12 0,2 12 0,1 8 0,3 10 0,7 3 1,8 4-1,7-2 2,8-8-2,6-9 1,12-9-2,3-17-3,15-2-4,-8-32-6,16 12-4,-16-23-11,9 3-4,-2-5 0,-4-3 1</inkml:trace>
          <inkml:trace contextRef="#ctx0" brushRef="#br0" timeOffset="2698.8047">2712-408 36,'0'0'31,"5"-17"0,-5 17 2,0 0-18,-10-17-5,10 17-2,0 0-1,0 0-1,-16 20-2,19 0-1,-4-3 0,5 9-2,-1 3 0,3 3-1,-2 0 1,0-3-1,-1-5 0,2-3 0,-2-4 1,-3-17 0,0 0-1,14-4 1,-7-17 0,2-6-1,1-5 0,0-4 0,6 0 0,3 3 0,2 2 0,-1 11 0,2 9 0,1 11 0,2 11-1,-2 9 1,0 8 0,-1 5 0,-3 5-1,-2-2-1,5 10-9,-12-10-24,2-3 0,-9-4-1,6-9 0</inkml:trace>
        </inkml:traceGroup>
        <inkml:traceGroup>
          <inkml:annotationXML>
            <emma:emma xmlns:emma="http://www.w3.org/2003/04/emma" version="1.0">
              <emma:interpretation id="{EF194D2D-D08C-4136-A096-4C93140CAF5E}" emma:medium="tactile" emma:mode="ink">
                <msink:context xmlns:msink="http://schemas.microsoft.com/ink/2010/main" type="inkWord" rotatedBoundingBox="7692,15761 9735,15749 9740,16604 7697,16616">
                  <msink:destinationLink direction="to" ref="{A0546827-1FD2-48BE-A562-691AE5EC9667}"/>
                </msink:context>
              </emma:interpretation>
            </emma:emma>
          </inkml:annotationXML>
          <inkml:trace contextRef="#ctx0" brushRef="#br0" timeOffset="3213.6056">3427-782 32,'0'0'28,"-6"-23"3,6 23 0,0 0-20,-2-22-1,2 22 1,0 0-1,0 0-2,0 0-3,-13 20-1,7 1-1,2 12-2,1 3 1,-3 12-1,2 7-1,1 5 0,2 4 1,1 2-2,-2-3 2,7-7-1,6 2-1,2-9 1,13-7 0,2-8 1,5-6-1,5-11 0,3-5-2,0-15-1,7 1-6,-15-25-3,15 13-10,-16-20-11,0 0-2,-9-5 1,-7-5 0</inkml:trace>
          <inkml:trace contextRef="#ctx0" brushRef="#br0" timeOffset="3432.006">3403-506 44,'-16'-9'33,"16"9"1,0 0 0,24-18-17,0 22-7,0-14-3,10 13-1,0-9-3,5 7-1,0 1-4,-5-12-20,5 13-14,0-3 2,-7 2-2,-1-4 1</inkml:trace>
          <inkml:trace contextRef="#ctx0" brushRef="#br0" timeOffset="3666.0064">4008-542 60,'-4'20'31,"4"-20"-1,-18 25 0,15-8-26,-7 2-4,1 7 1,1 3 1,3 8-1,2 2 0,6 6 0,0-3 0,3-1-1,6-1-5,-8-13-26,10-9 0,2-10-1,0-18-1</inkml:trace>
          <inkml:trace contextRef="#ctx0" brushRef="#br0" timeOffset="3822.0067">4176-802 62,'-18'-13'20,"5"8"-19,13 5-1,-15-3-31,15 3-1</inkml:trace>
          <inkml:trace contextRef="#ctx0" brushRef="#br0" timeOffset="4321.2076">4425-360 51,'-15'-14'30,"15"14"0,-16-3-1,16 3-25,-16 16-1,8 2-1,3 11 0,1 2 0,7 6 0,0 1 0,7 7-1,3-9 0,7 1 0,4-11 0,5-5 0,3-8 0,3-11 1,-3-10-1,2-11 2,-4-16-1,-1-4 0,-13-10 1,-3 1-1,-13-4 0,-3 6-1,-13 0 1,-6 13-2,-7 11-1,-6 10-1,-1 15-2,-6 2-3,7 18-4,-7-13-5,17 20-13,3-2-4,9 1-1,7-1 2</inkml:trace>
          <inkml:trace contextRef="#ctx0" brushRef="#br0" timeOffset="4789.2082">5021-366 53,'-7'-14'32,"7"14"1,-8-15-1,-3 11-23,9 23-2,-9-5-1,11 15-3,-5 4-2,7 5 0,-2 0 0,3-1 1,1-7-1,0 1 1,2-11 0,4-4 0,-10-16 0,25 4 0,-10-17 0,6 0 0,-2-10-1,6-3 0,1 0-1,2-1 0,-5 4 0,0 4 0,-2 9 0,0 7 0,-3 13 1,-2 10-1,-2 6 0,2 6 1,-1 4-1,1 2 0,0 3-2,-6-16-12,3 4-22,-1-9-1,-2-7 0,3-13 0</inkml:trace>
        </inkml:traceGroup>
      </inkml:traceGroup>
    </inkml:traceGroup>
  </inkml:traceGroup>
</inkml:ink>
</file>

<file path=ppt/ink/ink20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76"/>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C241BF92-28A9-49BA-BADD-FDADE4FDA183}" emma:medium="tactile" emma:mode="ink">
          <msink:context xmlns:msink="http://schemas.microsoft.com/ink/2010/main" type="inkDrawing" rotatedBoundingBox="15429,3480 19552,3218 19627,4401 15505,4663" semanticType="callout" shapeName="Other">
            <msink:sourceLink direction="with" ref="{4E544649-7190-4F26-A7E5-FC3BF5A38C34}"/>
            <msink:sourceLink direction="with" ref="{F218E630-353F-42B1-BD0E-A4E8304818EC}"/>
          </msink:context>
        </emma:interpretation>
      </emma:emma>
    </inkml:annotationXML>
    <inkml:trace contextRef="#ctx0" brushRef="#br0">126-1821,'0'0,"0"0,0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0,1 2,-1-2,0 0,0 0,0 0,0 0,0 0,0 0,0 0,0 0,0 0,0 0,0 0,0 0,0 0,0 0,0 0,0 0,0 0,0 0,0 0,0 0,0 0,0 0,0 0,0 0,0 0,0 0,0 0,0 0,0 0,0 0,0 0,0 0,0 0,0 0,0 0,0 0,2 0,-2 0,0 0,0 0,0 0,0 0,0 0,0 0,0 0,0 0,0 0,0 0,0 0,0 0,0 0,0 0,0 0,0 0,0 0,0 0,0 0,0 0,0 0,0 0,0 0,0 0,0 0,0 0,0 0,0 0,0 0,0 0,0 0,0-1,0 1,0 0,0 0,0 0,0 0,0 0,0 0,0 0,0 0,0 0,0 0,0 0,0 0,0 0,0 0,0 0,0 0,0 0,0 0,0 0,0 0,0 0,0 0,0 0,0 0,0 0,0 0,0 0,0 0,0 0,0 0,0 0,0 0,0 0,0 0,0 0,0 0,0 0,0 0,0 0,2-1,-2 1,0 0,0 0,0 0,0 0,0 0,0 0,0 0,0 0,0 0,0 0,0 0,0 0,0 0,0 0,0 0,0 0,0 0,0 0,0 0,0 0,0 0,0 0,0 0,0 0,0 0,0 0,0 0,0 0,1-1,-1 1,0 0,0 0,0 0,0 0,0 0,0 0,0 0,0 0,0 0,0 0,0 0,0 0,0 0,0 0,0 0,0 0,0 0,0 0,0 0,0 0,0 0,0 0,0 0,0 0,0 0,0 0,0 0,0 0,0 0,0 0,0 0,0 0,0 0,0 0,0 0,0 0,0 0,0 0,0 0,0 0,0 0,0 0,2 0,-2 0,0 0,0 0,0 0,0 0,0 0,0 0,0 0,0 0,0 0,0 0,0 0,0 0,0 0,0 0,0 0,0 0,0 0,0 0,0 0,0 0,0 0,0 0,0 0,0 0,0 0,1-1,-1 1,0 0,0 0,0 0,0 0,0 0,0 0,0 0,0 0,0 0,0 0,0 0,0 0,0 0,0 0,0 0,0 0,0 0,0 0,0 0,0 0,0 0,0 0,0 0,0 0,0 0,0 0,0 0,0 0,0 0,0 0,0 0,0 0,0 0,0 0,0 0,0 0,0 0,0 0,0 0,0 0,0 0,0 0,0 0,0 0,0 0,3-1,-3 1,0 0,0 0,0 0,0 0,0 0,0 0,0 0,0 0,0 0,0 0,0 0,0 0,0 0,0 0,0 0,0 0,0 0,0 0,0 0,0 0,0 0,0 0,1-1,-1 1,0 0,0 0,0 0,0 0,0 0,0 0,0 0,0 0,0 0,0 0,0 0,0 0,0 0,0 0,0 0,0 0,0 0,0 0,0 0,0 0,0 0,0 0,0 0,0 0,3-3,-3 3,0 0,0 0,0 0,0 0,0 0,0 0,0 0,0 0,0 0,0 0,0 0,0 0,0 0,0 0,0 0,0 0,0 0,0 0,0 0,2-2,-2 2,0 0,0 0,0 0,0 0,0 0,0 0,0 0,0 0,0 0,0 0,0 0,0 0,0 0,0 0,0 0,0 0,0 0,0 0,0 0,0 0,0 0,0 0,0 0,0 0,0 0,0 0,0 0,0 0,0 0,0 0,0 0,0 0,0 0,0 0,0 0,0 0,0 0,1-4,-1 4,0 0,0 0,0 0,0 0,0 0,0 0,0 0,0 0,0 0,0 0,0 0,0 0,0 0,0-3,0 3,0 0,0 0,0 0,0 0,0 0,0 0,0 0,0 0,0 0,0 0,0 0,0 0,0 0,0 0,0 0,0 0,0 0,0 0,0 0,0 0,0 0,0 0,0 0,0 0,0 0,0 0,0 0,0 0,0 0,0 0,0 0,0-5,0 5,0 0,0 0,0 0,0 0,0 0,0 0,0 0,0 0,0 0,0 0,0 0,0 0,0 0,-1-3,1 3,0 0,0 0,0 0,0 0,0 0,0 0,0 0,0 0,0 0,0 0,0 0,0 0,0 0,0 0,0 0,0 0,0 0,0 0,0 0,0 0,0 0,0 0,0 0,0 0,-1-6,1 6,0 0,0 0,0 0,0 0,0 0,0 0,0 0,0 0,0 0,0 0,0 0,0 0,0 0,0 0,0 0,0 0,0 0,0 0,0 0,0 0,0 0,0-2,0 2,0 0,0 0,0 0,0 0,0 0,0 0,0 0,0 0,0 0,0 0,0 0,0 0,0 0,0 0,0 0,0 0,0 0,2-7,-2 7,0 0,0 0,0 0,0 0,0 0,0 0,0-4,0 4,0 0,0 0,0 0,0 0,0 0,0 0,0 0,0 0,0 0,0 0,0 0,7-13,-7 13,0 0,0 0,0 0,6-11,-6 11,0 0,0 0,0 0,0 0,0 0,9-21,-9 21,6-16,-6 16,0 0,0 0,0 0,13-22,-13 22,0 0,8-13,-8 13,0 0,16-24,-7 7,-9 17,15-24,-6 13,-9 11,14-21,-8 5,-6 16,11-24,-11 24,8-11,-8 11,11-17,-7 10,-4 7,5-9,-4 5,-1 4,3-6,-1 3,-2 3,5-7,-2 2,-3 5,6-9,-1 3,-5 6,8-7,-1 4,-7 3,12-7,-8 0,-4 7,13-12,-13 12,8-9,-8 9,16-12,-7 4,-9 8,11-11,-5 5,-6 6,8-9,-4 6,-4 3,7-6,-4 3,-3 3,6-7,-4 2,-2 5,8-12,-2 3,-6 9,9-13,-4 5,-5 8,8-13,-8 13,4-3,-4 3,8-10,-6 5,-2 5,8-11,-1 3,-7 8,18-16,-7 5,-11 11,20-17,-10 9,-10 8,16-14,-8 7,-8 7,12-15,-7 5,-5 10,12-15,-4 5,-8 10,14-16,-14 16,9-10,-9 10,16-19,-4 7,-12 12,18-16,-7 7,-11 9,22-18,-9 5,-13 13,24-22,-11 8,-13 14,23-20,-10 9,-13 11,0 0,21-17,-10 9,-11 8,15-15,-7 8,-8 7,11-11,-6 3,-5 8,12-10,-3 3,-9 7,15-11,-6 6,-9 5,12-9,-5 3,-7 6,14-12,-3 4,-11 8,16-14,-16 14,9-9,-9 9,11-11,-5 6,-6 5,8-6,-6 2,-2 4,6-5,-4 3,-2 2,8-3,-4 0,-4 3,11-5,-6 1,-5 4,13-8,-4 2,-9 6,13-7,-8 3,-5 4,11-7,-11 7,7-2,-7 2,10-8,-6 4,-4 4,8-7,-3 5,-5 2,9-5,-3 1,-6 4,10-6,-5 0,-5 6,9-8,-2 5,-7 3,11-7,-5 4,-6 3,11-8,-5 4,-6 4,15-10,-15 10,11-6,-11 6,17-8,-5 4,-12 4,17-9,-8 3,-9 6,14-8,-5 4,-9 4,14-7,-7 4,-7 3,11-6,-4 4,-7 2,11-4,-6 3,-5 1,12-2,-6 0,-6 2,13-2,-13 2,0 0,7 0,-7 0,11 0,-6 0,-5 0,9 1,-3 1,-6-2,8 3,-6 0,-2-3,6 2,-5-1,-1-1,4 3,-1-2,-3-1,5 5,-2-2,-3-3,5 4,-3-1,-2-3,3 3,-3-3,2 3,-2-3,4 5,0-1,-4-4,5 6,-2-1,-3-5,5 7,-3-3,-2-4,0 0,1 0,-1 0,0 3,0-2,0-1,0 0,2 2,-1 0,-1-2,1 3,0-1,-1-2,3 5,-2-1,-1-4,5 10,1 3,-6-13,6 13,3 5,-9-18,6 14,2 2,-8-16,7 12,1 4,-8-16,5 12,-5-12,8 17,-8-17,6 13,-1 4,-5-17,5 10,0 1,-5-11,4 9,1 4,-5-13,3 8,1 3,-4-11,2 9,2 5,-4-14,3 7,-1 3,-2-10,4 13,1 5,-5-18,4 10,-4-10,6 15,-6-15,4 11,3 4,-7-15,5 12,3 4,-8-16,6 13,2 4,-8-17,6 13,2 3,-8-16,5 12,-5-12,8 16,-8-16,7 11,1 3,-8-14,5 9,2 3,-7-12,5 7,2 3,-7-10,5 9,3 3,-8-12,5 8,1 0,-6-8,6 9,1 1,-7-10,6 8,0 0,-6-8,7 9,6 7,-13-16,52 64,-41-51,-11-13,16 15,-16-15,5 2,-5-2,6 3,-5-4,-1 1,1 1,-1 1,0-2,2 1,-2-2,0 1,4-2,-2 0,-2 2,5 0,-1 0,-4 0,4-1,-2-1,-2 2,2-5,0 5,-2 0,2-2,-2 2,1-2,-1 2,1-2,0-1,-1 3,6-4,0 2,-6 2,6-6,-5 2,-1 4,1-6,0 2,-1 4,2-4,-2 2,0 2,0-4,0 3,0 1,2-2,-1-1,-1 3,2-5,-2 5,3-3,-3 3,2-6,-1 2,-1 4,3-5,1 2,-4 3,6-7,-4 1,-2 6,9-12,-2 2,-7 10,12-15,-12 15,7-9,-7 9,10-14,-4 6,-6 8,5-9,-3 7,-2 2,4-6,-1 2,-3 4,2-7,-2 3,0 4,4-9,-2 6,-2 3,6-7,-4 3,-2 4,5-5,-4 3,-1 2,3-5,-3 5,0-2,0 2,1-6,0 1,-1 5,3-7,-2 3,-1 4,4-6,-1 4,-3 2,3-4,-1 0,-2 4,3-7,-3 1,0 6,3-10,-2 6,-1 4,3-9,-2 5,-1 4,1-8,-1 3,0 5,6-9,0 4,-6 5,7-9,-6 3,-1 6,1-9,-3 4,2 5,4-11,0 5,-4 6,7-12,-7 12,1-8,-1 8,4-11,-4 5,0 6,5-11,-2 5,-3 6,7-15,-3 4,-4 11,9-20,-1 8,-8 12,10-19,-4 11,-6 8,5-13,-6 7,1 6,0-9,4 6,-4 3,3-3,-3 3,2 0,-2 0,4 0,-1-3,-3 3,5-5,0 1,-5 4,7-6,-3 3,-4 3,5 0,-2 1,-3-1,5 2,-5-2,2-1,-2 1,2 2,-2 0,0-2,2 3,1-2,-3-1,1 0,-1 0,0 0,8 11,-8-7,0-4,2 4,-2-3,0-1,3 4,0-1,-3-3,5 4,-2-1,-3-3,4 5,-4-5,1 3,-1-3,1 4,0-4,-1 0,1 1,-1-1,0 0,2 3,-1-2,-1-1,1 2,0 0,-1-2,3 3,-3-2,0-1,4 4,-4-2,0-2,4 5,1 3,-5-8,7 10,4 5,-11-15,7 10,3 3,-10-13,5 8,2 2,-7-10,6 9,0 2,-6-11,7 10,1 3,-8-13,5 10,-5-10,8 13,-8-13,5 8,1 3,-6-11,6 8,-1 3,-5-11,4 7,0 0,-4-7,4 9,1 1,-5-10,6 9,-1 2,-5-11,42 69,-34-55,-8-14,1 1,-1 0,0-1,1 2,-1-2,0 0,0 0,3 3,-3-1,0-2,2 2,-1 0,-1-2,33 53,-25-42,-8-11,8 14,-4-9,-4-5,8 5,-4-3,-4-2,7 4,-4 0,-3-4,5 6,-4-1,-1-5,8 3,-2-1,-6-2,9 2,-5 0,-4-2,6 4,-2-2,-4-2,6 2,-4-1,-2-1,6-1,-1 1,-5 0,8 0,-8 0,4 1,-4-1,8 0,-5-2,-3 2,8-3,-1 0,-7 3,7-5,-4 1,-3 4,1-6,0 5,-1 1,5-3,0 2,-5 1,9-4,-6 0,-3 4,14-10,-4 3,-10 7,18-13,-18 13,0 0,10-8,-10 8,17-16,-6 7,-11 9,16-16,-7 6,-9 10,20-19,-5 6,-15 13,24-23,-11 11,-13 12,20-23,-20 23,8-13,-8 13,13-20,-5 8,-8 12,14-18,-5 8,-9 10,13-15,-7 7,-6 8,10-14,-3 5,-7 9,13-15,-6 7,-7 8,10-14,-7 4,-3 10,7-15,-3 4,-4 11,11-21,-2 7,-9 14,13-21,-5 12,-8 9,13-15,-6 8,-7 7,11-14,-7 6,-4 8,9-14,-1 7,-8 7,11-10,-6 6,-5 4,9-7,-5 4,-4 3,6-4,-3 1,-3 3,4-3,-3 0,-1 3,4-6,0 0,-4 6,8-8,-8 8,5-3,-5 3,8-7,-5 4,-3 3,6-6,-3 4,-3 2,4-5,-2 3,-2 2,6-4,0 2,-6 2,9-6,-4 2,-5 4,11-5,-5 2,-6 3,7-5,-3 4,-4 1,7-3,-7 3,4-1,-4 1,14-4,-5 0,-9 4,16-6,-8 3,-8 3,17-6,-8 3,-9 3,15-5,-7 4,-8 1,16-4,-16 4,9-1,-9 1,16-2,-9 0,-7 2,13-2,-5-1,-8 3,12 0,-4 0,-8 0,16 0,-4 0,-12 0,15 0,-15 0,5 1,-5-1,4 0,-3 0,-1 0,3 1,-3 0,0-1,4 1,-4-1,1 0,-1 0,5 2,-1-1,-4-1,12 5,3 0,-15-5,11 4,0 1,-11-5,9 4,4 2,-13-6,10 5,2 0,-12-5,9 5,1 0,-10-5,8 5,4 0,-12-5,9 5,0 1,-9-6,70 40,-56-31,-14-9,8 6,-8-6,0 0,1 1,0-1,-1 0,2 2,-1-1,-1-1,35 29,-35-29,8 8,-8-8,0 0,0 1,0-1,1 1,0 1,-1-2,2 2,-2-1,0-1,3 3,-2-2,-1-1,3 5,-2-5,-1 0,3 5,8 10,-11-15,6 7,-3-2,-3-5,9 13,-9-13,0 0,12 18,-12-18,9 13,2 2,-11-15,9 12,4 4,-13-16,7 12,1 0,-8-12,5 9,2 1,-7-10,5 8,2 5,-7-13,3 7,0 0,-3-7,5 8,0 4,-5-12,4 7,0 4,-4-11,4 7,1 2,-5-9,4 9,1 5,-5-14,3 7,1 1,-4-8,3 9,4 4,-7-13,4 9,-4-9,5 10,-5-10,4 10,3 2,-7-12,4 7,0 0,-4-7,4 7,1 4,-5-11,6 8,0 1,-6-9,42 67,-35-53,-7-14,3 8,-3-8,0 0,16 20,-11-15,-5-5,1 0,-1 0,0 0,0 0,8 16,-5-13,-3-3,0 1,0 0,0-1,7 13,-5-10,-2-3,5 4,-4-2,-1-2,3 3,-3-3,1 2,-1-2,0 3,1-3,-1 0,2 1,-1 1,-1-2,4 1,-3-4,-1 3,0 0,0 0,0 0,-7 1,7 0,0-1,1-1,-1-1,0 2,0 0,-1 0,1 0,-2 0,2 0,1 0,-1 0,3-1,0-2,-3 3,0 0,0 0,0 0,-8 0,9-1,-1 1,0 0,0 0,0 0,-8 5,8-6,0 1,0-1,0 0,0 1,0 0,-3 0,3 0,-4-1,3 0,1 1,-1 0,2 0,-1 0,8 3,-7-1,-1-2,2 0,-3 1,1-1,-2 1,1-1,1 0,-2-2,2 2,-1-1</inkml:trace>
  </inkml:traceGroup>
</inkml:ink>
</file>

<file path=ppt/ink/ink20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66"/>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80AB9C84-CB89-4743-AE7F-282CF67458D9}" emma:medium="tactile" emma:mode="ink">
          <msink:context xmlns:msink="http://schemas.microsoft.com/ink/2010/main" type="inkDrawing" rotatedBoundingBox="15433,5157 19147,5376 19103,6119 15389,5900" semanticType="callout" shapeName="Other">
            <msink:sourceLink direction="with" ref="{4E544649-7190-4F26-A7E5-FC3BF5A38C34}"/>
          </msink:context>
        </emma:interpretation>
      </emma:emma>
    </inkml:annotationXML>
    <inkml:trace contextRef="#ctx0" brushRef="#br0">0 657,'0'0,"0"0,0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0,0-1,0 1,0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0,0-1,0 1,0 0,0 0,0 0,0 0,0 0,0 0,0 0,0 0,0 0,0 0,0 0,0 0,0 0,0 0,0 0,0 0,0 0,0 0,0-1,0 1,0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0,2 1,-2-1,0 0,0 0,0 0,0 0,0 0,0 0,0 0,0 0,0 0,0 0,0 0,0 0,0 0,0 0,0 0,0 0,0 0,0 0,0 0,0 0,0 0,0 0,0 0,0 0,0 0,0 0,0 0,0 0,0 0,0 0,0 0,0 0,0 0,0 0,0 0,0 0,0 0,0 0,0 0,0 0,0 0,0 0,0 0,0 0,0 0,0 0,0 0,2-1,-2 1,0 0,0 0,0 0,0 0,0 0,0 0,0 0,0 0,0 0,0 0,0 0,0 0,0 0,0 0,0 0,0 0,1-1,-1 1,0 0,0 0,0 0,0 0,0 0,0 0,0 0,0 0,0 0,0 0,0 0,0 0,0 0,0 0,0 0,0 0,0 0,0 0,0 0,0 0,0 0,0 0,0 0,0 0,0 0,0 0,0 0,0 0,0 0,0 0,0 0,3-2,-3 2,0 0,0 0,2-1,-2 1,0 0,0 0,0 0,0 0,0 0,0 0,0 0,0 0,0 0,0 0,0 0,0 0,0 0,0 0,0 0,0 0,0 0,0 0,0 0,0 0,0 0,0 0,0 0,0 0,0 0,8-7,-8 7,0 0,0 0,0 0,0 0,0 0,0 0,0 0,0 0,0 0,0 0,7-5,-7 5,0 0,0 0,0 0,0 0,0 0,0 0,0 0,0 0,0 0,0 0,0 0,0 0,0 0,0 0,0 0,0 0,0 0,0 0,0 0,12-10,-12 10,0 0,0 0,0 0,0 0,0 0,0 0,0 0,7-6,-7 6,0 0,0 0,0 0,0 0,0 0,0 0,0 0,13-10,-13 10,0 0,0 0,0 0,0 0,0 0,0 0,0 0,0 0,0 0,8-6,-8 6,0 0,0 0,0 0,0 0,0 0,13-12,-13 12,8-7,-8 7,0 0,0 0,16-10,-16 10,12-5,-12 5,17-9,-7 2,-10 7,15-14,-8 5,-7 9,14-15,-5 7,-9 8,12-10,-4 6,-8 4,10-6,-5 3,-5 3,11-6,-11 6,0 0,8-3,-8 3,13-7,-5 4,-8 3,15-8,-6 4,-9 4,14-8,-5 2,-9 6,14-8,-5 5,-9 3,15-5,-15 5,8-3,-8 3,14-7,-5 0,-9 7,17-11,-7 6,-10 5,16-6,-7 3,-9 3,12-5,-6 1,-6 4,12-7,-5 2,-7 5,15-7,-6 4,-9 3,13-5,-6 2,-7 3,12-5,-12 5,8-3,-8 3,14-7,-7 1,-7 6,16-9,-5 4,-11 5,19-8,-7 4,-12 4,18-10,-9 0,-9 10,22-14,-6 8,-16 6,26-14,-13 5,-13 9,22-15,-8 8,-14 7,19-10,-9 5,-10 5,18-7,-8 2,-10 5,20-8,-6 2,-14 6,26-12,-8 4,-18 8,26-15,-12 6,-14 9,26-14,-26 14,15-7,-15 7,25-11,-12 6,-13 5,22-9,-11 3,-11 6,19-7,-7 3,-12 4,22-7,-9 2,-13 5,20-8,-8 3,-12 5,21-5,-9 5,-12 0,18-5,-11 1,-7 4,15-7,-15 7,10-4,-10 4,6-2,-5 2,-1 0,43-1,-28-2,-15 3,25-6,-9 3,-16 3,20-5,-12 4,-8 1,13-1,-5 1,-8 0,0 0,5 0,-5 0,0 0,23 6,-13-5,-10-1,12 1,-7-2,-5 1,6-1,-3 2,-3-1,7 0,-3 0,-4 0,7 0,-5 1,-2-1,4 2,-1-2,-3 0,4 1,-4-1,3 0,-3 0,5 1,-1 1,-4-2,6 3,-3-3,-3 0,7 3,-3-1,-4-2,8 4,-6-3,-2-1,6 3,-4-3,-2 0,5 3,-1-1,-4-2,6 5,-2-3,-4-2,8 5,-8-5,5 1,-5-1,3 1,-3 0,0-1,19 10,-14-6,-5-4,5 2,-5-2,0 0,12 10,-6-5,-6-5,2 3,-2-3,1 0,-1 0,1 1,-1-1,0 0,1 1,0-1,-1 0,23 20,-17-16,-6-4,6 6,-3-4,-3-2,0 2,0-1,0-1,12 9,-8-4,-4-5,3 1,-3 0,0-1,13 10,-7-6,-6-4,6 7,-4-4,-2-3,4 5,-4-5,4 4,-4-4,3 2,-3-1,0-1,18 17,-13-11,-5-6,8 8,-5-4,-3-4,2 3,-1-3,-1 0,1 1,0-1,-1 0,27 24,-21-16,-6-8,5 3,-5-2,0-1,15 17,-15-17,5 6,-5-6,9 7,-6-4,-3-3,5 5,-3-2,-2-3,6 6,-2-4,-4-2,2 2,-2-1,0-1,2 0,-2 0,0 0,17 21,-12-16,-5-5,7 9,-4-7,-3-2,1 3,-1-3,1 0,-1 0,13 15,-8-12,-5-3,5 7,-1-4,-4-3,5 6,-2-2,-3-4,3 2,-2-1,-1-1,14 19,-14-19,4 5,-4-5,5 9,-2-6,-3-3,4 8,-2-3,-2-5,3 3,-3-3,0 0,8 14,-6-10,-2-4,3 8,-1-5,-2-3,2 3,-2-3,0 0,12 17,-8-12,-4-5,1 3,-1-3,1 0,-1 0,5 12,-2-8,-3-4,4 6,-3-4,-1-2,1 3,-1-3,0 0,9 13,-6-8,-3-5,4 7,-1-5,-3-2,0 0,3 8,-2-4,-1-4,3 7,0-3,-3-4,2 2,-2-2,0 0,9 10,-7-6,-2-4,2 3,-2-2,0-1,3 2,-2-2,-1 0,2 0,-2 0,0 0,0 0,0 0,0 0,0 0,2 2,1-1,-3-1,4 1,-1-1,-3 0,3 1,-1 0,-2-1,3 3,-1-2,-2-1,6 2,-4 0,-2-2,7 1,-2 2,-5-3,4 2,-3-2,-1 0,4 3,-4-3,0 0,4 2,-4-2,7 2,-3-1,-4-1,8 1,-4-1,-4 0,8-1,-3 0,-5 1,9-1,-3 2,-6-1,11-1,-4 1,-7 0,14-2,-6-2,-8 4,13-2,-7 2,-6 0,9-1,-5-1,-4 2,7-1,-2 1,-5 0,9-2,-2 0,-7 2,8-3,-4 2,-4 1,11 0,-2 0,-9 0,13-1,-13 1,8-2,-8 2,15-3,-7 1,-8 2,9-4,-6 0,-3 4,3-2,-2 2,-1 0,20-2,-13 0,-7 2,13-4,-5 2,-8 2,12-2,-7 1,-5 1,9-3,-4 1,-5 2,9-2,-9 2,8-2,-8 2,9-4,-5 0,-4 4,9-7,-3 4,-6 3,12-6,-5 3,-7 3,12-9,-5 3,-7 6,9-11,-9 11,4-6,-4 6,7-10,-4 5,-3 5,5-7,-3 3,-2 4,5-5,-1 0,-4 5,11-10,-3 4,-8 6,13-10,-6 5,-7 5,9-8,-4 4,-5 4,9-8,-3 4,-6 4,9-8,-9 8,2-6,-2 6,5-8,-2 3,-3 5,8-11,0 4,-8 7,12-14,-4 8,-8 6,11-10,-6 5,-5 5,11-7,-4 3,-7 4,9-6,-4 3,-5 3,9-8,-1 3,-8 5,14-11,-14 11,9-9,-9 9,12-12,-8 4,-4 8,7-8,-4 5,-3 3,8-6,-1 2,-7 4,9-7,-4 2,-5 5,10-7,-10 7,5-3,-5 3,9-5,-5 2,-4 3,7-4,-3 3,-4 1,7-5,-3 2,-4 3,10-4,-3 1,-7 3,8-3,-5 1,-3 2,5-3,-1 1,-4 2,3 0,-3 0,0 0,3-1,-3 1,3-1,-3 1,6-1,-2 1,-4 0,4 0,-1-1,-3 1,5 1,-2 0,-3-1,5 1,-1-1,-4 0,4 1,0 0,-4-1,4 2,-1-1,-3-1,4 1,-2-1,-2 0,3 1,0 0,-3-1,5 0,-4 0,-1 0,5 0,-3 1,-2-1,5 1,-2 0,-3-1,7 3,-4-1,-3-2,6 5,-2-4,-4-1,3 2,-3-2,0 0,16 6,-11-5,-5-1,4 1,-4-1,0 0,14 7,-8-5,-6-2,10 5,-3-3,-7-2,10 3,-7-1,-3-2,7 2,-3-1,-4-1,7 2,-3 0,-4-2,6 3,-1 0,-5-3,4 2,-4-2,0 0,0 0,1 1,0-1,-1 0,27 14,-19-11,-8-3,11 5,-6-1,-5-4,4 1,-4-1,0 0,1 1,0-1,-1 0,28 18,-19-14,-9-4,13 6,-9-4,-4-2,4 1,-4-1,0 1,0-1,1 1,0-1,-1 0,26 16,-20-12,-6-4,11 5,-4-1,-7-4,5 1,-5-1,0 0,2 1,-2-1,1 1,-1-1,25 18,-17-12,-8-6,5 3,-5-2,0-1,1 0,0 0,-1 0,24 17,-16-12,-8-5,8 7,-6-4,-2-3,2 2,-2-2,0 0,12 9,-8-6,-4-3,5 5,-5-5,3 2,-3-2,6 3,-2 0,-4-3,5 4,-2-2,-3-2,2 3,-2-3,0 0,13 14,-10-10,-3-4,7 6,-4-3,-3-3,7 5,-2-3,-5-2,3 2,-2-2,-1 0,14 13,-14-13,4 5,-4-5,7 8,-4-6,-3-2,8 5,-3-3,-5-2,7 5,-5-2,-2-3,2 2,-2-2,0 0,10 8,-10-8,3 3,-3-3,3 4,-2-4,-1 0,1 1,-1-1,0 0,9 5,-5-3,-4-2,5 2,-3 0,-2-2,5 3,-2-3,-3 0,4 4,-3-2,-1-2,3 5,-2-3,-1-2,4 2,-4-2,3 2,-3-2,4 3,-2-3,-2 0,2 3,0-2,-2-1,2 1,-2-1,0 0,8 10,-6-6,-2-4,6 6,-1-4,-5-2,7 3,-5-1,-2-2,3 3,0-2,-3-1,4 4,-1-2,-3-2,4 3,-1-3,-3 0,5 4,-1 0,-4-4,4 3,-3-2,-1-1,2 3,0-1,-2-2,2 2,-2-2,2 0,-2 0,0 1,0 0,0-1,1 3,0-2,-1-1,2 3,1-2,-3-1,4 2,-1 1,-3-3,2 3,-2 0,0-3,3 2,0 1,-3-3,5 2,-3-1,-2-1,2 2,-2-2,1 2,-1-2,0 2,2-1,-2-1,1 3,0-1,-1-2,3 2,-1-2,-2 0,1 3,-2-2,1-1,-1 2,0-4,1 2,1 2,1 0,-2-2,4 4,-4-3,0-1,1 1,-1-1,0 0,0 1,-1-1,1 0,0 0,0-1,0 1,0 1,1 1,-1-2,1 2,-1 0,0-2,0 2,0-2,0 0,0 0,1 0,-1 0,0 0,4 4,-2-3,-2-1,2 1,-3-1,1 0,-2-2,0 0,2 2,-2-2,1 2,1 0,-1 1,0-2,1 1,-1 0,3 2,-2-2,1 0,-1 0,0 0,-3-1,3 1,-1-1,2 1,-1 0,0 0,0 0,0 0,-2 0,-2-3,4 3,-4-2,4 1,0 1,0-1,0 1,2-1,-2 1,0 0,-1 0,1 0,-1-1,0 0,1 1,-1 0,0 0,1 0,-1-2,1 0,0 2</inkml:trace>
  </inkml:traceGroup>
</inkml:ink>
</file>

<file path=ppt/ink/ink20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73"/>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A4A0DF73-DC1E-4A24-A105-681B045E82B3}" emma:medium="tactile" emma:mode="ink">
          <msink:context xmlns:msink="http://schemas.microsoft.com/ink/2010/main" type="inkDrawing" rotatedBoundingBox="18826,7652 19878,2957 20291,3050 19239,7744" semanticType="callout" shapeName="Other">
            <msink:sourceLink direction="with" ref="{4E544649-7190-4F26-A7E5-FC3BF5A38C34}"/>
            <msink:sourceLink direction="with" ref="{F218E630-353F-42B1-BD0E-A4E8304818EC}"/>
          </msink:context>
        </emma:interpretation>
      </emma:emma>
    </inkml:annotationXML>
    <inkml:trace contextRef="#ctx0" brushRef="#br0">1176 0,'0'0,"0"0,0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0,1 1,-1-1,0 0,0 0,0 0,0 0,0 0,0 0,0 0,0 0,0 0,0 0,0 0,0 0,0 0,0 0,0 0,0 0,0 0,0 0,0 0,0 0,0 0,0 0,0 0,0 0,0 0,0 0,0 0,0 0,0 0,0 0,0 0,0 0,0 0,0 0,0 0,0 0,0 0,0 0,0 0,0 0,0 0,0 0,0 0,-2 3,2-3,0 0,0 0,0 0,0 0,-1 1,1-1,0 0,0 0,0 0,0 0,0 0,0 0,0 0,0 0,0 0,0 0,0 0,0 0,0 0,0 0,0 0,0 0,0 0,0 0,0 0,0 0,0 0,0 0,0 0,0 0,0 0,0 0,0 0,0 0,0 0,0 0,0 0,0 0,0 0,0 0,0 0,0 0,0 0,-3 4,3-4,0 0,0 0,0 0,0 0,0 0,0 0,0 0,0 0,0 0,0 0,0 0,0 0,0 0,0 0,0 0,0 0,-2 4,2-4,0 0,0 0,0 0,0 0,0 0,0 0,0 0,0 0,0 0,0 0,0 0,0 0,0 0,0 0,0 0,0 0,0 0,0 0,0 0,0 0,0 0,0 0,0 0,0 0,0 0,0 0,0 0,0 0,0 0,0 0,0 0,-1 0,1 0,0 0,0 0,0 0,0 0,0 0,0 0,0 0,0 0,0 0,0 0,0 0,0 0,0 0,0 0,0 0,0 0,0 0,0 0,0 0,0 0,0 0,0 0,0 0,0 0,0 0,0 0,0 0,0 0,0 0,0 0,0 0,0 0,0 0,0 0,0 0,0 0,0 0,0 0,0 0,0 0,-1 1,1-1,0 0,0 0,0 0,0 0,0 0,0 0,0 0,0 0,0 0,0 0,0 1,0-1,0 0,0 0,0 0,0 0,0 0,0 0,0 0,0 0,0 0,0 0,-2 2,2-2,0 0,0 0,0 0,0 0,0 0,0 0,0 0,-1 1,1-1,0 0,0 0,0 0,0 0,0 0,0 0,0 0,0 0,0 0,0 0,0 0,0 0,0 0,-4 6,4-6,0 0,0 0,0 0,0 0,0 0,0 0,0 0,0 0,0 0,-22 32,22-32,0 0,0 0,0 0,0 0,0 0,-20 28,20-28,-25 37,25-37,0 0,-16 24,-6 10,22-34,-20 30,-8 9,28-39,-22 32,-2 13,24-45,-21 39,-7 12,28-51,-18 34,-10 8,28-42,-13 21,-5 8,18-29,-9 13,-4 7,13-20,-9 15,-2 5,11-20,-10 22,-2 10,12-32,-11 27,-3 9,14-36,-6 21,-4 5,10-26,-4 13,4-13,-8 19,8-19,-6 15,-2 6,8-21,-7 20,-2 3,9-23,-9 21,-1 8,10-29,-5 13,-2 6,7-19,-4 12,-1 4,5-16,-5 14,0 6,5-20,-5 19,-3 4,8-23,-7 18,-1 6,8-24,-5 17,-3 6,8-23,-5 13,5-13,-7 21,7-21,-5 20,-3 5,8-25,-9 24,-4 7,13-31,-10 21,-2 7,12-28,-8 20,-6 4,14-24,-8 14,-2 5,10-19,-13 22,-5 5,18-27,-9 14,-1 3,10-17,-9 15,9-15,0 0,-10 22,10-22,-5 12,-2 3,7-15,-9 21,1 7,8-28,-8 22,0 5,8-27,-8 31,-1 10,9-41,-7 34,7-34,-8 44,8-44,-3 21,0 5,3-26,-2 22,-2 8,4-30,-5 28,-5 11,10-39,-7 29,-4 7,11-36,-8 23,2 7,6-30,-4 23,1 9,3-32,-3 24,-1 6,4-30,-4 24,4-24,-4 32,4-32,-4 25,-1 11,5-36,-5 27,-1 8,6-35,-5 24,-2 7,7-31,-4 19,-1 6,5-25,-4 21,0 7,4-28,-4 27,-1 10,5-37,-3 28,-2 4,5-32,-4 26,4-26,-3 33,3-33,-3 26,-2 9,5-35,-4 26,-3 6,7-32,-5 31,-2 11,7-42,-5 31,-1 7,6-38,-4 29,4-29,-7 38,7-38,-4 34,0 11,4-45,-5 39,-2 12,7-51,-7 36,-4 12,11-48,-7 34,-3 11,10-45,-5 33,3 12,2-45,-1 34,-1 11,2-45,-2 36,-2 11,4-47,-3 36,3-36,-6 47,6-47,-3 31,0 11,3-42,-3 31,3 9,0-40,-1 29,-1 8,2-37,-2 34,-2 10,4-44,-5 40,-1 11,6-51,-4 30,0 9,4-39,-1 31,-1 7,2-38,-1 27,1 7,0-34,0 16,-1 5,1-21,0 11,0 4,0-15,0 16,-2 7,2-23,-1 18,1 3,0-21,0 11,0-11,0 10,0-10,-4 115,2-107,2-8,0 7,0-7,0 0,0 0,0-1,0 1,0-1,1 1,-1 0,1 0,-1 0,0 0,2 1,0-1,-2 0,0 1,1 0,-1-1,-1 3,1-3,-2 2,2-2,-2 3,0-1,2-2,0 3,1-1,-1-2,0 0,0 0,0 0,0 2,0-1,0-1,0 4,0-4,0 2,0-2,-1 70,0-64,1-6,-1 5,1-5,0 0,-2-1,0 0,2 1,-2-4,3 3,-1 1,2-3,0 2,-2 1,2-3</inkml:trace>
  </inkml:traceGroup>
</inkml:ink>
</file>

<file path=ppt/ink/ink20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67"/>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53012EAF-74D8-4A6D-8E5B-40321599D895}" emma:medium="tactile" emma:mode="ink">
          <msink:context xmlns:msink="http://schemas.microsoft.com/ink/2010/main" type="inkDrawing" rotatedBoundingBox="19762,7598 20663,3443 20822,3478 19921,7632" semanticType="callout" shapeName="Other">
            <msink:sourceLink direction="with" ref="{F218E630-353F-42B1-BD0E-A4E8304818EC}"/>
          </msink:context>
        </emma:interpretation>
      </emma:emma>
    </inkml:annotationXML>
    <inkml:trace contextRef="#ctx0" brushRef="#br0">943 0,'0'0,"0"0,0 0,0 0,0 0,0 0,0 0,0 0,0 0,0 0,0 0,0 0,0 0,0 0,0 0,0 0,0 0,0 0,0 0,0 0,0 0,0 0,0 0,0 0,0 0,0 0,0 0,0 0,0 0,0 0,0 0,0 0,0 0,0 0,0 0,0 0,0 0,0 0,0 0,0 0,0 0,0 0,0 0,0 0,0 0,0 0,0 0,0 0,0 0,0 0,0 0,0 0,0 0,0 0,0 0,0 0,0 0,0 0,0 0,0 0,0 0,0 0,0 0,0 0,0 0,0 0,0 0,0 0,0 0,0 0,0 0,0 0,4 8,-4-8,0 0,0 0,0 0,0 0,0 0,0 0,0 0,0 0,0 0,0 0,0 0,0 0,-1 3,1-3,0 0,0 0,0 0,0 0,0 0,0 0,0 0,0 0,0 0,0 0,0 0,0 0,0 0,0 0,0 0,0 0,0 0,0 0,0 0,0 0,0 0,0 0,0 0,0 0,0 0,0 0,0 0,0 0,0 0,0 0,0 0,0 0,0 0,0 0,0 0,0 0,0 0,0 0,0 0,0 0,0 0,0 0,0 0,0 0,0 0,0 0,0 0,0 0,0 0,0 0,0 0,0 0,0 0,-2 1,2-1,-1 1,1-1,0 0,0 0,0 0,0 0,0 0,0 0,0 0,0 0,0 0,0 0,0 0,-1 4,1-4,0 0,0 0,0 0,-7 13,7-13,0 0,0 0,0 0,0 0,0 0,-17 37,17-37,-22 49,22-49,0 0,-17 40,17-40,-24 52,24-52,-14 33,-5 12,19-45,-15 37,-4 11,19-48,-15 40,-3 14,18-54,-13 44,-7 15,20-59,-14 44,-4 13,18-57,-12 37,-5 11,17-48,-8 29,-3 11,11-40,-10 35,10-35,-15 48,15-48,-12 32,-2 10,14-42,-11 31,-4 11,15-42,-6 21,-1 8,7-29,-4 21,-1 6,5-27,-3 28,-3 7,6-35,-5 28,-3 7,8-35,-8 31,-5 12,13-43,-5 18,1 9,4-27,-2 21,0 7,2-28,-4 31,-5 10,9-41,-6 26,-1 10,7-36,-5 26,-4 7,9-33,-6 22,6-22,-6 30,6-30,-6 22,0 6,6-28,-6 25,-2 5,8-30,-7 27,1 12,6-39,-5 26,-4 7,9-33,-7 24,-3 9,10-33,-6 23,-1 11,7-34,-8 37,-6 14,14-51,-8 30,8-30,-11 41,11-41,-7 32,-1 14,8-46,-5 32,-7 9,12-41,-9 32,-2 9,11-41,-8 33,0 11,8-44,-6 33,6-33,-7 42,7-42,-7 40,0 16,7-56,-5 37,-9 10,14-47,-8 34,-1 13,9-47,-6 36,-4 10,10-46,-7 38,0 13,7-51,-7 39,-2 13,9-52,-7 36,-3 12,10-48,-6 32,6-32,-4 46,4-46,-6 36,-1 12,7-48,-7 37,-2 12,9-49,-5 27,0 9,5-36,-4 33,-2 12,6-45,-4 29,0 8,4-37,-3 29,-2 10,5-39,-4 32,-4 10,8-42,-4 27,4-27,0 0,-6 34,6-34,-2 20,-1 5,3-25,-1 14,0 3,1-17,-1 11,2 5,-1-16,0 15,1 3,-1-18,0 14,0-14,0 18,0-18,0 11,-2 2,2-13,0 7,-1 0,1-7,-5 79,3-65,2-14,-2 12,-1-12,3 0,0 0,1-1,-1 1,2-1,0 1,-2 0,0-2,-2-1,2 3,-1-2,1 2,0-2</inkml:trace>
  </inkml:traceGroup>
</inkml:ink>
</file>

<file path=ppt/ink/ink20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74"/>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D31595BC-CA7F-4C12-B3A2-ED7502A79AAE}" emma:medium="tactile" emma:mode="ink">
          <msink:context xmlns:msink="http://schemas.microsoft.com/ink/2010/main" type="writingRegion" rotatedBoundingBox="18422,7367 18713,7367 18713,7893 18422,7893"/>
        </emma:interpretation>
      </emma:emma>
    </inkml:annotationXML>
    <inkml:traceGroup>
      <inkml:annotationXML>
        <emma:emma xmlns:emma="http://www.w3.org/2003/04/emma" version="1.0">
          <emma:interpretation id="{9C3BCD29-C866-49D6-9FC1-0441928C4E7D}" emma:medium="tactile" emma:mode="ink">
            <msink:context xmlns:msink="http://schemas.microsoft.com/ink/2010/main" type="paragraph" rotatedBoundingBox="18422,7367 18713,7367 18713,7893 18422,7893" alignmentLevel="1"/>
          </emma:interpretation>
        </emma:emma>
      </inkml:annotationXML>
      <inkml:traceGroup>
        <inkml:annotationXML>
          <emma:emma xmlns:emma="http://www.w3.org/2003/04/emma" version="1.0">
            <emma:interpretation id="{69634CD1-7307-4A45-8230-144DC7B175E2}" emma:medium="tactile" emma:mode="ink">
              <msink:context xmlns:msink="http://schemas.microsoft.com/ink/2010/main" type="line" rotatedBoundingBox="18422,7367 18713,7367 18713,7893 18422,7893"/>
            </emma:interpretation>
          </emma:emma>
        </inkml:annotationXML>
        <inkml:traceGroup>
          <inkml:annotationXML>
            <emma:emma xmlns:emma="http://www.w3.org/2003/04/emma" version="1.0">
              <emma:interpretation id="{4E544649-7190-4F26-A7E5-FC3BF5A38C34}" emma:medium="tactile" emma:mode="ink">
                <msink:context xmlns:msink="http://schemas.microsoft.com/ink/2010/main" type="inkWord" rotatedBoundingBox="18422,7367 18713,7367 18713,7893 18422,7893">
                  <msink:destinationLink direction="with" ref="{C241BF92-28A9-49BA-BADD-FDADE4FDA183}"/>
                  <msink:destinationLink direction="with" ref="{A4A0DF73-DC1E-4A24-A105-681B045E82B3}"/>
                  <msink:destinationLink direction="with" ref="{80AB9C84-CB89-4743-AE7F-282CF67458D9}"/>
                </msink:context>
              </emma:interpretation>
            </emma:emma>
          </inkml:annotationXML>
          <inkml:trace contextRef="#ctx0" brushRef="#br0">20 0,'0'0,"0"0,0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0,1 1,-1-1,0 0,0 0,0 0,0 0,0 0,0 0,0 0,0 0,0 0,0 0,0 0,0 0,0 0,0 0,0 0,0 0,0 0,0 0,0 0,0 0,0 0,0 0,0 0,0 0,0 0,0 0,0 0,0 0,0 0,0 0,0 0,0 0,0 0,0 0,0 0,0 0,0 0,0 0,0 0,0 0,0 0,0 0,0 0,0 0,0 0,0 0,0 0,0 0,0 2,0-2,0 0,0 0,0 0,0 0,0 0,0 0,0 0,0 0,0 0,0 0,0 0,0 0,0 0,0 0,0 0,0 0,0 0,0 0,0 0,0 0,0 0,0 0,-3 2,3-2,0 0,0 0,0 0,0 0,0 0,0 0,0 0,0 0,0 0,0 0,0 0,0 0,0 0,0 0,0 0,0 0,0 0,0 0,0 0,0 0,0 0,0 0,0 0,0 0,0 0,0 0,0 0,0 0,0 0,0 0,0 0,0 0,0 0,0 0,0 0,0 0,0 0,0 0,0 0,0 0,0 0,0 0,0 0,-3 4,3-4,0 0,0 0,0 0,0 0,-1 4,1-4,0 0,0 0,0 0,0 0,0 0,0 0,0 0,0 0,0 0,0 0,0 0,0 0,0 0,0 0,0 0,0 0,0 0,0 0,0 0,0 0,0 0,0 0,0 0,0 0,0 0,0 0,0 0,0 0,0 0,0 0,0 0,0 0,0 0,0 0,0 0,0 0,0 0,0 1,0-1,0 0,0 0,0 0,0 0,0 0,0 0,0 0,0 0,0 0,0 0,0 0,0 0,0 0,0 0,0 0,0 0,1 0,-1 0,0 0,0 0,0 0,0 0,0 0,0 0,0 0,0 0,0 0,0 0,0 0,0 0,0 0,0 0,0 0,0 0,0 0,0 0,0 0,0 0,0 0,0 0,0 0,0 0,0 0,0 0,0 0,0 0,0 0,0 0,0 0,0 2,0-2,0 0,0 0,0 0,0 0,0 0,0 0,0 0,0 0,0 0,0 0,0 0,0 0,0 0,0 0,0 0,0 0,0 0,0 0,0 0,0 0,0 0,0 0,0 0,0 0,0 0,0 0,0 0,0 1,0-1,0 0,0 0,0 0,0 0,0 0,0 0,0 0,0 0,0 0,0 0,0 0,0 0,0 0,0 0,0 0,0 0,0 0,0 0,0 0,0 0,0 0,0 0,0 0,1 5,-1-5,0 2,0-2,0 0,0 0,0 0,0 0,0 0,0 0,0 0,0 0,0 0,0 0,0 0,0 0,0 0,0 0,0 0,0 0,0 0,-1 11,1-11,0 0,0 0,0 0,0 0,0 0,0 0,-4 33,4-33,0 0,0 0,0 0,0 0,0 0,0 0,0 0,0 0,0 0,0 0,0 0,-2 23,2-23,0 0,0 0,0 0,-4 29,4-29,0 0,0 0,0 0,0 0,0 0,-2 16,2-16,-1 18,1-18,0 0,-1 19,0 9,1-28,0 0,0 23,-1 7,1-30,0 14,1 1,-1-15,1 13,0 2,-1-15,11 102,-9-80,-2-22,2 12,-2-11,0-1,0 2,1-1,-1-1,2 2,-1-1,-1-1,28 44,-28-44,7 9,-7-9,10 9,-3-6,-7-3,9 4,-3-2,-6-2,10 0,-5-2,-5 2,7-2,-3 0,-4 2,7-2,-5 1,-2 1,5-1,-3 1,-2 0,7-2,-3-2,-4 4,4-4,-4 4,0-2,0 2,2-6,0 3,-2 3,3-5,-2 3,-1 2,1-3,0 2,-1 1,3 0,0 0,-3 0,5-1,-2-2,-3 3,10-6,-4 3,-6 3,9-6,-3 2,-6 4,11-9,-5 4,-6 5,11-9,-6 4,-5 5,10-10,-2 5,-8 5,14-7,-6 2,-8 5,9-6,-6 2,-3 4,4-2,-4 2,1-1,-1 1,0 0,0 0,0 0,-10 5,9-3,1-2,0 0,0 0,0 0,-10 4,8-5,2 1</inkml:trace>
          <inkml:trace contextRef="#ctx0" brushRef="#br0" timeOffset="1">46 121,'0'0,"0"0,0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0,2-3,-2 3,0 0,0 0,0 0,0 0,0 0,1-1,-1 1,0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0,-1 2,1-2,0 0,0 0,0 0,0 0,0 0,0 0,0 0,0 0,0 0,0 0,0 0,0 0,0 0,0 0,0 0,1 2,-1-2,0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0,10 0,-10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0,0 0,0 0,9-3,-9 3,0 0,0 0,0 0,0 0,0 0,0 0,0 0,0 0,0 0,0 0,0 0,0 0,0 0,0 0,0 0,0 0,0 0,0 0,0 0,0 0,0 0,0 0,0 0,0 0,0 0,0 0,0 0,0 0,0 0,0 0,0 0,0 0,0 0,0 0,0 0,0 0,0 0,0 0,0 0,5-2,-5 2,0 0,0 0,0 0,0 0,0 0,0 0,0 0,0 0,0 0,0 0,0 0,0 0,0 0,0 0,0 0,0 0,0 0,0 0,0 0,0 0,0 0,0 0,0 0,0 0,0 0,0 0,0 0,0 0,0 0,0 0,0 0,0 0,0 0,0 0,0 0,0 0,0 0,0 0,0 0,0 0,0 0,0 0,0 0,0 0,0 0,0 0,0 0,0 0,0 0,0 0,0 0,0 0,0 0,0 0,0 0,0 0,0 0,0 0,0 0,0 0,0 0,0 0,0 0,0 0,0 0,0 0,0 0,0 0,0 0,0 0,0 0,0 0,0 0,0 0,6 0,-6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0,5 1,-5-1,0 0,0 0,3 2,-3-2,0 0,0 0,0 0,0 0,0 0,0 0,0 0,0 0,0 0,0 0,0 0,0 0,0 0,0 0,0 0,0 0,0 0,0 0,0 0,0 0,0 0,0 0,0 0,0 0,0 0,0 0,0 0,0 0,0 0,0 0,0 0,0 0,0 0,0 0,0 0,0 0,0 0,0 0,0 0,0 0,0 0,0 0,0 0,0 0,0 0,0 0,0 0,0 0,0 0,0 0,0 0,0 0,0 0,0 0,0 0,0 0,0 0,0 0,0 0,0 0,0 0,0 0,0 0,0 0,0 0,6 1,-6-1,0 0,0 0,0 0,0 0,0 0,0 0,0 0,0 0,2-3,-2 3,0 0,0 0,0 0,0 0,0 0,0 0,0 0,0 0,0 0,0 0,0 0,0 0,0 0,0 0,0 0,0 0,0 0,0 0,0 0,0 0,0 0,0 0,0 0,0 0,0 0,0 0,0 0,0 0,0 0,0 0,0 0,0 0,0 0,0 0,0 0,0 0,0 0,0 0,0 0,0 0,0 0,0 0,0 0,0 0,0 0,0 0,0 0,0 0,0 0,0 0,0 0,0 0,0 0,0 0,0 0,0 0,0 0,0 0,0 0,4-1,-4 1,0 0,0 0,0 0,0 0,0 0,0 0,0 0,0 0,0 0,0 0,0 0,0 0,0 0,0 0,4 0,-4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1,-3-1,0 0,0 0,0 0,0 0,0 0,0 0,0 0,0 0,0 0,0 0,0 0,0 0,0 0,0 0,0 0,0 0,0 0,0 0,0 0,0 0,0 0,0 0,0 0,0 0,0 0,0 0,0 0,0 0,0 0,0 0,0 0,0 0,0 0,0 0,0 0,0 0,0 0,0 0,0 0,4-1,-4 1,0 0,0 0,0 0,0 0,0 0,0 0,0 0,0 0,0 0,0 0,0 0,0 0,0 0,0 0,0 0,0 0,0 0,1-2,-1 2,0 0,0 0,0 0,0 0,0 0,0 0,0 0,0 0,0 0,0 0,0 0,0 0,0 0,0 0,0 0,0 0,0 0,0 0,0 0,0 0,0 0,0 0,0 0,0 0,0 0,0 0,0 0,0 0,0 0,0 0,4-2,-4 2,0 0,0 0,0 0,0 0,0 0,0 0,0 0,0 0,0 0,0 0,0 0,0 0,0 0,0 0,1 2,-1-2,0 0,0 0,0 0,0 0,0 0,0 0,0 0,0 0,0 0,0 0,0 0,0 0,0 0,0 0,0 0,0 0,0 0,0 0,0 0,0 0,0 0,0 0,0 0,0 0,0 0,0 0,0 0,4 0,-4 0,0 0,0 0,0 0,0 0,0 0,0 0,0 0,0 0,0 0,0 0,3-1,-3 1,0 0,0 0,0 0,0 0,0 0,0 0,0 0,0 0,0 0,0 0,0 0,0 0,0 0,0 0,0 0,0 0,0 0,0 0,0 0,0 0,0 0,4 1,-4-1,0 0,0 0,0 0,0 0,0 0,0 0,0 0,0 0,2 1,-2-1,0 0,0 0,0 0,0 0,0 0,0 0,0 0,0 0,0 0,0 0,0 0,0 0,0 0,0 0,0 0,6 1,-6-1,0 0,0 0,0 0,0 0,0 0,6-1,-6 1,0 0,0 0,0 0,0 0,0 0,0 0,0 0,0 0,0 0,4 0,-4 0,0 0,0 0,1 0,-1 0,0 0,0 0,0 0,25 1,-18-1,-7 0,0 0,0 0,0 0,0 0,0 0,0 0,0 0,13 1,-13-1,0 0,7 3,-7-3,0 0,12 2,-7-3,-5 1,6-1,-3 0,-3 1,4-1,-1 2,-3-1,4 2,-2-1,-2-1,1 0,-1 0,-1 0,1 0,-1-1,2 2,-1-1,0 0,-1 0,1 0,-3 0,1-1,2 1,-1-1,2 0,-1 1,-2-2,0 1,2 1,-2 0,3 1,-1-1</inkml:trace>
        </inkml:traceGroup>
      </inkml:traceGroup>
    </inkml:traceGroup>
  </inkml:traceGroup>
</inkml:ink>
</file>

<file path=ppt/ink/ink20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1:35.268"/>
    </inkml:context>
    <inkml:brush xml:id="br0">
      <inkml:brushProperty name="width" value="0.04667" units="cm"/>
      <inkml:brushProperty name="height" value="0.04667" units="cm"/>
      <inkml:brushProperty name="color" value="#3165BB"/>
      <inkml:brushProperty name="fitToCurve" value="1"/>
    </inkml:brush>
  </inkml:definitions>
  <inkml:traceGroup>
    <inkml:annotationXML>
      <emma:emma xmlns:emma="http://www.w3.org/2003/04/emma" version="1.0">
        <emma:interpretation id="{2313DF9A-5D99-4356-BD9C-842AC6AA0426}" emma:medium="tactile" emma:mode="ink">
          <msink:context xmlns:msink="http://schemas.microsoft.com/ink/2010/main" type="writingRegion" rotatedBoundingBox="19658,7777 20994,7777 20994,8177 19658,8177"/>
        </emma:interpretation>
      </emma:emma>
    </inkml:annotationXML>
    <inkml:traceGroup>
      <inkml:annotationXML>
        <emma:emma xmlns:emma="http://www.w3.org/2003/04/emma" version="1.0">
          <emma:interpretation id="{D3C6B488-003A-4952-B3F7-66E380AD1B22}" emma:medium="tactile" emma:mode="ink">
            <msink:context xmlns:msink="http://schemas.microsoft.com/ink/2010/main" type="paragraph" rotatedBoundingBox="19658,7777 20994,7777 20994,8177 19658,8177" alignmentLevel="1"/>
          </emma:interpretation>
        </emma:emma>
      </inkml:annotationXML>
      <inkml:traceGroup>
        <inkml:annotationXML>
          <emma:emma xmlns:emma="http://www.w3.org/2003/04/emma" version="1.0">
            <emma:interpretation id="{53C76A76-3034-4221-8C91-36C7A0142708}" emma:medium="tactile" emma:mode="ink">
              <msink:context xmlns:msink="http://schemas.microsoft.com/ink/2010/main" type="line" rotatedBoundingBox="19658,7777 20994,7777 20994,8177 19658,8177"/>
            </emma:interpretation>
          </emma:emma>
        </inkml:annotationXML>
        <inkml:traceGroup>
          <inkml:annotationXML>
            <emma:emma xmlns:emma="http://www.w3.org/2003/04/emma" version="1.0">
              <emma:interpretation id="{F218E630-353F-42B1-BD0E-A4E8304818EC}" emma:medium="tactile" emma:mode="ink">
                <msink:context xmlns:msink="http://schemas.microsoft.com/ink/2010/main" type="inkWord" rotatedBoundingBox="19658,7777 20994,7777 20994,8177 19658,8177">
                  <msink:destinationLink direction="with" ref="{A4A0DF73-DC1E-4A24-A105-681B045E82B3}"/>
                  <msink:destinationLink direction="with" ref="{53012EAF-74D8-4A6D-8E5B-40321599D895}"/>
                  <msink:destinationLink direction="with" ref="{C241BF92-28A9-49BA-BADD-FDADE4FDA183}"/>
                  <msink:destinationLink direction="with" ref="{64B8821B-D7DA-4C26-840B-8B48DBE94384}"/>
                </msink:context>
              </emma:interpretation>
            </emma:emma>
          </inkml:annotationXML>
          <inkml:trace contextRef="#ctx0" brushRef="#br0">1236 469,'0'0,"0"0,0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0,1 0,-1 0,0 0,0 0,0 0,0 0,0 0,0 0,0 0,0 0,0 0,0 0,0 0,0 0,0 0,0 0,0 0,0 0,0 0,0 0,0 0,0 0,0 0,0 0,0 1,0-1,0 0,0 0,0 0,0 0,0 0,0 0,0 0,0 0,0 0,0 0,0 0,0 0,0 0,0 0,0 0,0 0,0 0,0 0,0 0,0 0,0 0,0 0,0 0,0 0,2 1,-2-1,0 0,0 0,0 0,0 0,0 0,0 0,0 0,0 0,0 0,0 0,0 0,0 0,0 0,0 0,0 0,0 0,0 0,0 0,0 0,3 2,-3-2,0 0,0 0,0 0,0 0,0 0,0 0,0 0,0 0,0 0,0 0,0 0,0 0,0 0,0 0,0 0,0 0,0 0,0 0,0 0,0 0,0 0,0 0,0 0,0 0,0 0,0 0,0 0,0 0,0 0,0 0,0 0,0 0,0 0,0 0,0 0,0 0,0 0,2 0,-2 0,0 0,0 0,0 0,0 0,0 0,0 0,0 0,0 0,0 0,0 0,0 0,0 0,0 0,0 1,0-1,0 0,0 0,0 0,0 0,0 0,0 0,0 0,0 0,0 0,0 0,0 0,0 0,0 0,0 0,0 0,0 0,0 0,0 0,0 0,0 0,0 0,0 0,0 0,0 0,0 0,0 0,0 0,0 0,0 0,0 0,0 0,15 4,-15-4,0 0,0 0,0 0,0 0,0 0,0 0,0 0,0 0,0 0,0 0,0 0,0 0,0 0,7-2,-7 2,0 0,0 0,0 0,0 0,0 0,0 0,0 0,0 0,0 0,0 0,0 0,0 0,0 0,0 0,0 0,0 0,0 0,0 0,0 0,0 0,0 0,0 0,0 0,0 0,7-1,-7 1,0 0,0 0,0 0,0 0,0 0,0 0,0 0,0 0,0 0,0 0,0 0,0 0,0 0,0 0,0 0,0 0,0 0,0 0,0 0,0 0,0 0,0 0,0 0,0 0,0 0,0 0,0 0,0 0,0 0,0 0,0 0,4 1,-4-1,0 0,0 0,0 0,0 0,0 0,0 0,0 0,2 0,-2 0,0 0,0 0,0 0,0 0,0 0,0 0,0 0,0 0,0 0,0 0,0 0,0 0,0 0,10 0,-10 0,0 0,0 0,0 0,0 0,0 0,0 0,0 0,0 0,0 0,17-1,-17 1,0 0,0 0,0 0,0 0,0 0,20 0,-20 0,27 0,-27 0,0 0,17 0,6-1,-23 1,79 1,-62-3,-17 2,18 0,-14 0,-4 0,2 0,-2 0,0 0,0 0,0 0,0 0,-12 3,11-3,1 0,-1 0,1 0,0 0,0 0,1-3</inkml:trace>
          <inkml:trace contextRef="#ctx0" brushRef="#br0" timeOffset="1">1255 427,'0'0,"0"0,0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0,6-10,-6 10,0 0,0 0,0 0,0 0,0 0,0 0,0 0,0 0,0 0,0 0,0 0,0 0,0 0,0 0,0 0,0 0,0 0,0 0,0 0,0 0,0 0,0 0,0 0,0 0,1-3,-1 3,0 0,0 0,0 0,0 0,0 0,0 0,0 0,0 0,0 0,0 0,0 0,0 0,0 0,0 0,0 0,0 0,0 0,0 0,0 0,0 0,0 0,0 0,0 0,0 0,0 0,0 0,0 0,0 0,0 0,0 0,0 0,0 0,0 0,0 0,0 0,0 0,0 0,0 0,0 0,0 0,0 0,0 0,0 0,0 0,0 0,0 0,0 0,0-2,0 2,0 0,0 0,0 0,0 0,0 0,0 0,0 0,0 0,0 0,0 0,0 0,0 0,0 0,0 0,0 0,0 0,0 0,0 0,0 0,0 0,0 0,-1-2,1 2,0 0,0 0,0 0,0 0,0 0,0 0,0 0,0 0,0 0,0 0,0 0,0 0,0 0,0 0,0 0,0 0,0 0,0 0,0 0,0 0,0 0,0 0,0 0,0 0,0 0,0 0,0 0,0 0,0 0,0 0,0 0,0 0,0 0,0 0,0 0,0 0,0 0,0 0,0 0,0 0,0 0,-2 3,2-3,0 0,0 0,0 0,0 0,0 0,0 0,0 0,-1 3,1-3,0 0,0 0,0 0,0 0,0 0,0 0,0 0,0 0,0 0,0 0,0 0,0 0,0 0,0 0,0 0,0 0,0 0,0 0,0 0,0 0,0 0,0 0,0 0,0 0,0 0,0 0,0 0,0 0,0 0,0 0,0 0,0 0,0 0,0 0,0 0,1 4,-1-4,0 0,0 0,0 0,0 0,0 0,0 0,0 0,0 0,0 0,0 0,0 0,0 0,0 0,0 0,0 0,2 1,-2-1,0 0,0 0,0 0,0 0,0 0,0 0,0 0,0 0,0 0,0 0,0 0,0 0,0 0,0 0,0 0,0 0,0 0,0 0,0 1,0-1,0 0,0 0,0 0,0 0,0 0,0 0,0 0,0 0,0 0,0 0,0 0,0 0,0 0,0 0,0 0,0 0,0 0,0 0,0 0,0 0,0 0,0 0,0 0,0 0,0 0,0 0,0 0,0 0,0 0,0 0,0 0,0 0,0 0,0 0,0 0,0 0,0 0,0 1,0-1,0 0,0 0,0 0,0 0,0 0,0 0,0 0,0 0,0 0,0 2,0-2,0 0,0 0,0 0,0 0,0 0,0 0,0 0,0 0,0 0,0 0,0 0,0 0,0 0,0 0,0 0,0 0,0 0,1 5,-1-5,1 21,-1-21,0 0,0 0,0 0,0 0,0 0,0 0,0 0,0 0,0 0,0 0,0 0,2 26,-2-26,0 0,0 0,0 0,2 33,-2-33,0 0,0 0,0 0,0 0,0 0,3 21,-3-21,0 27,0-27,0 0,2 20,-2 7,0-27,1 17,-3 10,2-27,-1 9,1 4,0-13,0 8,1 2,-1-10,1 6,0-1,-1-5,22 77,-15-62,-7-15,12 13,-7-11,-5-2,11 2,-6-1,-5-1,15-5,-4-2,-11 7,8-3,-8 3,0 0,30-12,-30 12,8-6,-8 6,10-6,-7 2,-3 4,7-6,-1 1,-6 5,8-7,-5 4,-3 3,5-3,-3 1,-2 2,4-5,-1 4,-3 1,4-5,-1 3,-3 2,3-5,0 2,-3 3,2-5,-2 5,0 0,0-2,0 2,0-4,0 4,0 0,2 0,-1 0,-1 0,-1 3,-1-2,2-1,0 1,-1-2,1 1</inkml:trace>
          <inkml:trace contextRef="#ctx0" brushRef="#br0" timeOffset="2">1570 598,'0'0,"0"0,0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0,3-2,-3 2,0 0,0 0,0 0,0 0,0 0,0 0,0 0,0 0,0 0,0 0,0 0,0 0,0 0,0 0,0 0,0 0,0 0,0 0,0 0,0 0,0 0,0 0,2-2,-2 2,0 0,0 0,0 0,0 0,0 0,0 0,0 0,0 0,0 0,0 0,0 0,0 0,0 0,0 0,0 0,0 0,0 0,0 0,0 0,0 0,0 0,0 0,0 0,0 0,0 0,0 0,0 0,0 0,0 0,0 0,0 0,0 0,0 0,0 0,0 0,0 0,0 0,0 0,0 0,0 0,0 0,0 0,0 0,3-2,-3 2,0 0,0 0,0 0,0 0,1 1,-1-1,0 0,0 0,0 0,0 0,0 0,0 0,0 0,0 0,0 0,0 0,0 0,0 0,0 0,0 0,0 0,0 0,0 0,0 0,0 0,0 0,0 0,0 0,0 0,0 0,0 0,0 0,0 0,0 0,0 0,0 0,0 0,0 0,0 0,0 0,0 0,0 0,0 0,4 2,-4-2,0 0,0 0,0 0,0 0,0 0,0 0,0 0,0 0,0 0,0 0,0 0,0 0,0 0,0 0,0 0,0 0,3 2,-3-2,0 0,0 0,0 0,0 0,0 0,0 0,0 0,0 0,0 0,0 0,0 0,0 0,0 0,0 0,0 0,0 0,0 0,0 0,0 0,0 0,0 0,0 0,0 0,0 0,0 0,0 0,0 0,0 0,0 0,0 0,0 0,4 1,-4-1,0 0,0 0,0 0,0 0,0 0,0 0,0 0,0 0,0 0,0 0,0 0,0 0,0 0,4 2,-4-2,0 0,0 0,0 0,0 0,0 0,0 0,0 0,0 0,0 0,0 0,0 0,0 0,0 0,0 0,0 0,0 0,0 0,0 0,0 0,0 0,0 0,0 0,0 0,0 0,0 0,4 0,-4 0,0 0,0 0,0 0,0 0,0 0,0 0,0 0,0 0,0 0,0 0,0 0,0 0,0 0,0 0,0 0,0 0,0 0,0 0,0 0,0 0,0 0,0 0,3 1,-3-1,0 0,0 0,0 0,0 0,0 0,0 0,0 0,0 0,0 0,0 0,0 0,0 0,0 0,0 0,0 0,2 0,-2 0,0 0,0 0,0 0,0 0,0 0,0 0,0 0,0 0,0 0,0 0,0 0,6 0,-6 0,0 0,0 0,0 0,25-1,-25 1,0 0,0 0,0 0,0 0,0 0,22 0,-22 0,28 1,-28-1,0 0,22 1,6-1,-28 0,12-1,4 1,-16 0,80-1,-80 1,18-3,-18 3,10 0,-9 0,-1 0,2 0,-1 0,-1 0,43-3,-30 1,-13 2,13 0,-11 0,-2 0,4 0,0 1,-4-1,2 1,-3 0,1-1,1-1,1 1,-2 0,2 0,-2 0,1 1,-1-1,1 1,-1-2,0 1,0-1,0 1,0 0,0 0,0-2,-2 2,2 0,-1-1,1 1,0 0,-1 0,1-2,0 2,0 2,0-1,0-1,0 0,1 0,-1 0,-1-1</inkml:trace>
          <inkml:trace contextRef="#ctx0" brushRef="#br0" timeOffset="3">1784 459,'0'0,"0"0,0 0,0 0,0 0,0 0,0 0,0 0,0 0,0 0,0 0,0 0,0 0,0 0,0 0,-1 0,0 2,1-2,0 0,0 0,0 0,0 0,0 0,0 0,0 0,0 0,0 0,0 0,0 0,0 0,0 0,0 0,0 0,0 0,0 0,0 0,0 0,0 0,0 0,0 0,0 0,0 0,0 0,0 0,0 0,0 0,0 0,0 0,0 0,0 0,0 0,0 0,0 0,0 0,0 0,0 0,0 0,0 0,0 0,0 0,0 0,0 0,0 0,-2 1,2-1,0 0,0 0,0 0,0 0,0 0,0 0,0 0,0 0,0 0,0 0,0 0,0 0,0 0,0 0,0 0,0 0,0 0,0 0,0 0,0 0,0 1,0-1,0 0,0 0,0 0,0 0,0 0,0 0,0 0,0 0,0 0,0 0,0 0,0 0,0 0,0 0,0 0,0 0,0 0,0 0,0 0,0 0,0 0,0 0,0 0,0 0,0 3,0-3,0 0,0 0,0 0,0 0,0 0,0 0,0 0,0 0,0 0,0 0,0 0,0 0,0 0,0 0,0 0,0 0,0 0,0 0,0 0,0 0,0 0,0 0,0 0,0 0,0 0,0 0,0 0,0 0,0 0,0 0,0 0,0 0,0 0,0 0,0 0,1 4,-1-4,0 0,0 0,0 0,0 0,0 0,0 0,0 0,0 0,0 0,0 0,0 0,0 0,0 0,0 0,0 0,0 0,0 0,0 0,0 0,0 0,0 0,0 0,0 0,0 0,0 0,0 0,0 0,0 0,0 0,0 0,0 0,0 0,0 0,0 0,0 0,0 0,0 0,0 0,0 0,0 0,0 0,0 0,0 0,0 0,0 0,0 0,0 1,0-1,0 0,0 0,0 0,0 0,0 0,0 0,0 0,0 0,0 0,0 0,0 0,0 0,0 0,0 0,0 0,0 0,0 0,0 0,0 0,0 0,0 0,0 0,0 0,0 0,0 0,0 3,0-3,0 0,0 0,0 0,0 0,0 0,0 0,0 0,0 0,0 0,0 0,0 1,0-1,0 0,0 0,0 0,0 0,0 0,0 0,0 0,0 0,0 0,0 0,1 5,-1-5,0 0,0 0,0 0,0 0,0 0,0 0,0 0,2 13,-2-13,0 0,0 0,0 0,0 0,0 0,0 0,0 0,0 0,0 0,0 0,0 0,0 0,0 0,3 22,-3-22,0 0,0 0,0 0,0 0,5 28,-5-28,0 0,0 0,0 0,0 0,0 0,0 0,0 0,1 18,-1-18,0 0,0 0,0 0,3 21,-3-21,0 12,2 2,-2-14,1 9,0 0,-1-9,7 83,-7-65,0-18,1 18,-1-15,0-3,0 6,-1-4,1-2,0 2,-2-3,2 1,0-1,1 1,-1 0,2-2,-2 2,0-3,0 3,-1-1,0 1,1 0,-2-1,2-1,0 2,-6-2</inkml:trace>
          <inkml:trace contextRef="#ctx0" brushRef="#br0" timeOffset="4">2128 641,'0'0,"0"0,0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0,2-2,-2 2,0 0,0 0,1-1,-1 1,0 0,0 0,0 0,0 0,0 0,0 0,0 0,0 0,0 0,0 0,0 0,0 0,0 0,0 0,0 0,0 0,0 0,0 0,0 0,0 0,0 0,0 0,0 0,0 0,0 0,0 0,0 0,0 0,0 0,0 0,0 0,0 0,0 0,0 0,0 0,0 0,0 0,0 0,0 0,0 0,0 0,0 0,0 0,0 0,0 0,0 0,0 0,0 0,0 0,0 0,0 0,0 0,0 0,0 0,0 0,0 0,0 0,0 0,0 0,0 0,0 0,0 0,0 0,0 0,0 0,0-3,0 3,0 0,0 0,0 0,0 0,0 0,0 0,0 0,0 0,0-1,0 1,0 0,0 0,0 0,0 0,0 0,0 0,0 0,0 0,0 0,0 0,0 0,0 0,0 0,0 0,0 0,0 0,0 0,0 0,0 0,0 0,0 0,0 0,0 0,0 0,0 0,0 0,0 0,0 0,0 0,0 0,0 0,0 0,0 0,0 0,0 0,0 0,0 0,0 0,0 0,0 0,0 0,0 0,0 0,0 0,0 0,0 0,0 0,0 0,0 0,0 0,0 0,0 0,0 0,0 0,0 0,0 0,0 0,0 0,0 0,3-4,-3 4,0 0,0 0,0 0,0 0,0 0,0 0,0 0,0 0,0 0,0 0,0 0,0 0,0 0,0 0,2-3,-2 3,0 0,0 0,0 0,0 0,0 0,0 0,0 0,0 0,0 0,0 0,0 0,0 0,0 0,0 0,0 0,0 0,0 0,0 0,0 0,0 0,0 0,0 0,0 0,0 0,0 0,0 0,0 0,0 0,0 0,0 0,0 0,0 0,0 0,0 0,0 0,0 0,0 0,0 0,0 0,0 0,0 0,0 0,0 0,0 0,0 0,0 0,0 0,0 0,0 0,0 0,0 0,0 0,0 0,4-5,-4 5,0 0,0 0,0 0,0 0,0 0,0 0,0 0,0 0,0 0,0 0,0 0,0 0,0 0,0 0,0 0,0 0,0 0,0 0,0 0,0 0,3-4,-3 4,0 0,0 0,0 0,0 0,0 0,0 0,0 0,0 0,0 0,0 0,0 0,0 0,0 0,0 0,0 0,0 0,0 0,0 0,0 0,0 0,0 0,0 0,0 0,0 0,0 0,0 0,0 0,0 0,0 0,0 0,0 0,0 0,0 0,0 0,0 0,0 0,0 0,0 0,0 0,0 0,0 0,0 0,0 0,0 0,0 0,0 0,0 0,5-6,-5 6,0 0,0 0,0 0,0 0,0 0,0 0,0 0,0 0,0 0,0 0,0 0,0 0,0 0,0 0,0 0,0 0,0 0,0 0,0 0,0 0,0 0,3-5,-3 5,0 0,0 0,0 0,0 0,0 0,0 0,0 0,0 0,0 0,0 0,0 0,0 0,0 0,0 0,0 0,0 0,0 0,0 0,0 0,0 0,0 0,0 0,3-5,-3 5,0 0,0 0,0 0,0 0,0 0,0 0,0 0,0 0,0 0,0 0,0 0,0 0,0 0,0 0,0 0,0 0,0 0,0 0,0 0,0 0,0 0,0 0,0 0,0 0,0 0,0 0,0 0,0 0,0 0,0 0,0 0,0 0,0 0,0 0,0 0,0 0,0 0,1-3,-1 3,0 0,0 0,0 0,0 0,0 0,0 0,0 0,0 0,0 0,0 0,0 0,0 0,0 0,0 0,0 0,0 0,0 0,0 0,0 0,0 0,0 0,0 0,0 0,0 0,0 0,0 0,0 0,0 0,0 0,0 0,4-5,-4 5,0 0,0 0,0 0,0 0,0 0,0 0,0 0,0 0,0 0,0 0,0 0,0 0,0 0,0 0,2-3,-2 3,0 0,0 0,0 0,0 0,0 0,0 0,0 0,0 0,0 0,0 0,0 0,0 0,0 0,0 0,0 0,0 0,0 0,0 0,0 0,0 0,0 0,0 0,0 0,0 0,0 0,0 0,0 0,9-8,-9 8,0 0,0 0,0 0,0 0,0 0,0 0,0 0,0 0,0 0,0 0,6-6,-6 6,0 0,0 0,0 0,0 0,0 0,0 0,0 0,0 0,0 0,0 0,0 0,0 0,0 0,0 0,0 0,0 0,0 0,0 0,0 0,0 0,0 0,8-5,-8 5,0 0,0 0,0 0,0 0,0 0,0 0,0 0,0 0,0-1,0 1,0 0,0 0,0 0,0 0,0 0,0 0,0 0,0 0,0 0,0 0,0 0,0 0,0 0,0 0,0 0,3 0,-3 0,0 0,0 0,0 0,0 0,0 0,2-3,-2 3,0 0,0 0,0 0,0 0,0 0,0 0,0 0,0 0,0 0,5-4,-5 4,0 0,0 0,4-3,-4 3,0 0,0 0,0 0,6-4,-2 3,-4 1,0 0,0 0,0 0,0 0,0 0,9-6,-9 6,6-5,-6 5,8-7,-3 4,-5 3,4-1,-3 2,-1-1,1 2,-1 0,0-2,-1 3,0-1,1-2,1 2,2-2,-3 0,3 3,-3-3,1 1,-1-1,1 1,-1-1,0 0,1 1,-1 0,0-1,14 25,-9-17,-5-8,5 11,-3-6,-2-5,0 1,0-1,0 0,1 3,-1-3,0 0,1 3,-1-1,0-2,0 3,0-3,1 3,-1-3,1 4,-1-2,0-2,13 77,-11-60,-2-17,2 20,-3-16,1-4,-1 6,-2-5,3-1,1 2,-1-2,2 0,-2 0,2-2,-2 1,0 1,1-4,0 1,-1 3,-2-3,1 1,1 2,-1-3,2-1,-1 4,1-5,-3 3,2 2,0-5,0 1,0 4,1-6,1 3,-2 3,2-6,-2 6,0-2,0 2,1-12,1 1,-2 11,8-27,-2 6,-6 21,12-29,-5 15,-7 14,11-26,-6 10,-5 16,9-25,-4 14,-5 11,6-14,-2 9,-4 5,4-7,-4 5,0 2,1-1,-1 1,0 0,0 0,0 0,2 3,-2-1,0-2,2 2,1-2,-3 0,3 2,-2-1,-1-1,2 3,0-1,-2-2,1 4,-1-4,1 3,-1-3,2 4,0-3,-2-1,1 5,0-3,-1-2,2 6,-1-5,-1-1,3 5,-3-2,0-3,1 6,-1-2,0-4,1 6,0-2,-1-4,0 7,0-1,0-6,0 3,0-3,0 1,0-1,2 0,-2 0,0 0,0 4,0-3,0-1,2 4,-1-2,-1-2,22 64,-18-50,-4-14,3 9,-3-8,0-1,11 18,-7-13,-4-5,4 3,-3-2,-1-1,4 0,0-1,-4 1,4-3,0 1,-4 2,3-1,-2 1,-1 0,4-1,-1 0,-3 1,7-2,-1-1,-6 3,8-2,-8 2,3 0,-3 0,6-1,-1 0,-5 1,8 0,-5-1,-3 1,5-2,-3 2,-2 0,3-2,-2 0,-1 2,4-2,-2 1,-2 1,3-3,-1 2,-2 1,2 0,0 0,-2 0,1-2,-1 2,0-2,0 2,1-1,0 1,-1 0,0 0,-1 0,1 0,-1 0,-1 0,2 0,-1 0,0-1,1 1,0 1,0-1,1 1,-1-1,0 1,-1-1,1 0,0 1,0-1,0 0,-1 0,1 0,0 0</inkml:trace>
        </inkml:traceGroup>
      </inkml:traceGroup>
    </inkml:traceGroup>
  </inkml:traceGroup>
</inkml:ink>
</file>

<file path=ppt/ink/ink20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4:53:23.40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64B8821B-D7DA-4C26-840B-8B48DBE94384}" emma:medium="tactile" emma:mode="ink">
          <msink:context xmlns:msink="http://schemas.microsoft.com/ink/2010/main" type="inkDrawing" rotatedBoundingBox="20711,4518 20958,3599 21016,3615 20769,4534" semanticType="callout" shapeName="Other">
            <msink:sourceLink direction="with" ref="{F218E630-353F-42B1-BD0E-A4E8304818EC}"/>
          </msink:context>
        </emma:interpretation>
      </emma:emma>
    </inkml:annotationXML>
    <inkml:trace contextRef="#ctx0" brushRef="#br0">198 48,'0'0,"0"0,0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0,-8 12,8-12,0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0,13-12,-13 12,0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0,11-14,-11 14,0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0,15-19,-15 19,0 0,0 0,0 0,0 0,0 0,0 0,0 0,0 0,0 0,0 0,0 0,0 0,0 0,0 0,0 0,0 0,0 0,0 0,0 0,0 0,0 0,0 0,0 0,0 0,0 0,0 0,0 0,0 0,0 0,0 0,0 0,0 0,0 0,0 0,0 0,0 0,0 0,0 0,0 0,0 0,0 0,0 0,0 0,0 0,0 0,0 0,0 0,0 0,0 0,0 0,0 0,0 0,0 0,0 0,0 0,0 0,0 0,0 0,0 0,0 0,0 0,0 0,0 0,0 0,0 0,0 0,0 0,0 0,0 0,0 0,0 0,0 0,0 0,0 0,0 0,0 0,0 0,0 0,10-8,-10 8,0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0,10-7,-10 7,0 0,0 0,0 0,0 0,0 0,0 0,0 0,0 0,0 0,0 0,0 0,0 0,0 0,0 0,0 0,0 0,0 0,0 0,0 0,0 0,0 0,0 0,0 0,0 0,0 0,0 0,0 0,0 0,0 0,0 0,0 0,0 0,0 0,0 0,0 0,0 0,0 0,0 0,0 0,0 0,0 0,0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0,9 8,-7-9,-2 1,0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 0,3 0,0 0,0 0,0 0,0 0,0 0,-3-2,3 2,0 0,0 0,0 0,0 0,0 0,0 0,0 0,0 0,0 0,0 0,0 0,0 0,0 0,0 0,0 0,0 0,0 0,0 0,0 0,0 0,0 0,0 0,0 0,0 0,0 0,0 0,0 0,0 0,0 0,0 0,0 0,0 0,0 0,0 0,0 0,0 0,0 0,0 0,0 0,0 0,0 0,0 0,0 0,0 0,0 0,0 0,0 0,0 0,0 0,0 0,0 0,0 0,0 0,0 0,0 0,0 0,0 0,0 0,0 0,0 0,0 0,0 0,0 0,0 0,0 0,0 0,0 0,0 0,0 0,0 0,0 0,0 0,0 0,0 0,0 0,0 0,-3 0,3 0,0 0,0 0,0 0,0 0,0 0,0 0,0 0,0 0,0 0,0 0,0 0,0 0,0 0,0 0,0 0,0 0,0 0,0 0,0 0,0 0,0 0,0 0,0 0,0 0,0 0,0 0,0 0,0 0,0 0,0 0,0 0,0 0,0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2,0-2,0 0,0 0,0 0,0 0,0 0,0 0,0 0,0 0,0 0,0 0,0 0,0 2,0-2,0 0,0 0,0 0,0 0,0 0,0 0,0 0,0 0,0 0,0 0,0 0,0 0,0 0,0 0,0 0,0 0,0 0,0 0,0 0,0 0,0 0,0 0,0 0,0 0,0 0,0 0,0 0,0 0,0 0,0 0,0 0,0 0,0 0,0 0,0 0,0 0,0 0,0 0,0 0,0 0,0 0,0 0,0 0,0 0,0 0,0 0,0 0,0 0,0 0,0 0,0 0,0 0,0 0,0 0,0 0,0 0,0 0,0 0,0 0,0 0,0 0,0 0,0 0,0 0,0 0,0 0,0 0,0 0,0 0,0 0,0 0,0 0,0 0,0 0,0 0,0 0,0 4,0-4,0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0,-2 1,2-1,0 0,0 0,0 0,0 0,0 0,0 0,0 0,0 0,0 0,0 0,0 0,0 0,0 0,0 0,0 0,0 0,0 0,-3 1,3-1,0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0,1 3,-1-3,0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1,0-1,0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0,4 1,-4-1,0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2,0-2,0 0,0 0,0 0,0 0,0 0,0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0,-3 3,3-3,0 0,0 0,0 0,0 0,0 0,0 0,0 0,0 0,0 0,0 0,0 0,0 0,0 0,0 0,0 0,0 0,0 0,0 0,0 0,0 0,0 0,0 0,0 0,0 0,0 0,0 0,0 0,0 0,0 0,0 0,0 0,0 0,0 0,0 0,0 2,0-2,0 0,0 0,0 0,0 0,0 0,0 0,0 0,0 0,0 0,0 0,0 0,0 0,0 0,0 0,0 0,0 0,0 0,0 0,0 0,0 0,0 0,0 0,0 0,0 0,0 0,0 0,0 0,0 0,0 0,0 0,0 0,0 0,0 0,0 0,0 0,0 0,-1 3,1-3,0 0,0 0,0 0,0 0,0 0,0 0,0 0,0 0,0 0,0 0,0 0,0 0,0 0,0 0,0 0,0 0,0 0,0 0,0 0,0 0,0 0,0 0,0 0,0 0,0 0,0 0,0 0,0 0,0 0,0 0,0 0,-1 1,1-1,0 0,0 0,0 0,0 0,0 0,0 0,0 0,0 0,0 0,0 0,0 0,0 0,0 0,0 0,0 0,0 0,0 0,0 0,0 0,0 0,0 0,0 0,0 0,0 0,0 0,0 0,0 0,0 0,0 0,0 0,0 0,0 0,0 0,0 0,0 0,0 0,0 0,0 0,0 0,-1 6,1-6,0 0,0 0,0 0,0 0,0 0,0 0,0 0,0 0,0 0,0 0,0 0,0 0,0 0,0 0,0 0,0 0,0 0,0 0,0 0,0 0,0 0,0 0,0 0,0 0,0 0,0 0,0 0,0 0,-2 5,2-5,0 0,0 0,0 0,0 0,0 0,0 0,0 0,0 0,0 0,0 0,0 0,0 0,0 0,0 0,0 0,0 0,0 0,0 0,0 0,0 0,0 0,0 0,0 0,0 0,0 0,0 0,0 0,0 0,0 0,0 0,0 0,0 0,0 0,0 0,0 0,0 0,0 0,0 0,0 0,0 0,0 0,0 0,0 8,0-8,0 0,0 0,0 0,0 0,0 0,0 0,0 0,0 0,0 0,0 0,0 0,0 0,0 0,0 0,0 0,0 0,0 0,0 0,0 0,0 0,0 0,0 0,0 0,0 0,0 0,0 5,0-5,0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0,-1 2,1-2,0 0,0 0,0 0,0 0,0 0,0 0,0 0,0 0,0 0,0 0,0 0,0 0,0 0,0 0,0 0,0 0,0 0,0 0,0 2,0-2,0 0,0 0,0 0,0 0,0 0,0 0,0 0,0 0,0 0,0 0,0 0,0 0,0 0,0 0,0 0,0 0,0 0,0 0,0 0,0 0,0 0,0 0,0 0,0 0,0 0,0 0,0 0,0 0,0 0,0 0,0 0,0 0,-4 4,4-4,0 0,0 0,0 0,0 0,0 0,0 0,0 0,0 0,0 0,0 0,0 0,0 0,0 0,0 0,0 0,0 2,0-2,0 0,0 0,0 0,0 0,0 0,0 0,0 0,0 0,0 0,0 0,0 0,0 0,0 0,0 0,0 0,0 0,0 0,0 0,0 0,0 0,0 0,0 0,0 0,0 0,0 0,0 0,0 0,0 0,0 0,-3 6,3-6,0 0,0 0,0 0,0 0,0 0,0 0,0 0,0 0,0 0,0 0,0 0,0 0,0 2,0-2,0 0,0 0,0 0,0 0,0 0,0 0,0 0,0 0,0 0,0 0,0 0,0 0,0 0,0 0,0 0,0 0,0 0,0 0,0 0,0 0,0 0,0 0,-3 7,3-7,0 0,0 0,0 0,0 0,0 0,0 0,0 0,0 0,0 0,-1 2,1-2,0 0,0 0,0 0,0 0,0 0,0 0,0 0,0 0,0 0,0 0,0 0,0 0,0 0,0 0,0 0,0 0,0 0,-2 7,2-7,0 0,0 0,0 0,0 0,0 0,0 0,-1 3,1-3,0 0,0 0,0 0,0 0,0 0,0 0,0 0,0 0,0 0,0 0,0 0,-4 8,4-8,0 0,0 0,0 0,0 4,0-4,0 0,0 0,0 0,0 0,0 0,-37 123,37-123,-8 25,8-25,0 0,0 0,0 0,0 0,-5 14,5-14,0 0,0 0,0 1,0-1,0 0,0 0,0 0,-1 2,1-1,0-1,-5 39,5-39,-3 11,3-11,-4 13,4-9,0-4,-4 8,1-5,3-3,-5 6,4-1,1-5,0 2,0-1,0-1,0 1,0-1,0 1,0-1,1 28,-2-20,1-8,-4 12,1-4,3-8,0 8,2-6,-2-2,-2 8,-2-1,4-7,-1 3,1-2,0-1,0 15,-1-10,1-5,-1 5,1-5,0 0,-4 19,4-19,-3 8,3-8,-3 6,3-6,0 0,-2 15,-2-10,4-5,-2 9,4-6,-2-3,0 7,-2-3,2-4,-3 7,2-4,1-3,-5 6,2-2,3-4,-2 8,2-3,0-5,0 6,0-6,-3 2,3-2,-1 2,1-2,0 0,-4 12,3-7,1-5,-2 6,1-1,1-5,0 5,-2-2,2-3,-1 5,1-5,-2 2,2-2,-5 6,2-1,3-5,-4 7,3-5,1-2,-1 6,-1-2,2-4,0 6,0-3,0-3,-2 6,0-2,2-4,-5 9,2-5,3-4,-3 8,2-7,1-1,-1 6,1-6,-2 4,2-4,-1 6,0-4,1-2,-1 4,1 0,0-4,-3 6,1 0,2-6,-2 3,2-3,0 0,3 13,-2-7,-1-6,0 0,0 0,0 2,0-2,-8 12,8-12,0 0,-4 18,4-13,0-5,-3 8,1-4,2-4,-3 6,3-3,0-3,-1 2,1-2,0 0,-2 13,0-8,2-5,-2 6,2-6,1 3,-1-3,-1 6,-1-2,2-4,-3 7,1-3,2-4,-3 6,2-2,1-4,0 3,1-1,-1-2,0 2,-1-1,1-1,-2 2,2-2,0 0,1-2,1 0,-2 2,3-4,-3 4,2-3,-2 3,0-2,-1 4,1-2,-1 1,-2 0,3-1,0-1,2 0,-2 1,2-2,-1 1,-1 1,4-4,-4 4,1-3,-1 3,1-3,-1 2,0 1,0-2,0 2,0 0,0-1,-1 1,1 0,0-3,2 1,-2 2</inkml:trace>
  </inkml:traceGroup>
</inkml:ink>
</file>

<file path=ppt/ink/ink2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51:47.506"/>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6767A9E0-67DC-4B61-B7DB-A76C84773FCE}" emma:medium="tactile" emma:mode="ink">
          <msink:context xmlns:msink="http://schemas.microsoft.com/ink/2010/main" type="writingRegion" rotatedBoundingBox="17157,15316 19635,15425 19593,16382 17115,16273"/>
        </emma:interpretation>
      </emma:emma>
    </inkml:annotationXML>
    <inkml:traceGroup>
      <inkml:annotationXML>
        <emma:emma xmlns:emma="http://www.w3.org/2003/04/emma" version="1.0">
          <emma:interpretation id="{CEDB9B42-3346-4B2B-AA61-9763A742E6BB}" emma:medium="tactile" emma:mode="ink">
            <msink:context xmlns:msink="http://schemas.microsoft.com/ink/2010/main" type="paragraph" rotatedBoundingBox="17157,15316 19635,15425 19593,16382 17115,16273" alignmentLevel="1"/>
          </emma:interpretation>
        </emma:emma>
      </inkml:annotationXML>
      <inkml:traceGroup>
        <inkml:annotationXML>
          <emma:emma xmlns:emma="http://www.w3.org/2003/04/emma" version="1.0">
            <emma:interpretation id="{830A9A3C-A782-45AC-A6C7-1FDCE5E7B319}" emma:medium="tactile" emma:mode="ink">
              <msink:context xmlns:msink="http://schemas.microsoft.com/ink/2010/main" type="line" rotatedBoundingBox="17157,15316 19635,15425 19593,16382 17115,16273"/>
            </emma:interpretation>
          </emma:emma>
        </inkml:annotationXML>
        <inkml:traceGroup>
          <inkml:annotationXML>
            <emma:emma xmlns:emma="http://www.w3.org/2003/04/emma" version="1.0">
              <emma:interpretation id="{E165A24B-8344-4C75-9F8C-4AC0AFD390F5}" emma:medium="tactile" emma:mode="ink">
                <msink:context xmlns:msink="http://schemas.microsoft.com/ink/2010/main" type="inkWord" rotatedBoundingBox="17157,15316 19635,15425 19593,16382 17115,16273">
                  <msink:destinationLink direction="with" ref="{433302A1-7F96-44EA-A3E0-3A69F4FCCE3E}"/>
                  <msink:destinationLink direction="with" ref="{6BF5634F-F7DF-440B-B015-F0AACA56E3DF}"/>
                  <msink:destinationLink direction="from" ref="{B05D698A-02FE-458A-A121-65CC003C8009}"/>
                  <msink:destinationLink direction="with" ref="{563F495F-5940-456B-AEDB-A9FA22815822}"/>
                  <msink:destinationLink direction="with" ref="{D8657679-1189-406F-8E2C-82F90B4E792B}"/>
                </msink:context>
              </emma:interpretation>
            </emma:emma>
          </inkml:annotationXML>
          <inkml:trace contextRef="#ctx0" brushRef="#br0">48 30 66,'0'0'32,"-8"-24"0,8 24-9,-16-6-14,16 6-4,-8 19-1,10 5-1,-4 8-2,8 12 1,-4 6 0,-1 9-2,-1 5 1,0-2-3,0 2 1,-9-11-2,9 2-3,-16-30-10,13 2-17,3-27 0,0 0 0,0 0 2</inkml:trace>
          <inkml:trace contextRef="#ctx0" brushRef="#br0" timeOffset="468.0008">13 139 52,'5'-36'35,"-5"-5"0,7 4 1,-7-14-17,13 19-9,-10-8-3,6 9-3,0 0-1,9 8-1,1 5-2,-1 8 0,5 7 1,0 9-2,1 8 1,-1 10 0,-3 9-1,-4 7 1,-3 4 0,-4 2 0,-8 3-1,-2-3 1,-8-4 0,-5-6-1,-5-7 1,-7-7-1,1-6 0,-1-9 1,1 0-1,0-7 1,6-4-1,3 1 1,16 3 0,-14-1 0,14 1 0,12 15 0,6-2 0,3 8-1,11 2 2,3 3-1,8 3 1,5-3-1,2-2 1,-2-1-1,0-1 1,1-3-2,-3-3-3,-12-13-5,9 16-11,-19-18-14,6 5-2,-7-12 1,2 3-1</inkml:trace>
          <inkml:trace contextRef="#ctx0" brushRef="#br0" timeOffset="951.6017">887 395 61,'0'0'33,"0"0"0,20-3-1,-20 3-21,19-10-6,-19 10-3,23-12-1,-9 5-1,1-5 1,0-1-1,0-3 1,-7-2-1,0-1 2,-8-3-2,-5 2 1,-4 0 0,-4 2 0,-6 8-1,-2 4 1,-5 11-1,-4 3 0,0 10 0,-1 6 0,5 8 1,6 7 0,7-4 0,6 5 0,8-1 1,14 0-1,3-5 0,13-1 0,2-9-1,10-6-1,5-4 0,4-12-2,5 3-3,-8-19-5,18 15-9,-21-21-9,10 6-6,-11-6 2,3 2-1</inkml:trace>
          <inkml:trace contextRef="#ctx0" brushRef="#br0" timeOffset="1341.6018">1638 348 41,'5'-13'30,"-5"13"2,-12-20-3,12 20-16,-32-11-5,13 14-2,-10-2-2,4 9-1,-4 2 1,5 9-2,-3 1 1,9 8-1,2-1 0,7 0-1,3 2 0,9-5 0,6-6-1,2-6 1,11-9 0,6-8 0,1-7-1,3-6 1,-2-9 0,-1-2 0,0-1-1,-4 2 0,-6 4 0,-7 7 0,-12 15 0,13-15 0,-13 15 0,0 15-1,-2-2 2,1 5-1,1 1 1,3 1-2,4 1 0,0-5-3,14 12-13,-5-17-17,5 0-1,-2-11 1,5 2-1</inkml:trace>
          <inkml:trace contextRef="#ctx0" brushRef="#br0" timeOffset="1856.4033">2073 382 58,'0'0'33,"19"7"-1,-3-13-1,7 0-26,-3-10-2,5 1 0,0-11-2,4-5 1,-3-8-1,-1-7 0,-1-9 1,-3-6-1,-5-2 0,-3 1 0,-9-1 1,-2 8-1,-7 5 1,-5 14-1,-6 8 1,-1 18-1,-4 9 0,0 9-1,-3 18 0,1 12 0,0 17 0,5 6 1,2 12-1,2 5 1,5 0 0,9 6-1,0-6 2,10-4-2,6-10 1,10-7-1,6-12 1,3-10-3,12-3-5,-14-25-27,15-3-1,-6-18 0,-1-1-2</inkml:trace>
        </inkml:traceGroup>
      </inkml:traceGroup>
    </inkml:traceGroup>
  </inkml:traceGroup>
</inkml:ink>
</file>

<file path=ppt/ink/ink2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6:13.57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344 198 1,'0'0'0,"-7"-23"13,7 23 5,25-10-9,-25 10 2,17-23 4,-19 6 2,2 17 1,11-24-1,-11 24 0,11-29-3,-11 29-4,11-25-3,-11 25-1,9-30-1,-9 30-1,6-18 0,-6 18-2,0 0 0,0 0 0,0 0 0,0 0-1,-26 7 0,13 14 0,-3 4-1,-8 8 1,-6 4 0,-3 8 0,-7 3 0,-1 8 0,1 3 0,0-8 0,3-3 0,7 1 0,5-14-1,8-4 1,4-11 0,13-20 0,0 0 0,0 0 0,-3-33 0,14 2 0,1-9 0,9-8 0,8-5-1,2 0 0,8-3-1,-2 2 1,1 7 0,1 5 0,-2 7 0,-6 8 0,-4 7-1,1 9 2,-8 5-1,0 12 0,1 3 0,-1 11 0,4 2 0,3 7 0,3 6 1,3 1-1,5 3 1,-1 3-1,2 4 0,-1-6 0,-1 0 0,-4-2 0,0-8 0,-5-3 0,-2-5 0,-6-7 1,-4-8-2,-16-7-3,32-2-31,-32 2-2,-6-16-1,6 16-1</inkml:trace>
</inkml:ink>
</file>

<file path=ppt/ink/ink2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5:04.45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-3 869 10,'0'0'24,"0"0"0,14-6-3,-14 6-6,0 0-1,0 0-1,0 0-2,0 0-2,0 0-1,0 0-2,0 0-1,0 0-1,0 0-1,0 0 0,0 0-2,-4-17 0,4 17 0,0 0 0,-2-17 0,2 17 0,2-13 0,-2 13-1,0 0 1,-3-13 0,3 13-1,0 0 0,-1-16 1,1 16-1,0 0 0,4-19 0,-4 19 0,4-17 0,-4 17 0,3-18 0,-3 18 0,5-23 0,-5 23 0,2-22 0,-2 22 1,6-21-1,-6 21 0,9-26 0,-9 26 0,15-23 0,-15 23 0,11-21-1,-11 21 1,15-13 0,-15 13 0,14-16-1,-14 16 1,16-15 0,-16 15 0,15-21 0,-9 8 0,1-1 0,0 1 0,2-2 0,0 1 0,-1 1 0,2-1 0,-1-2 0,3 1 0,1-1 0,0-1 0,-3 1 0,2 0 0,-4 0 0,3 2 0,-3-1 0,-8 15 0,16-20 0,-16 20 0,19-17 0,-19 17 0,22-19 0,-22 19 0,23-19 0,-23 19 0,24-22 0,-24 22 0,18-18 1,-18 18-1,21-16 0,-21 16 0,20-12-1,-20 12 1,19-14 0,-19 14 0,19-15 0,-19 15 0,19-16 0,-19 16 0,16-15 0,-16 15 0,17-15 0,-17 15 0,19-14 0,-19 14 0,18-13 0,-18 13-1,0 0 1,16-13 0,-16 13 0,0 0 0,0 0 0,13-11 0,-13 11 0,0 0 0,14-10 0,-14 10 0,0 0 0,15-8 0,-15 8 0,0 0 0,0 0 0,0 0 0,0 0 0,0 0 1,0 0-1,0 0 0,0 0 0,0 0 0,0 0 0,-15-13 0,15 13 0,-13 1 0,13-1 0,-22 4 0,8-1 0,-2 2 0,0-1 1,-3-1-1,1 1 0,-2 1 0,3-3 0,1 3 0,0-1 0,0 0 0,0 1 0,1 1 0,1-1 1,-1 1-1,-1 0 0,0-2 0,-1 2 0,-2 0 1,0 1-1,-3-3 0,6 1 0,0 1 0,0-4 0,16-2 0,-20 6 1,20-6-1,0 0 1,0 0-1,0 0 1,0 0-1,0 0 0,0 0 1,0 0-1,0 0 0,0 0 0,0 0 0,0 0 0,0 0 0,0 0 0,-3-13 0,3 13 0,0 0 0,22-4 0,-22 4 1,24-4-1,-6 2 0,1-2 0,1-2 0,3 0 0,3-1 0,-1 0 0,3-1-1,-2 1 1,3 1 0,0 1 0,-1 2 0,-2 0-1,-3 0 1,-4 3 0,-2 1 0,-17-1 0,19 8 0,-19-8 0,0 0 0,9 16 0,-9-16 0,0 0-1,2 14 1,-2-14 0,0 0 0,0 0 0,0 0 0,0 0 0,0 0 0,0 0 0,0 0 0,0 0 0,10 13 0,-10-13-1,0 0 1,0 0 0,1 19 0,-1-19 0,0 22 0,-1-9 0,-1 4 0,-1 3 1,-1 2-2,0 4 1,-1 0 0,1 3 0,0-2 0,-2 1 0,4-5 0,-1-4 0,0 1 0,2-7 0,1-13 0,-1 16 0,1-16 1,0 0-1,0 0 0,0 0 1,0 0-1,0 0-1,0 0-9,0 0-22,0 0-2,0 0 0,0 0 0</inkml:trace>
</inkml:ink>
</file>

<file path=ppt/ink/ink2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5:19.59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612 66 13,'0'0'5,"0"0"1,0 0 0,0 0-1,-17 4 1,17-4-1,-15 2-1,15-2 0,-16 0 1,16 0 0,-13-3 0,13 3 0,0 0-2,0 0-1,0 0-1,0 0 0,-11-9-1,11 9 2,0 0 1,0 0 2,0 0 1,0 0 1,0 0 0,0 0 2,0 0-1,-15-12-1,15 12-2,0 0 0,0 0-2,0 0-1,15 6 0,-15-6-1,14 8 0,-14-8-1,0 0 1,16 15 0,-16-15 0,3 13 1,-3-13-1,7 21 1,-7-21 0,8 21-1,-1-6 1,-7-15-1,16 23 0,-7-10 0,1 1 0,-3 1 0,5 1-1,-2 1 1,-4 0-1,1 1 0,2 2 1,2 2-1,-6-1 1,6 2 0,-2-1-1,0 1 1,-1 0-1,1 1 1,-2-1-1,-5 0 1,4 1-2,-6 1 1,-2 1 0,-4 1 0,4 2-1,-3 0 1,4 0 0,-1-3-1,2 0 1,2 2 0,-2-1 0,1 1-1,-2-1 1,-1 2 0,-5 0 0,0 3-1,-2-5 1,-3-1 0,8 2-1,-5-5 1,1 1 0,-3-1-1,0 0 1,1 1 0,-5-1 0,-1 0 0,-6-1 0,0-2 0,-1 0 0,1 0-1,-2 0 1,2 1-1,0-3 1,0 3 1,-1-4-1,4 0 0,-8-2 0,0-1 2,3-2-2,-5 1 1,1 0-1,-3 0 1,4 3-1,-2-2-1,3 1 1,1-1-1,0 1 1,1-2-1,-4 1 1,3 1-1,-1-4 1,-4 5 0,0 0 0,-2 0 0,2 0 0,-2 1 0,1 0 0,1-2 0,4-2 0,-5 1-1,5 4 1,0-4 0,-5-4 0,5 3 0,-3-3-1,5-1 1,-1 1 0,-1-4 0,2 0 0,0-1 0,-2 4 0,-2 1-1,0 0 1,2 0-1,-1 2 1,-1 1-1,0-4 1,2 1-1,1 0 1,1-3 0,-2 2 0,1-2 0,0 0 0,-1-1 0,-2 0 0,2 1 0,0-4 0,-2 3 0,1-2 0,-1 2 0,2 0 0,-2-1-1,2 3 2,-1-3-1,1 3 0,-1-1 0,0 0 0,1 0 0,-2 2 0,-1 0 0,1-2-1,-2 2 1,1-2 0,-3 2 0,-3-1 0,1 2 0,-2 2 0,3-3 0,-1 1 0,2 0 0,0-2 0,6-2 0,0 1 0,3-1 0,-2 1 0,3-1 0,-1 3 0,3 2 0,-1-2-1,1 7 2,0 0-1,2-2 1,-2 2-1,-1-1 1,1-1 0,1-4 0,0 8-1,-1-7 0,3 1 1,1-1-1,0 2 0,2 2 0,3-2 0,11-13 0,-23 21 0,23-21 0,-16 18 0,16-18 0,-16 10 1,16-10-1,0 0 1,-13 6-1,13-6 1,0 0-1,0 0 1,0 0 0,0 0-1,0 0 0,4-15 1,-4 15-1,9-16 0,-9 16 0,14-23 0,-5 7 1,-3-1-1,2-3-1,1-6 0,-3-3 0,3 1 0,-1 2 0,3 2 1,-1-2-1,-2 6 1,3 1 0,-11 19 0,18-20 1,-18 20-1,0 0 0,15-12 0,-15 12 1,0 0-1,0 0 0,0 0 0,0 0 0,-15 12 0,15-12-1,-10 13 1,10-13 0,-14 18 1,2 0-1,1 2 0,-7 0 1,-1 3-1,2 0 2,-1 2-2,1 0 1,-2-4-1,3-2 1,0-3 0,1 1-2,2-1 1,0 0 0,3 1 1,-1-4-2,11-13 2,-12 19-1,12-19 1,0 0-1,0 0 1,0 0-1,0 0 1,16 10-1,-16-10 1,0 0-1,20-3 0,-20 3 0,22-7 0,-5 3 0,5-2 0,3-3 0,5 2 0,7-3 1,4 0-2,-1 1 2,2 2-2,-1 3 1,-3-2 0,0 0 0,-8 6 0,-5 0 0,-6 0 0,-5-1 1,-14 1-1,21 0 0,-21 0 1,0 0-1,0 0 0,0 0 0,0 0-1,0 0-7,-6 14-24,6-14-3,0 0 1,-15 6-2</inkml:trace>
</inkml:ink>
</file>

<file path=ppt/ink/ink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5:19.59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579 14 2,'10'-15'15,"-10"15"0,0 0-1,15-7-3,-15 7-2,0 0-1,11-4 0,-11 4-2,0 0-1,0 0 0,0 0 0,0 0 0,0 0 0,0 0 0,0 0 0,0 0-2,13 14 0,-13-14 0,0 0-1,0 0 0,-13 13 0,13-13-1,-14 12 1,14-12-2,-19 14 1,19-14 0,-22 19-1,22-19 0,-20 26 0,7-13 1,1 4-1,-4 1 0,3-1 1,1 2-1,-2 1 0,-1-3 0,4 2 0,-2-1 0,2-1 0,4-3 0,-2 2 1,9-16 0,-21 28 0,10-11 0,-5 0 1,-1 1 0,-3 2 0,1-4 0,3 1-1,-3 1 0,3-2 0,0-5-1,16-11-1,-19 22 1,19-22-1,-10 17 1,10-17 0,-10 16 1,10-16-1,-13 14 0,13-14 0,0 0 0,-18 16 0,18-16 0,0 0 0,-13 6 0,13-6 0,0 0 1,0 0-1,0 0 0,-1-16 1,1 16-1,0-13 0,0 13 0,-2-13 0,2 13 0,0-13 0,0 13 0,0-16 1,0 16-1,6-24 1,-3 9-2,1-1 2,-1-1-1,-1 1 0,-1 2 0,-1 14-1,0-22 1,0 22-1,0 0 2,-3-14-2,3 14 2,0 0-1,0 0 0,0 0 0,-9 13 0,9-13 1,-10 13 0,10-13 0,-19 21 0,11-9-1,-3 4 2,1 1-2,-4-1 1,1 3-1,1-2 0,-1 2 0,3-2 0,1 2 0,2-3 1,1-2-2,5-1 2,-1 0-1,2-13 1,2 19-1,-2-19 1,0 0-1,0 16 1,0-16-1,0 0 1,0 0-1,0 0 0,0 0 1,0 0-1,0 0 1,14 2-1,-14-2 1,0 0-1,12-2 0,-12 2 1,0 0-1,16 3 0,-16-3 0,19 0 0,-19 0 1,26-3-1,-9 3 0,2-1 0,3 1 0,1 0 0,2-2 0,5 2 0,-2-1 0,0 2 0,-7-4 0,0 2 0,-4-1 0,-2 0 0,-15 2 0,14-2 0,-14 2 0,0 0-2,0 0-3,0 0-26,0 0-1,0 0-1,0 0 0</inkml:trace>
</inkml:ink>
</file>

<file path=ppt/ink/ink2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5:37.85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365 0 14,'0'0'23,"0"0"-11,0 0 2,0 0-2,-13 4 0,13-4-2,0 0-2,-22 10-2,22-10 0,-15 10 0,15-10-1,-17 13-1,8 2 0,-7-6 0,2 6-1,-5-3 0,3 5-1,-6 1 1,2 6-1,-5-3 2,2 3-2,-2-5 0,2 3-1,-1-4 1,7 0-1,0-5 0,3-2 1,14-11-1,-17 9-1,17-9 1,0 0 0,0 0 0,0 0-1,0 0 1,0 0-1,0 0 0,15-6 1,-15 6-1,13-16 0,-13 16 1,16-20-2,-16 20 2,17-26-1,-4 13 0,2-1 0,-1-2-2,2 0 3,0-3-3,2 3 3,-1-1-3,-4-1 2,-1 1-1,2 3 1,-5-1 0,0 4-1,-9 11 1,11-22 0,-11 22 0,12-15-1,-12 15 1,0 0 0,13-5 1,-13 5-1,0 0 0,16 8 0,-16-8 0,13 19 0,-6-4 0,4-2 1,2 1-1,3 0 0,0 7 2,3-1-2,-1-3 2,4 4-2,2-1 1,-1 1-1,-3-2 2,-1 1-3,-3-1 1,0-6 0,-3 0-1,-13-13 1,22 13-1,-22-13-3,16 16-14,-16-16-15,0 0 0,0 0 0,0 0-2</inkml:trace>
</inkml:ink>
</file>

<file path=ppt/ink/ink2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5:37.85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25 0 20,'0'0'22,"0"0"-5,0 0-4,0 0-2,3 15-2,1-2-1,-4-13-1,-3 17 0,3-17-1,6 21 0,-6-21-1,1 28 1,-2-10-3,2 5 1,-5 1 0,1 1-2,-1 3 1,-2 0-1,3-2 1,2 5-2,-4-2 2,5 2-3,-1 1 1,2 4 0,-2 3-1,1 0 1,0 3-1,-2 0 1,-1-1-1,2 2 0,1-4 1,1-3-1,2 2 0,0-3 1,3-1-1,3 1 0,-2 1 0,0-1 1,2 1-1,0 4 0,-1-5 2,1 1-1,6-4 0,-5 1 0,4-2 0,1 0 0,-2-6 0,3 4 0,0 1-2,3 1 2,-2 3-2,-2-1 2,-4 4-2,0-1 1,-3 0 0,-2 0 0,0-3 0,3-1 0,-5-2-1,0 1 1,2-5 0,3 0 0,-3 0 0,3-3-1,-5 1 1,2-2 1,-1 3-2,-2 1 2,-1-3-2,4 0 2,-5 3 0,5 1-2,1 1 2,-2-2-1,2-1 1,2 3-2,-2-2 2,2 2-1,-2-4-1,4 1 1,0 0 0,-1-1 0,4-1 0,2-1 0,2 0 0,-1-2 0,2-3 0,-3 3 0,-3-1 0,0 2 1,0 0-1,2 4 0,-1-1 0,2-2 0,0 1 0,0 2 1,5-1-1,-5-1 0,1 2 0,1-2 0,-1 2 0,0-1 0,4-1 0,-2-1 0,4-3 0,0 0 1,2-1-1,-2 0 0,-3-1 0,2 3 1,-1 2 0,-4-2 0,-1 0 0,-3 4 0,2-7 0,-1 0 0,1-5 0,-15-12-1,20 14 1,-20-14-1,15 6 1,-15-6-1,0 0 0,0 0 0,8 15-3,-8-15-18,0 0-14,-13 4 1,13-4-1,-20-12-1</inkml:trace>
</inkml:ink>
</file>

<file path=ppt/ink/ink2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5:37.85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-3 760 29,'0'0'16,"0"0"0,0 0 1,0 0-1,13 0-3,-13 0-3,0 0-4,0 0 0,0 0 0,0 0 0,0 0 0,0 0 0,0 0 0,0 0-2,0 0-1,0 0-1,0 0 0,0 0 0,0 0 0,0 0 1,0 0-1,0 0 1,0 0-1,0 0-1,0 0 1,0 0-2,0 0 1,19-6-2,-2-1 1,5 3-1,4-5 1,6-4-1,6 2 1,-2-2-1,6-2 1,-1 5-1,-2-2 1,2 1 0,-3 1 0,1 3 0,0-1 0,2-3 0,1-1 0,2-1 1,1-3-1,3-1 0,0-2 0,1 0 0,-2 2 0,-2 3 0,0 5-1,-3-1 1,-3 4 0,0 2 0,1-4 0,0 1 0,3-4 0,-1-4 0,3-2 0,0-3 0,3-2 0,-2 2 0,-2 1 0,-1 6 0,-3 3 0,-3-2 0,3 2 0,-3 3 0,1 1 0,0-4 0,0-2 0,0-2 0,-5 1 0,3-1 0,-2 1 0,-7-1 0,0 1 0,-6 3 0,-2 0 0,-1 2 0,-1-4 0,-2 0 0,1 1 0,-3-1 0,0 1 0,0-1 1,-13 12-1,17-20 1,-17 20-1,0 0 1,6-14 0,-6 14-1,0 0 1,0 0 0,0 0-1,-7-13 1,7 13-1,0 0 1,0 0-1,-15-6 0,15 6 0,-21-3 1,6 3-1,-1 0 0,-4 0 0,-4 0 0,0-2 0,-2 2 0,-1 2 0,-2-1 0,0 2 1,-3 0-1,3 0 0,2-2 0,-1 2 1,0-3 0,7 2 0,0-2-1,4 0 1,4-2 0,13 2-1,-18 0 1,18 0 0,0 0-1,0 0 0,0 0 0,0 0 0,0 0 1,0 0-1,15-1 0,1 1 0,4-2 0,6-2 0,6 1 0,3-1 0,3 4-1,1-3 1,0 3-1,-2 3 1,-2 1 0,-5 3-1,-2 1 1,-2 0-1,-6-2 1,-2 1 0,-2-1-1,-3-2 1,-13-4 0,17 9 0,-17-9-1,0 0 1,10 15 0,-10-15 0,0 0 1,0 0-1,0 0 0,0 0 0,0 0 0,0 0 1,0 0-1,0 0 0,0 0 0,0 0 0,0 0 0,0 0 0,0 0-1,0 0 1,0 0 0,0 0 0,0 0 0,0 0 0,0 0 0,0 0 0,0 0 0,0 0 0,0 0 0,0 0 0,0 0 0,0 0 0,0 0 0,0 0 0,0 0 0,0 0 0,-13 14 0,13-14 0,-17 17 0,5-2 0,1 4 0,-4 2 0,-1 4-1,-1 2 1,-1 4 0,-2-4 0,0 3 0,1-2 0,0-6 0,0-2 1,3-4-1,4-2 0,12-14 1,-16 18-1,16-18 1,0 0-1,0 0 0,0 0 1,0 0-2,0 0-2,9 13-19,-9-13-13,0 0 0,-15-3-1,15 3 0</inkml:trace>
</inkml:ink>
</file>

<file path=ppt/ink/ink2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5:52.729"/>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1580 4 1,'0'0'9,"0"0"12,-15-4 0,15 4-12,-17 4-2,5-2 3,12-2 0,-22 5 0,22-5-1,-16 8-2,16-8-1,-19 13 0,19-13-1,-29 18-1,13 0-1,-7-1 1,0 8 0,-5-1-1,-1 7 0,-3-3-1,6 7 0,-3 0-1,1 2 1,1-3-1,-1 5 0,-1-5-1,1 2 1,2 1 0,-1-4-1,-2 0 1,2 2-1,1 5 1,-1 2-1,-1 2 1,-3 2-1,1 3 0,-3 0 0,-2 2 0,1 1 0,-2-3 0,1 3 0,0 0 0,5 3 0,-2-2 0,0 2 0,4 3 1,-2-2-1,3-4 0,0 0 0,1-4 0,2 1-1,5-4 1,2 0 0,-2-3-1,3 3 1,-1-2 0,-1-3 0,2 2-1,-1-4 1,1 2 0,0-2 0,3 1 0,0-6 0,1 3 0,2-2 1,0 2-1,2-3 0,-2-4 0,-1 1 0,2-5 1,0-2-1,0-3 0,4-2 1,-3-1-1,4-1 0,-3 0 1,2 0-2,0-2 1,-1 0 0,3-2 0,-3 1 0,5 1 0,1-14 0,-9 27 0,5-13 0,1 0 0,-3 2 1,1 0 0,1 2 0,4-18 0,-9 26 0,9-26 0,-7 17 0,7-17 0,0 0 0,0 0-1,-7 13 1,7-13-1,0 0 0,0 0 0,0 0-1,9-13-1,-9 13-3,0 0-10,14-7-18,-14 7 0,7-23 0,-4-1-1</inkml:trace>
  <inkml:trace contextRef="#ctx0" brushRef="#br0" timeOffset="1">914 277 1,'-4'16'18,"-14"-16"6,14 13 0,4-13-9,-19 13-2,19-13 0,0 0-1,-9 13-2,9-13-3,0 0 0,0 0-2,0 0-2,0 0-1,0 0-1,0 0 0,0 0 0,-1-13 0,1 13 1,8-13 0,-8 13-1,22-21 1,-4 6 0,1-4-1,2-1 1,3 0-1,2 0-1,3-1 1,3 0-1,3-2 0,3 1 0,5-3 0,-2 2 0,2 0 0,1 1 0,-5 2 0,-4 6 0,-4-2 0,-5 6 1,-9 1-1,4 3 0,-10 3 0,4-1 0,-15 4 0,23-6 0,-23 6 0,20-4 0,-20 4 0,16-3 0,-16 3 0,0 0 0,0 0 1,13 0-1,-13 0 1,0 0-1,0 0 1,0 0-1,0 0 0,0 0 1,0 0-1,0 0 1,0 0-1,0 0 0,-13 12 0,13-12 1,0 0-1,0 0 0,-11 14 0,11-14 0,0 0 0,-9 19 0,9-19-1,-4 26 1,2-7 0,1 7 0,-4 5 0,1 7 0,-2 1 0,-1 3 0,3 0 0,-2-2 0,-1-4 0,7 1 1,-2-9-1,2-2 0,2-2 1,-2-4-1,1-3 1,-1 2 0,0-19 0,0 23 1,0-23-1,0 0 1,-4 13 0,4-13-1,0 0 0,0 0 1,0 0-2,0 0 0,0 0-1,0 0-2,0 0-3,-19-1-26,19 1-2,0 0-1,0 0 0</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06:01.049"/>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F721A297-3473-4338-A724-AEC71D25A951}" emma:medium="tactile" emma:mode="ink">
          <msink:context xmlns:msink="http://schemas.microsoft.com/ink/2010/main" type="inkDrawing" rotatedBoundingBox="14363,9961 14425,9954 14426,9962 14364,9970" semanticType="callout" shapeName="Other"/>
        </emma:interpretation>
      </emma:emma>
    </inkml:annotationXML>
    <inkml:trace contextRef="#ctx0" brushRef="#br0">61-3 60,'0'0'30,"-20"11"-3,0-16-7,20 5-45,0 0-6,-21 4 0,21-4 1</inkml:trace>
  </inkml:traceGroup>
</inkml:ink>
</file>

<file path=ppt/ink/ink3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0:41:16.087"/>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A8351667-7F5C-41DD-B742-EA40A3A63E93}" emma:medium="tactile" emma:mode="ink">
          <msink:context xmlns:msink="http://schemas.microsoft.com/ink/2010/main" type="inkDrawing" rotatedBoundingBox="17152,7613 18374,12231 16651,12687 15429,8069" semanticType="verticalRange" shapeName="Other">
            <msink:sourceLink direction="with" ref="{9DFA84CF-5241-4911-B537-3472DF496B8A}"/>
          </msink:context>
        </emma:interpretation>
      </emma:emma>
    </inkml:annotationXML>
    <inkml:trace contextRef="#ctx0" brushRef="#br0">49-10 1,'0'0'22,"-17"2"5,17-2-5,0 0-8,0 0 1,0 0 0,0 0-4,0 0-2,0 0-2,0 0 0,0 0-2,0 0 0,0 0-2,2 21 0,-2-21-1,0 0-1,0 0 0,-2 24-1,2-24 1,0 23 0,0-23 0,-4 32-1,0-4 1,1 11 0,3 4 1,-2 2-1,0 4 1,0 7-1,2-5 1,2 3-1,0-3 1,0-2-2,-2 7 1,0 2-1,3 4 0,1 7 1,-6 8-1,2 0 0,0 7 0,0-1 0,4 1-1,0-3 2,1-4-2,1 3 2,-2-7 0,-1 2 0,-1 0 0,0 0 0,-2 2 0,2 4 0,-6 3 0,6-7 0,2 0-2,1-2 1,1 2 0,0 2 0,-1-4 0,-1-4 0,3-4 0,-3 1 0,0-6 0,0 3 0,1 1 1,3-2-1,-3 3 0,1-1 0,-1 5 0,3 0 0,-1 4 1,-1-2-2,5-5 1,0-6 0,2 3 0,2-1 1,-5 2-2,-3 1 2,-1-5-1,1-2 0,-5-2 0,0-3 0,2-1-1,3-7 1,-3-6 0,3-3 0,-1-1 0,1-1 0,-3 1 1,2-5-1,-1 0 0,-1-2 0,0-4 1,1-1-1,1-3 1,-6-22-2,7 34 1,-7-34 0,4 17 0,-4-17 0,0 0 0,0 0 0,0 0 0,0 0 1,0 0-1,0 0 1,0 0-1,0 0 1,0 0 0,0 0 0,0 0-1,2 20 1,-2-20-1,0 0 0,0 0 0,0 0 0,0 0 0,0 0 1,0 0-1,22 17 0,-22-17 0,0 0 1,0 0-1,0 0 0,0 0 0,17-2 0,-17 2 0,0 0 0,21 2 0,-21-2 0,37 0 0,-11 0 0,6 0 0,11-4 0,7-3-1,8 1 1,13-5 0,7-2 0,8 2 0,9-8 0,4 4 0,2 6 0,0 1 0,1 1 0,-10 5 0,-8 2 0,-6 5 0,-7 1 0,-4-2 1,-5 3-1,-6-7 0,-2-2 0,-4-1-1,-3 1 1,-8-8-1,-11 3 1,-9-1 0,-19 8-1,26-15-1,-26 15-6,0 0-26,-8-24-3,8 24 1,-20-15-2</inkml:trace>
  </inkml:traceGroup>
</inkml:ink>
</file>

<file path=ppt/ink/ink3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0:41:18.271"/>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92DE57F3-E754-4E13-A953-108D7322CBA6}" emma:medium="tactile" emma:mode="ink">
          <msink:context xmlns:msink="http://schemas.microsoft.com/ink/2010/main" type="inkDrawing" rotatedBoundingBox="19547,12167 20075,7378 21375,7521 20847,12310" semanticType="verticalRange" shapeName="Other"/>
        </emma:interpretation>
      </emma:emma>
    </inkml:annotationXML>
    <inkml:trace contextRef="#ctx0" brushRef="#br0">1166 118 9,'13'-36'27,"-13"36"1,10-34-5,-14 8-5,4 26-3,0-24-3,0 24-3,0 0-2,0 0-1,0 0-2,0 0 0,0 0-2,0 0-1,0 0 0,0 0 0,0 0 0,0 0 0,9 35 0,-7-14 0,0 3-1,2 6 1,3 0 0,-3-3-1,3 3 0,-1 3 1,-2-5 0,3 6 0,-5 4 0,0 5 0,-4 11-1,2 6 2,-2 6 0,2 5-1,0 4 0,0 2 0,2 5 0,4 3 0,3-3 0,2-3-1,0 5-1,-3-5 1,1-2-1,-1 0 1,-3 5 0,-7-7 0,-3 2-1,-1 0 2,4 0-2,-3 5 2,5-1 0,-6-4 0,4 0 0,0 5 0,2 1 0,0 1-1,-5-9 2,10 4-2,-3-2-1,2 7 1,0-7 0,3 0 0,1 0 0,-5-4 0,-1 4 0,-4-4 0,-3 4 1,-6-2-1,9-2 1,-8-2-1,-3-7 1,4 3-1,3-3 1,-3 2-2,-2-6 1,9 3 0,0 1 0,2 2 0,0 3-1,2-3 1,0-1 0,5-1 0,-5-8-1,2-3 2,3-6-2,-5-2 1,0-8 0,-2-1 1,2-6-1,0 2 0,2-4 0,-1-2 0,-3 4 0,-3-2 0,-1 2 0,4 0 0,0 0 1,-4 0-1,6-9 1,4-2-1,-6-19 1,5 22-1,-5-22 1,0 0-1,0 0 0,21 6 1,-21-6-1,0 0 1,0 0-1,0 0 0,0 0 0,0 0 1,0 0-1,0 0 0,0 0 1,0 0 0,0 0-1,0 0 0,-21 2 1,21-2-1,-20-2 0,20 2 0,-30-8 1,30 8-1,-36-11 0,16 7 0,3-3 0,-5 1 0,-1-5-1,-1 3 1,2-7-1,3 6 1,-3-6-1,1 4 1,-3-2-1,1 1 1,-3 5 0,-7 1 0,7 4 0,-4 2 0,0 2 0,4-2 1,0 0-1,3-2 0,-3-3 0,4 3 0,-4-2 0,-2-3 0,3 3 0,1 4 0,-4 0 0,2 0 0,-2 2 0,2 3 0,2-5 0,-4 4 0,-2-2 1,4-2-1,1-2 0,1 0 0,0 2 1,3-5-1,21 5 1,-26-6-1,26 6 0,0 0 1,-24-4-1,24 4 1,0 0-1,-22-2 0,22 2 0,0 0 1,-21-5-1,21 5 0,-19-2 0,19 2-1,-24 2 1,24-2 0,-22 2-1,22-2 1,-23 7 0,23-7 0,-18-2 0,18 2 1,0 0-1,-23-15 0,23 15 0,0 0 0,0 0-1,-24-17 0,24 17-1,0 0 0,0 0 0,0 0-3,0 0-23,0 0-9,0 0 1,-22 0-1</inkml:trace>
  </inkml:traceGroup>
</inkml:ink>
</file>

<file path=ppt/ink/ink3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0:41:22.827"/>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466D22D5-F923-4873-BB24-99A48D860FC8}" emma:medium="tactile" emma:mode="ink">
          <msink:context xmlns:msink="http://schemas.microsoft.com/ink/2010/main" type="writingRegion" rotatedBoundingBox="18513,12266 23446,14008 22845,15709 17913,13967"/>
        </emma:interpretation>
      </emma:emma>
    </inkml:annotationXML>
    <inkml:traceGroup>
      <inkml:annotationXML>
        <emma:emma xmlns:emma="http://www.w3.org/2003/04/emma" version="1.0">
          <emma:interpretation id="{5FDCBC5C-62FD-4F6E-B784-876FA4C918E4}" emma:medium="tactile" emma:mode="ink">
            <msink:context xmlns:msink="http://schemas.microsoft.com/ink/2010/main" type="paragraph" rotatedBoundingBox="18513,12266 23446,14008 22845,15709 17913,13967" alignmentLevel="1"/>
          </emma:interpretation>
        </emma:emma>
      </inkml:annotationXML>
      <inkml:traceGroup>
        <inkml:annotationXML>
          <emma:emma xmlns:emma="http://www.w3.org/2003/04/emma" version="1.0">
            <emma:interpretation id="{9442BC13-971D-444C-A29A-C0CDE8D2E0C7}" emma:medium="tactile" emma:mode="ink">
              <msink:context xmlns:msink="http://schemas.microsoft.com/ink/2010/main" type="line" rotatedBoundingBox="18513,12266 23446,14008 22845,15709 17913,13967"/>
            </emma:interpretation>
          </emma:emma>
        </inkml:annotationXML>
        <inkml:traceGroup>
          <inkml:annotationXML>
            <emma:emma xmlns:emma="http://www.w3.org/2003/04/emma" version="1.0">
              <emma:interpretation id="{E4C46293-0487-4E8E-A799-6A12A961E1AD}" emma:medium="tactile" emma:mode="ink">
                <msink:context xmlns:msink="http://schemas.microsoft.com/ink/2010/main" type="inkWord" rotatedBoundingBox="18493,12321 20267,12948 19686,14593 17912,13967"/>
              </emma:interpretation>
            </emma:emma>
          </inkml:annotationXML>
          <inkml:trace contextRef="#ctx0" brushRef="#br0">612-3 39,'0'0'30,"0"0"2,0 0-2,-21-4-17,16 36-4,-20 0-4,5 24-2,-12 19-2,-7 19 0,-8 13-1,-3 13 1,-2 2-1,-1 3-1,1-1 0,0-8-2,7-11-6,-5-22-13,14-18-9,16-18 0,7-26-1</inkml:trace>
          <inkml:trace contextRef="#ctx0" brushRef="#br0" timeOffset="405.6007">871 177 15,'0'0'28,"0"0"0,0 0 1,0 0-13,-35 17-5,29 11-1,-16 11-4,12 19-3,-8 14-1,1 18-1,2 13 0,-4 11-1,-1 8 0,1 2-2,2 3-2,-5-24-4,13 0-8,-3-18-14,-6-29 0,16-17 2,2-39-2</inkml:trace>
          <inkml:trace contextRef="#ctx0" brushRef="#br0" timeOffset="733.2013">1242 23 45,'0'0'30,"-26"-11"0,26 11-10,-2 39-7,-9-16-3,22 29-1,-14 8-3,18 23-1,3 9-2,10 11-1,2 13-2,0-7-3,13 18-6,-13-16-16,7-10-7,-3-13 0,-3-18 0</inkml:trace>
          <inkml:trace contextRef="#ctx0" brushRef="#br0" timeOffset="1138.802">1640 46 12,'0'0'25,"0"0"1,0 0 1,17 20-12,-17-20-1,35 49-2,-22-8-2,28 27-3,-9 14-1,16 18-1,-3 8-3,4-3-6,-1 6-26,6-2 0,-16-14-2,3-14 0</inkml:trace>
        </inkml:traceGroup>
        <inkml:traceGroup>
          <inkml:annotationXML>
            <emma:emma xmlns:emma="http://www.w3.org/2003/04/emma" version="1.0">
              <emma:interpretation id="{3A84BCD3-B718-4EB0-8C92-1CC74F742FC2}" emma:medium="tactile" emma:mode="ink">
                <msink:context xmlns:msink="http://schemas.microsoft.com/ink/2010/main" type="inkWord" rotatedBoundingBox="20969,13133 23446,14008 22910,15525 20433,14650"/>
              </emma:interpretation>
            </emma:emma>
          </inkml:annotationXML>
          <inkml:trace contextRef="#ctx0" brushRef="#br0" timeOffset="46958.0826">2586 1832 14,'0'0'25,"24"-13"0,-24 13-7,4-20-6,-4 20 0,0 0-1,33-8-4,-33 8-1,0 0-2,23-13 0,-23 13 0,26-9-2,-4-1 0,-22 10 0,43-32-1,-17 4 1,2 0-1,4-11 1,7 3-1,-7-13 0,7 4-1,-5-5 0,-3-3-1,-8 1 0,-1 1 0,-5 4 1,-11-3-1,1 3 0,-7 2 2,-4 2-2,1 0 2,-3 1-2,0 9 2,-3 1-2,5 7 2,-9 5-1,13 20 0,-33-13 0,14 13 1,19 0 0,-41 24 0,24-11 0,0 8-2,-1 3 3,3 2-2,0 1 1,9 8-1,-5 1 1,4 7-1,-1 0 1,1 10 0,-3-1-1,5 4 1,-3 4-1,-1 2 0,5 4 0,-5-1 1,9 1-1,-2-2 1,4-2-1,2 1 0,3-8 1,4 1 0,2-11-1,4 2 1,2-8-1,5-5 1,2-6-1,6-5 1,0-5-1,5-6 1,2-7-2,4-7 1,-2-9 0,2-2 0,4-6-1,-3-5 0,3-2 0,-6-1-1,0-3 1,-5-7-1,-8 3 1,-6-7 0,-5 0 1,-8-4-1,-5 3 1,-10 3 1,-5 3 0,-4 10 0,-7 2-1,3 9 1,-5 5 0,0 14 0,-4 0-1,9 3 1,-2 12-1,5 0 1,-1 9 0,6 4 0,5 7 0,6 4 1,0-5-1,4 9 0,9-6 0,4 2 0,9-9-1,2-4 1,9-6-2,-3-9 1,14 0-1,-9-11-2,15 5-2,-24-18-5,26 9-17,-22-9-6,3-3 2,-5-3-1</inkml:trace>
          <inkml:trace contextRef="#ctx0" brushRef="#br0" timeOffset="47597.6835">4215 1808 6,'0'0'22,"-4"-28"3,4 28 1,0 0-13,-39-26-4,39 26-1,-32-12 1,32 12 0,-32 4-2,32-4-2,-22 26-1,11-1 0,-6-3-1,6 14 0,-4-6-2,0 7 0,0-7 0,9 2 0,-3-7 0,11 1 0,0-4 0,7 1 0,-1-4 0,5 1-1,-13-20 1,24 28-1,-24-28-1,26 15 1,-26-15 0,30-7-1,-30 7 1,22-30-1,-22 30 1,23-36-1,-14 16 1,0-1-1,-9 21 1,13-36-1,-13 36 2,13-26-1,-13 26 1,0 0 0,6-19 1,-6 19-1,0 0 0,15 25 0,-15-25 0,15 35-1,0-12 0,2-4-1,3 5 0,1-5-1,5-2 0,-2-10-1,8-3-1,-6-10 0,9 1-1,-12-16-5,12 8-10,-9-8-10,-11-9 2,8 4-1</inkml:trace>
          <inkml:trace contextRef="#ctx0" brushRef="#br0" timeOffset="48330.885">4685 1107 44,'0'0'30,"-17"-36"-1,17 36-5,-11-22-14,11 22-3,0 0-2,-21-4-1,21 4-2,-3 30 0,3 0 1,0 2-2,0 13 1,0 2-1,0 9 1,-4 6-1,6 3 1,-6-1-1,4 2 0,-2 5-1,2-2 1,-2-1 0,2-6-1,2-6 0,-2-9 0,4-6 0,-4-9 1,0-13-1,0-19 1,0 0 0,0 0-1,2-25 1,0-5-1,3-11 0,3-6 0,5-9-1,0 11 1,9 0 0,-1-2-1,5 13 1,-2 8 0,0 11 0,-1 15 0,-5 4-1,-18-4 1,21 28 0,-19-4-1,-4 6 1,-2-5 0,-7 1 0,-2-7 0,-2 5 0,15-24 0,-28 32 0,28-32 0,-26 21 0,26-21 1,-15 22-1,15-22 0,-11 23 0,11-23 0,11 37 0,-5-16 0,7 3 0,5 2 1,-1 1-1,4 3 0,10 0 1,-1 0 0,9-8 0,4 4 1,2-9 0,2 0-1,-4-2-1,-2-7-3,2 10-23,-17-14-7,-26-4-1,22 8-1</inkml:trace>
        </inkml:traceGroup>
      </inkml:traceGroup>
    </inkml:traceGroup>
  </inkml:traceGroup>
</inkml:ink>
</file>

<file path=ppt/ink/ink3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0:41:26.477"/>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3FC6B385-7D4D-4047-AFE9-6FA78049310F}" emma:medium="tactile" emma:mode="ink">
          <msink:context xmlns:msink="http://schemas.microsoft.com/ink/2010/main" type="inkDrawing" rotatedBoundingBox="16374,8652 20725,8425 20729,8507 16378,8734" shapeName="Other">
            <msink:destinationLink direction="to" ref="{1C60127C-B49E-4014-BD1E-B6076FE022C9}"/>
          </msink:context>
        </emma:interpretation>
      </emma:emma>
    </inkml:annotationXML>
    <inkml:trace contextRef="#ctx0" brushRef="#br0">88 266 1,'0'0'11,"0"0"8,0 0-7,0 0-2,0 0-2,0 0 1,-24 0 0,24 0 1,0 0 0,0 0 0,-6-20-1,6 20 0,0 0-2,0 0-1,-32-10-1,32 10-2,0 0-1,-26 2 0,26-2 0,0 0 0,0 0 0,0 0 0,0 0-1,0 0 0,0 0 0,0 0 0,0 0-1,17-17 1,-17 17-1,22 0 1,-22 0-1,23-3 1,-23 3 0,37-4-1,-18 0 1,5 2-1,-2-3 1,6 3-1,4-2 0,7-2 0,0-1 0,6 7 1,-2-8-1,0 1 0,2 1 0,0 4 0,-10 2 0,-3 2 0,3 0 0,-5 2 0,0 5 0,5-3 0,-1-2 0,3-4 0,1 0 0,3-2 1,0-2-1,5 2 0,-8-9 0,5 9 0,-2-4 0,-2 6 0,4 0 0,-4-3 0,6 1 0,-6 2 1,6-2-2,-1 2 2,-4-2-1,8 2 0,-3 0 0,-4 2 0,11 2 0,-3-1 0,1-3 0,-1 0 1,-1 0-1,1-3 0,1-1 0,2 0 0,-9 0 0,4-3 0,1 3 1,-1 2-1,3-3 0,3 1 0,1 0 0,5-3 0,1 3 1,2-2-1,3-1 0,-2 1 0,-3-1 1,-2 3-1,-4 0 0,0 0 0,-7-3 0,1 5 0,-10 0 0,6 0 1,-6-7-1,-1 7 0,0-4 0,-3 1 0,-4 1-1,0 0 1,-4 4 0,0 2 0,-4 0 0,-1 0 0,3-2 0,-5 0 0,5-2 0,4-2 0,-4-1 0,2-1 0,-1 4 0,-1 0 0,0 0 0,-3 2 0,-1 0 0,-1 0 0,-19 0 0,35 4 0,-35-4 0,36-2 0,-14 2 0,4-2 0,2-1 0,4-1 1,0 2-1,-1 0 0,1 0 0,2 2 0,-8 0 0,-2 4 0,-3 0-1,-1-2 1,-1 3 1,3-1-1,-5 0 0,2 3 0,3-5 0,2 0 0,-5 0 0,3-2 0,-3 2 0,-19-2-1,37 2 1,-37-2 0,28 5 0,-28-5 0,23 0 0,-23 0 0,0 0 0,22 0 1,-22 0-1,0 0 0,19-9 0,-19 9 0,0 0 0,20-6 0,-20 6-1,0 0 1,21-7 0,-21 7 0,0 0 0,0 0 0,0 0 1,0 0-2,20-4 1,-20 4 1,0 0-1,0 0-1,0 0 1,0 0 0,0 0 0,0 0 0,0 0 0,0 0-1,0 0-2,0 0-13,0 0-17,0 0 0,0 0-1,-22-19 0</inkml:trace>
  </inkml:traceGroup>
</inkml:ink>
</file>

<file path=ppt/ink/ink3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0:42:01.001"/>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59094C3E-DDE1-44E6-AA93-92CEF4255321}" emma:medium="tactile" emma:mode="ink">
          <msink:context xmlns:msink="http://schemas.microsoft.com/ink/2010/main" type="writingRegion" rotatedBoundingBox="21368,4397 24178,4386 24196,8976 21385,8986"/>
        </emma:interpretation>
      </emma:emma>
    </inkml:annotationXML>
    <inkml:traceGroup>
      <inkml:annotationXML>
        <emma:emma xmlns:emma="http://www.w3.org/2003/04/emma" version="1.0">
          <emma:interpretation id="{1354FA4E-F34B-4778-97AC-755E41B3BC99}" emma:medium="tactile" emma:mode="ink">
            <msink:context xmlns:msink="http://schemas.microsoft.com/ink/2010/main" type="paragraph" rotatedBoundingBox="21589,4396 24178,4386 24182,5406 21593,5416" alignmentLevel="1"/>
          </emma:interpretation>
        </emma:emma>
      </inkml:annotationXML>
      <inkml:traceGroup>
        <inkml:annotationXML>
          <emma:emma xmlns:emma="http://www.w3.org/2003/04/emma" version="1.0">
            <emma:interpretation id="{788B9DB6-7AF0-491B-8646-A99202A98C9E}" emma:medium="tactile" emma:mode="ink">
              <msink:context xmlns:msink="http://schemas.microsoft.com/ink/2010/main" type="line" rotatedBoundingBox="21589,4396 24178,4386 24182,5406 21593,5416"/>
            </emma:interpretation>
          </emma:emma>
        </inkml:annotationXML>
        <inkml:traceGroup>
          <inkml:annotationXML>
            <emma:emma xmlns:emma="http://www.w3.org/2003/04/emma" version="1.0">
              <emma:interpretation id="{DBED835B-2A90-4322-AACB-1F7502DC05DE}" emma:medium="tactile" emma:mode="ink">
                <msink:context xmlns:msink="http://schemas.microsoft.com/ink/2010/main" type="inkWord" rotatedBoundingBox="21589,4396 24178,4386 24182,5406 21593,5416">
                  <msink:destinationLink direction="from" ref="{1C60127C-B49E-4014-BD1E-B6076FE022C9}"/>
                </msink:context>
              </emma:interpretation>
            </emma:emma>
          </inkml:annotationXML>
          <inkml:trace contextRef="#ctx0" brushRef="#br0">247-3673 13,'-7'-28'24,"7"28"0,0 0-4,-15-39-5,15 39-2,-13-21-2,13 21-1,0 0-2,-6-20-1,6 20-2,0 0-1,-13-21-2,13 21 0,0 0-1,0 0-1,0 0 0,0 0 0,0 0 1,0 0-1,0 0 0,2 32 0,2-13 1,0 5-1,3 4 0,1 6 1,3 7-2,2 6 2,0 9-2,2 2 2,0 4-2,-2 2 1,-2 3 0,0-3 0,0-11 0,-5-5 0,3-10 0,-7-4 0,4-10-1,-4-5 1,-2-19 0,0 24 0,0-24 0,0 0 0,0 0 0,0 0 0,0 0 0,15-28 0,-6 9 0,-2-5-1,8-2 1,-7-4-1,7 3 0,-2-6 0,5 8-1,-8-1 0,12 5 0,-9-1 1,-13 22-1,26-26 0,-26 26 1,23-15 1,-23 15 0,0 0 0,24-8 0,-24 8 1,26 8-1,-26-8 0,30 18 0,-30-18 0,37 30 0,-20-5 1,2 3-1,-4 6 0,-2 5 1,5 2-1,-3-1 0,-5 3 0,1 2 0,-4-10 0,1 1-2,-10-8-26,2-9-1,0-19 0,0 0 1</inkml:trace>
          <inkml:trace contextRef="#ctx0" brushRef="#br0" timeOffset="733.2013">1087-2988 1,'0'0'0,"0"0"0,0 0 11,4-21-9,-4 21 2,22-11 2,-22 11 3,26-8-2,-26 8 1,34-7-1,-10 3 0,-3-2-1,3-1-2,-2-1-2,1-1-1,-3-2-1,1 1 1,-21 10 0,28-24 0,-28 24 0,18-24 0,-18 24 0,0-21 1,0 21 0,-11-26 0,11 26 0,-24-23 0,24 23-1,-28-22 1,28 22-1,-32-17 0,32 17 0,-33-4-1,33 4 1,-30 6-1,30-6 1,-26 11-1,26-11 2,-23 19 0,23-19 2,-20 30 0,20-30 0,-19 43 0,8-24 0,15 14 0,-10-10 0,12 5-2,-3-2 0,5 2 0,-1-1-1,3-3 1,3 4-1,5 0 1,-1-3 0,7-1 0,1-5-2,10-10 1,2-5-2,-3-12-4,16 5-12,-5-9-12,-9-14 0,1 2-2,-11-6 3</inkml:trace>
          <inkml:trace contextRef="#ctx0" brushRef="#br0" timeOffset="1482.0026">2022-3204 5,'-30'-4'21,"30"4"1,-34 0-3,14-5-5,20 5-5,-36 0-2,36 0-2,-29 0-2,29 0-1,-23 7-2,23-7 0,-24 11 0,24-11 0,-19 32 0,10-13 1,5 0-1,2 7 1,-5-2 0,11 1 1,-1-5-1,7-1 1,-10-19 0,26 26-1,-26-26 0,37 10 0,-16-8-1,-3-4 0,3 0-2,-21 2 1,37-17-1,-37 17-1,30-30 0,-21 13 0,1-2 1,-1-7 0,2 4 0,-9 1 1,2 2 1,-4 19 1,7-35 1,-7 35 1,0-23 1,0 23 0,0 0 0,0 0 0,0 0-1,-2 30 0,2-9 0,2 5-2,0 2 0,7 6 0,3-4-3,-1-4 0,11 6-6,-9-11-18,-13-21-1,28 9-1,-28-9 1</inkml:trace>
          <inkml:trace contextRef="#ctx0" brushRef="#br0" timeOffset="2652.0045">2332-3502 29,'0'0'20,"0"0"-1,0 0-1,0 0-3,0 0-5,0 0-3,0 0-1,0 0-2,0 0 0,0 0-1,0 0-1,0 0 0,24 11-1,-24-11-1,39-9 1,-7 5-1,1-5 0,5-1 0,-1 1 0,6-4 1,-4 5-1,-5-1 0,-6 7-1,-4-4 1,-24 6 0,32-3 0,-32 3 0,0 0-1,0 0 1,0 0-1,0 0 1,0 22-1,0-22 0,0 0-9,0 0-18,-21 13 0,21-13 0,-24-5-1</inkml:trace>
          <inkml:trace contextRef="#ctx0" brushRef="#br0" timeOffset="1996.8035">2367-3798 45,'0'0'27,"0"0"1,-11-23-1,11 23-23,0 0-2,0 0 0,0 28-1,2-7 0,3 11 1,-3 2-1,0 5 0,-2 8-1,0 5 1,0-3 0,0 2 0,-2-1 0,2-1 0,2-2-1,0 5 1,5-5 0,3-2-1,1-7 1,6 3-1,1-2 0,1-5 1,5-6 0,-1-3-1,5-5 1,5-3 0,-5-11-1,6-4 0,-1 1 0,3-8-3,-1 5-5,-16-10-22,-19 10 1,35-35-1,-29 10 1</inkml:trace>
        </inkml:traceGroup>
      </inkml:traceGroup>
    </inkml:traceGroup>
    <inkml:traceGroup>
      <inkml:annotationXML>
        <emma:emma xmlns:emma="http://www.w3.org/2003/04/emma" version="1.0">
          <emma:interpretation id="{3CF14691-439D-422B-9659-72F1544136B6}" emma:medium="tactile" emma:mode="ink">
            <msink:context xmlns:msink="http://schemas.microsoft.com/ink/2010/main" type="paragraph" rotatedBoundingBox="21395,7861 23639,7939 23602,9014 21357,8937" alignmentLevel="1"/>
          </emma:interpretation>
        </emma:emma>
      </inkml:annotationXML>
      <inkml:traceGroup>
        <inkml:annotationXML>
          <emma:emma xmlns:emma="http://www.w3.org/2003/04/emma" version="1.0">
            <emma:interpretation id="{9DFA84CF-5241-4911-B537-3472DF496B8A}" emma:medium="tactile" emma:mode="ink">
              <msink:context xmlns:msink="http://schemas.microsoft.com/ink/2010/main" type="line" rotatedBoundingBox="21395,7861 23639,7939 23602,9014 21357,8937">
                <msink:destinationLink direction="with" ref="{A8351667-7F5C-41DD-B742-EA40A3A63E93}"/>
              </msink:context>
            </emma:interpretation>
          </emma:emma>
        </inkml:annotationXML>
        <inkml:traceGroup>
          <inkml:annotationXML>
            <emma:emma xmlns:emma="http://www.w3.org/2003/04/emma" version="1.0">
              <emma:interpretation id="{E6F62414-5E69-4AB5-99D4-BE76C340BED6}" emma:medium="tactile" emma:mode="ink">
                <msink:context xmlns:msink="http://schemas.microsoft.com/ink/2010/main" type="inkWord" rotatedBoundingBox="21395,7861 23639,7939 23602,9014 21357,8937"/>
              </emma:interpretation>
            </emma:emma>
          </inkml:annotationXML>
          <inkml:trace contextRef="#ctx0" brushRef="#br0" timeOffset="-15304.6269">5 21 16,'0'0'26,"0"0"1,0 0-7,0 0-5,-19-15-1,19 15-4,0 0-1,28-2-2,-28 2-1,23-2-3,-23 2-1,31 9 0,-10-3-2,5 5 1,4-3-1,5 3 0,8-7-1,9 3 1,4-5 0,2-2 0,2 0 0,-2-4-1,-2 4 1,-6 0 0,-9 0 0,-7 2 0,-10 2 0,-5-2 1,-19-2-1,20 0 1,-20 0-1,0 0 0,0 0 0,0 0-1,6-19-2,-6 19-11,0 0-16,-21-19 0,21 19-2,0 0 2</inkml:trace>
          <inkml:trace contextRef="#ctx0" brushRef="#br0" timeOffset="-16022.2282">432 120 8,'0'0'25,"0"0"1,0 0-1,-7-22-10,7 22-4,0 0-2,0 0-2,0 0-2,0 0-2,0 0 0,0 0-2,0 0 1,0 0-1,0 0 0,0 0-1,0 0 0,-4 22 0,4-22 0,0 30 1,2-9-1,0 3 0,3 8 0,-1 0 0,2 5 0,3-1 0,-2 7 0,1 0 1,1-3 0,-1 5 1,-1-8-1,1 1 1,-3-5-1,3-1 1,-3-9-2,-1-1 0,-4-22-2,0 21-6,0-21-21,0 0-1,0 0-1,-2-28 1</inkml:trace>
          <inkml:trace contextRef="#ctx0" brushRef="#br0" timeOffset="-14711.8258">1167-109 27,'-22'4'17,"22"-4"0,-26 11-2,18 8-1,8-19-2,-22 34-3,22-34-1,-13 52-2,2-25 0,11 14-3,0 2-2,3 4-1,3 5 0,7 3 0,0 10-1,2-5 0,4 4 0,1-4 0,1 2-1,-3-11 0,5 1-4,-12-18-3,4-10-18,0 1 0,-15-25 0,0 0 0</inkml:trace>
          <inkml:trace contextRef="#ctx0" brushRef="#br0" timeOffset="-14119.0249">1529-54 26,'-5'-34'29,"5"34"-2,-2-32 0,2 32-17,0 0-2,-8-22-3,8 22-1,-7 20-2,7 1 0,-8 3 1,3 8-1,-6-6 1,7 8-2,0-4 1,0 6-1,8-4 0,-2 3-1,2-3 0,5 2 0,2 3 0,-1-5 0,3 8-1,0-5 1,0 1-1,0-2 1,2 3-1,-4-9 1,2 0 0,0-3 0,-2-3 0,-11-22 1,30 23-1,-30-23 1,36 9-1,-14-11 1,-3-3-1,5-1 0,0 2-1,-3-5-1,-1 9-1,-20 0-3,34-6-6,-34 6-16,7-20-2,-7 20 1,13-36 0</inkml:trace>
          <inkml:trace contextRef="#ctx0" brushRef="#br0" timeOffset="-13666.6241">1567 165 8,'-25'-9'24,"25"9"2,0 0-6,-35 7-2,35-7-3,-24 2-1,24-2-3,0 0-2,0 0-3,0 0-2,0 0-1,33 6-1,-7-1-1,2-3-1,4 4 0,5-2-1,1 1 0,5 1-1,-8-8-1,4 6-2,-18-14-9,1 5-17,-22 5 1,26-17 0,-26 17 0</inkml:trace>
          <inkml:trace contextRef="#ctx0" brushRef="#br0" timeOffset="-12793.0225">2026-244 40,'0'0'30,"0"0"-1,0 0-10,3-33-6,-3 33-3,0 0-5,0 0-2,0 0-2,0 0 0,0 0-1,0 0 0,0 0 0,-7 20 1,7-20-1,0 0 1,0 0-1,0 0 1,11 23-1,-11-23 1,0 0-1,19 26 1,-19-26-1,24 28 0,-7-5 0,-4 7 0,9 3 0,-1 5 0,-3 5 1,3 4-1,-8 5 0,4-1 0,-10 0 1,-7-1-1,-13 1 1,0-4 0,-11 0-1,-2-4 1,-4 0 0,2 0 0,-6-7-1,10-1 1,5-10 0,1 1-1,18-26 1,-23 32 0,23-32 0,-15 20 0,15-20-1,0 0 1,0 0-1,0 0-2,-16 25-3,16-25-13,0 0-14,0 0 0,0 0-1,0 0 0</inkml:trace>
        </inkml:traceGroup>
      </inkml:traceGroup>
    </inkml:traceGroup>
  </inkml:traceGroup>
</inkml:ink>
</file>

<file path=ppt/ink/ink3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0:41:31.048"/>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C60127C-B49E-4014-BD1E-B6076FE022C9}" emma:medium="tactile" emma:mode="ink">
          <msink:context xmlns:msink="http://schemas.microsoft.com/ink/2010/main" type="inkDrawing" rotatedBoundingBox="17998,7610 20531,4694 21233,5304 18700,8220" semanticType="callout" shapeName="Other">
            <msink:sourceLink direction="to" ref="{3FC6B385-7D4D-4047-AFE9-6FA78049310F}"/>
            <msink:sourceLink direction="from" ref="{DBED835B-2A90-4322-AACB-1F7502DC05DE}"/>
          </msink:context>
        </emma:interpretation>
      </emma:emma>
    </inkml:annotationXML>
    <inkml:trace contextRef="#ctx0" brushRef="#br0">2899 35 19,'0'0'28,"17"2"-1,-17-2-1,0 0-16,0 0 0,-17-15 0,17 15-4,0 0-2,-22 2-2,22-2-1,-28 0 1,28 0-1,-34 0 1,12-4 0,3 4-1,-7-6 0,0 4 0,2-5 0,-8 5 0,-4 0 0,3-2 0,-8 4-1,0 2 0,-6 0 0,-3 4 1,1 3-1,-3-1 0,5 5 0,-7 2 0,-2 5 0,-5 1 1,1-2-1,0 5 1,-1-1 0,1-1-2,0 4 2,4 4-1,2-7 1,0 3-3,7 0 3,-1 1-2,5-1 1,0 4 0,2 0 0,0 4 0,2-1 0,-2 1 0,3 4-1,-1 1 1,2 4 0,-2 2 0,3 8 0,1-1-1,-4 4 1,5-1 0,2 8 0,-3-1 0,3-4-1,-1-3 1,3-3 0,0-5 0,0 0 0,0-6 1,2 4 0,-5-2-1,3-1 1,0 6-1,4-3 1,-2 0-1,2 4 1,5-2-1,1 2 0,-1 1 1,1 1-1,8 5 0,-6-5 0,5 3 1,-2 4-1,7-5 1,-3 1-1,2-1 0,5-3-1,-2 3 2,1-1-1,3 1 0,-9-1 0,3-1 1,-5-4-1,2 0 0,-2-8 0,-2-3 1,4-8-1,5-4 1,6-24-1,-7 28 1,7-28-1,0 0 1,0 0 0,0 0 0,-23 6 0,23-6 0,-20-8-1,20 8 0,-24-20 1,24 20-1,-28-34 0,18 8 0,-3-2 0,4-8 1,-4-9-1,2-4 1,-2-3-1,1-3 0,-1-1 1,0 0-1,-5 2 1,3 7-1,5 4 0,-1 7 0,6 4 1,3 6-1,2 26 0,0-30 1,0 30-1,0 0 0,2-21 1,-2 21-1,0 0 0,0 0 0,0 0 0,0 0 0,-2 25 0,2-25 0,0 30 0,0-8 0,0 6 0,5 4 0,-1 2 0,0 11 0,3 0 0,1 9 0,1-3 0,-5 3 1,5-5-1,2 0 0,-3-8 0,1-4 1,0-7-1,1-7 1,-10-23-1,24 34 0,-24-34 1,0 0-1,17 18 1,-17-18-1,0 0 0,0 0 1,0 0-1,0 0 0,0 0 0,28 0 0,-28 0 0,28-18 1,-4 6-1,4-8 0,6-5 1,5-1-1,4-8 1,5-1-1,3-1 0,3-3 0,-2 1 0,4-5 0,2 6 0,-2 1 0,-2 6 0,-4 2 0,-5 7 0,-6 6 0,-7 4 0,-6 7 0,-26 4 1,28-3-1,-28 3 0,0 0 0,0 0 0,0 0 0,0 0 0,0 0 0,0 0 1,0 0-1,0 0-1,0 0-2,0 0-12,0 0-20,0 0 0,0 0-2,30-4 0</inkml:trace>
  </inkml:traceGroup>
</inkml:ink>
</file>

<file path=ppt/ink/ink3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1:31.31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2-1,1-1 1,1 1-1,-1-2 1,1 0-2,-1 3 1,0 0-1,0 1 0,1 3 1,-1 3-1,0-1 0,0 3 0,0 0 0,1 0-1,0-1 2,0-2-2,1 2 2,-1-3 0,0 1 0,-1 0 0,1 0 0,-1 1 0,0 1 0,-1 1 0,2-3 0,0 1-2,0-1 1,1 0 0,-1 2 0,1-3 0,-1 0 0,0-2 0,0 1 0,0-3 0,1 2 0,-1-1 1,1 0-1,-1 2 0,1-2 0,-1 3 0,1-1 0,0 2 1,0 0-2,1-3 1,-1-2 0,2 2 0,0-1 1,-2 1-2,0 0 2,0-2-1,0 0 0,-2-1 0,1-1 0,0 0-1,0-3 1,1-2 0,-1-1 0,1 0 0,0 0 0,-1-1 1,0-1-1,1 0 0,-1 0 0,0-2 1,0-1-1,1 0 1,-2-8-2,1 12 1,-1-12 0,2 6 0,-2-6 0,0 0 0,0 0 0,0 0 0,0 0 1,0 0-1,0 0 1,0 0-1,0 0 1,0 0 0,0 0 0,0 0-1,0 7 1,0-7-1,0 0 0,0 0 0,0 0 0,0 0 0,0 0 1,0 0-1,6 5 0,-6-5 0,0 0 1,0 0-1,0 0 0,0 0 0,4 0 0,-4 0 0,0 0 0,6 0 0,-6 0 0,9 0 0,-2 0 0,2 0 0,2-1 0,2-1-1,2 0 1,4-2 0,1-1 0,3 1 0,2-2 0,0 1 0,2 2 0,-1 0 0,1 0 0,-3 3 0,-2 0 0,-2 1 0,-1 1 0,-1 0 1,-2 0-1,-2-2 0,1 0 0,-2-1-1,-1 0 1,-2-3-1,-2 2 1,-3-1 0,-5 3-1,6-5-1,-6 5-6,0 0-26,-2-8-3,2 8 1,-5-5-2</inkml:trace>
</inkml:ink>
</file>

<file path=ppt/ink/ink3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1:31.31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306 41 9,'4'-12'27,"-4"12"1,2-12-5,-3 3-5,1 9-3,0-8-3,0 8-3,0 0-2,0 0-1,0 0-2,0 0 0,0 0-2,0 0-1,0 0 0,0 0 0,0 0 0,0 0 0,2 12 0,-1-5 0,-1 1-1,2 3 1,-1-1 0,0-1-1,1 2 0,0 0 1,-1-1 0,1 1 0,-2 3 0,1 0 0,-2 5-1,1 2 2,0 1 0,0 3-1,0 1 0,0 0 0,0 3 0,2 0 0,0-1 0,1-1-1,0 2-1,-1-1 1,0-2-1,1 1 1,-2 1 0,-2-2 0,0 0-1,-1 1 2,2 0-2,-1 1 2,1 0 0,-2-2 0,2 1 0,-1 1 0,1 1 0,0 0-1,-1-3 2,2 1-2,0-1-1,0 3 1,0-2 0,0-1 0,2 1 0,-3-2 0,1 2 0,-2-2 0,0 1 1,-2 0-1,3-1 1,-3 0-1,0-3 1,0 1-1,2-1 1,-2 1-2,0-2 1,3 0 0,-1 1 0,1 1 0,0 1-1,1-1 1,-1-1 0,2 0 0,-1-3-1,0 0 2,1-3-2,-2-1 1,1-2 0,-1 0 1,0-3-1,1 1 0,0-1 0,0-1 0,-1 1 0,-1 0 0,0 0 0,1 0 0,0 1 1,-1-1-1,1-3 1,2 0-1,-2-7 1,1 7-1,-1-7 1,0 0-1,0 0 0,6 2 1,-6-2-1,0 0 1,0 0-1,0 0 0,0 0 0,0 0 1,0 0-1,0 0 0,0 0 1,0 0 0,0 0-1,0 0 0,-6 1 1,6-1-1,-5-1 0,5 1 0,-8-2 1,8 2-1,-9-4 0,3 3 0,2-2 0,-2 1 0,0-2-1,0 1 1,0-2-1,1 2 1,-1-2-1,1 1 1,-2 0-1,1 0 1,-1 1 0,-1 1 0,1 1 0,-1 1 0,0 1 0,1-1 1,1 0-1,0-1 0,-1 0 0,1 0 0,-1 0 0,0-2 0,0 2 0,1 1 0,-1 0 0,0 0 0,-1 1 0,1 0 0,1-1 0,-1 2 0,-1-2 1,1 0-1,1 0 0,-1-1 0,1 1 1,0-2-1,6 2 1,-6-2-1,6 2 0,0 0 1,-7-1-1,7 1 1,0 0-1,-5-1 0,5 1 0,0 0 1,-6-2-1,6 2 0,-5 0 0,5 0-1,-6 0 1,6 0 0,-6 1-1,6-1 1,-6 2 0,6-2 0,-5 0 0,5 0 1,0 0-1,-6-5 0,6 5 0,0 0 0,0 0-1,-6-6 0,6 6-1,0 0 0,0 0 0,0 0-3,0 0-23,0 0-9,0 0 1,-6 0-1</inkml:trace>
</inkml:ink>
</file>

<file path=ppt/ink/ink3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1:31.31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159-1 39,'0'0'30,"0"0"2,0 0-2,-5-1-17,4 12-4,-6 0-4,2 8-2,-4 7-2,-1 7 0,-2 4-1,-1 4 1,0 1-1,-1 1-1,0 0 0,1-3-2,1-4-6,-1-7-13,4-6-9,3-7 0,3-9-1</inkml:trace>
  <inkml:trace contextRef="#ctx0" brushRef="#br0" timeOffset="1">227 62 15,'0'0'28,"0"0"0,0 0 1,0 0-13,-9 5-5,7 5-1,-4 4-4,4 6-3,-3 4-1,1 7-1,0 5 0,-1 3-1,0 3 0,0 1-2,0 1-2,-1-8-4,4-1-8,-1-5-14,-2-11 0,5-6 2,0-13-2</inkml:trace>
  <inkml:trace contextRef="#ctx0" brushRef="#br0" timeOffset="2">323 8 45,'0'0'30,"-6"-3"0,6 3-10,-1 13-7,-2-5-3,6 10-1,-4 3-3,5 7-1,1 4-2,2 4-1,1 4-2,0-3-3,3 7-6,-3-6-16,1-3-7,0-4 0,-1-7 0</inkml:trace>
  <inkml:trace contextRef="#ctx0" brushRef="#br0" timeOffset="3">427 16 12,'0'0'25,"0"0"1,0 0 1,4 7-12,-4-7-1,9 17-2,-5-3-2,6 10-3,-1 4-1,3 7-1,0 2-3,1-1-6,-1 2-26,2 0 0,-4-5-2,1-5 0</inkml:trace>
  <inkml:trace contextRef="#ctx0" brushRef="#br0" timeOffset="4">673 633 14,'0'0'25,"6"-5"0,-6 5-7,1-7-6,-1 7 0,0 0-1,8-2-4,-8 2-1,0 0-2,6-5 0,-6 5 0,7-3-2,-2 0 0,-5 3 0,12-12-1,-6 3 1,2-1-1,0-3 1,2 0-1,-1-4 0,1 2-1,-1-2 0,-1-2-1,-2 1 0,-1 1 0,0 1 1,-4-2-1,1 2 0,-2 1 2,-1 0-2,0 0 2,0 0-2,-1 4 2,0 0-2,1 2 2,-3 2-1,4 7 0,-8-4 0,3 4 1,5 0 0,-11 8 0,7-3 0,-1 2-2,1 1 3,0 1-2,0 0 1,2 4-1,-1-1 1,2 3-1,-1 0 1,0 3 0,-1 0-1,2 1 1,-1 2-1,-1 0 0,2 2 0,-1 0 1,2-1-1,-1 0 1,2 0-1,0 0 0,1-3 1,1 0 0,0-4-1,2 2 1,-1-4-1,3-1 1,-1-3-1,3-1 1,-1-1-1,2-3 1,0-3-2,1-1 1,0-4 0,0 0 0,1-3-1,0-1 0,0-1 0,-1-1-1,-1 0 1,0-3-1,-3 2 1,-1-4 0,-2 1 1,-2-1-1,-1 0 1,-2 2 1,-2 0 0,-1 4 0,-2 1-1,1 3 1,-1 1 0,0 6 0,-1-1-1,2 2 1,-1 3-1,2 1 1,0 2 0,1 2 0,1 3 0,2 1 1,0-2-1,1 3 0,3-2 0,0 1 0,3-3-1,0-2 1,3-2-2,-1-2 1,3-1-1,-2-4-2,4 2-2,-6-6-5,7 3-17,-6-3-6,0-1 2,0-1-1</inkml:trace>
  <inkml:trace contextRef="#ctx0" brushRef="#br0" timeOffset="5">1096 624 6,'0'0'22,"-1"-9"3,1 9 1,0 0-13,-10-9-4,10 9-1,-8-4 1,8 4 0,-9 1-2,9-1-2,-5 9-1,2 0 0,-2-2-1,2 6 0,-1-3-2,1 3 0,-1-3 0,2 1 0,0-2 0,2 0 0,1-2 0,1 1 0,0-1 0,2 0-1,-4-7 1,6 9-1,-6-9-1,7 6 1,-7-6 0,7-3-1,-7 3 1,6-10-1,-6 10 1,6-13-1,-4 7 1,1-2-1,-3 8 1,3-12-1,-3 12 2,4-9-1,-4 9 1,0 0 0,1-7 1,-1 7-1,0 0 0,4 9 0,-4-9 0,4 12-1,0-4 0,0-1-1,2 1 0,-1-2-1,2 0 0,-1-3-1,2-2-1,-1-3 0,2 0-1,-3-5-5,3 3-10,-2-4-10,-3-2 2,2 1-1</inkml:trace>
  <inkml:trace contextRef="#ctx0" brushRef="#br0" timeOffset="6">1218 383 44,'0'0'30,"-4"-13"-1,4 13-5,-3-8-14,3 8-3,0 0-2,-5-1-1,5 1-2,-1 10 0,1 1 1,0 0-2,0 4 1,0 2-1,0 2 1,-1 2-1,1 2 1,-1-1-1,1 1 0,0 1-1,0 0 1,-1-1 0,1-1-1,1-3 0,-1-3 0,1-1 0,-1-4 1,0-5-1,0-6 1,0 0 0,0 0-1,0-8 1,1-3-1,0-3 0,1-2 0,2-4-1,-1 5 1,3-1 0,-1 0-1,2 4 1,-1 3 0,1 4 0,-1 5 0,-2 2-1,-4-2 1,6 9 0,-6 0-1,0 1 1,-1-1 0,-2 0 0,-1-3 0,0 2 0,4-8 0,-7 11 0,7-11 0,-7 8 0,7-8 1,-3 7-1,3-7 0,-3 8 0,3-8 0,3 13 0,-2-6 0,2 2 0,2 0 1,0 0-1,0 1 0,3 1 1,0-1 0,2-3 0,1 2 1,1-3 0,0 0-1,-1-1-1,0-2-3,0 3-23,-4-4-7,-7-2-1,6 2-1</inkml:trace>
</inkml:ink>
</file>

<file path=ppt/ink/ink3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1:31.32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87 1,'0'0'11,"0"0"8,0 0-7,0 0-2,0 0-2,0 0 1,-6 0 0,6 0 1,0 0 0,0 0 0,-2-6-1,2 6 0,0 0-2,0 0-1,-8-4-1,8 4-2,0 0-1,-7 1 0,7-1 0,0 0 0,0 0 0,0 0 0,0 0-1,0 0 0,0 0 0,0 0 0,0 0-1,4-6 1,-4 6-1,6 0 1,-6 0-1,6-1 1,-6 1 0,10-1-1,-5 0 1,1 0-1,-1-1 1,3 2-1,0-2 0,2 0 0,0 0 0,2 2 1,-1-3-1,0 1 0,1 0 0,-1 1 0,-1 1 0,-2 1 0,1 0 0,-1 0 0,-1 2 0,3-1 0,-2-1 0,2-1 0,0 0 0,0 0 1,1-2-1,1 2 0,-2-4 0,1 3 0,0-1 0,-1 2 0,1 0 0,-1-1 0,2 1 0,-2 0 1,1-1-2,1 1 2,-2-1-1,2 1 0,0 0 0,-1 1 0,2 0 0,0 0 0,0-1 0,0 0 1,-1 0-1,1-1 0,0 0 0,0 0 0,-2-1 0,1 0 0,1 1 1,-1 0-1,1-1 0,1 1 0,0 0 0,1-2 0,1 2 1,0-1-1,0 0 0,1 0 0,-2-1 1,0 2-1,-1 0 0,0-1 0,-2 0 0,1 1 0,-3 1 0,1-1 1,-1-2-1,0 2 0,-1-1 0,0 1 0,-1-1-1,0 1 1,-2 1 0,1 1 0,-1-1 0,-1 1 0,1-1 0,-1 0 0,2-1 0,0 0 0,-1-1 0,1 0 0,-1 2 0,0-1 0,1 0 0,-2 1 0,0 0 0,0 0 0,-5 0 0,9 2 0,-9-2 0,10-1 0,-5 1 0,2-1 0,0 0 0,2 0 1,-1 0-1,0 1 0,0-1 0,1 1 0,-2 0 0,-1 1 0,-1 1-1,1-2 1,-2 2 1,2-1-1,-1 1 0,-1 0 0,2-1 0,0-1 0,-1 1 0,1-1 0,-1 1 0,-5-1-1,10 0 1,-10 0 0,7 2 0,-7-2 0,6 0 0,-6 0 0,0 0 0,5 0 1,-5 0-1,0 0 0,5-3 0,-5 3 0,0 0 0,6-2 0,-6 2-1,0 0 1,5-2 0,-5 2 0,0 0 0,0 0 0,0 0 1,0 0-2,5-2 1,-5 2 1,0 0-1,0 0-1,0 0 1,0 0 0,0 0 0,0 0 0,0 0 0,0 0-1,0 0-2,0 0-13,0 0-17,0 0 0,0 0-1,-6-6 0</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2:41.27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A0546827-1FD2-48BE-A562-691AE5EC9667}" emma:medium="tactile" emma:mode="ink">
          <msink:context xmlns:msink="http://schemas.microsoft.com/ink/2010/main" type="inkDrawing" rotatedBoundingBox="1099,14404 12342,14375 12343,15107 1101,15136" semanticType="callout" shapeName="Other">
            <msink:sourceLink direction="from" ref="{E45369AE-F2F5-4261-AAE1-FB805D3C7A9D}"/>
            <msink:sourceLink direction="to" ref="{EF194D2D-D08C-4136-A096-4C93140CAF5E}"/>
          </msink:context>
        </emma:interpretation>
      </emma:emma>
    </inkml:annotationXML>
    <inkml:trace contextRef="#ctx0" brushRef="#br0">10 430 55,'-18'0'34,"18"0"1,0 0-1,0 0-17,-21 9-10,21-9-2,0 0-1,24 11-1,-7-13-1,14 2 0,2 0-1,15 0 1,5-2-1,13-2 0,10 1-1,3-1 1,4-1-1,8 3 1,3-4-1,7 1 1,2-6-1,11-2 1,2 2-1,9 0 1,0-2-1,0-1 1,2 1-1,3 0 1,-5 2-1,0 0 1,0 0-1,-2 2 0,2-4 0,2 4 0,0 0 0,2 2 0,-1-3 1,3 7-1,-1 3 0,-1-6 0,3 5 0,8-1 0,-6 2 0,0 0 0,4-4 1,-5 2-1,-3-1 0,-3 3 0,-6-4 1,-3 6-1,-1-6 0,-4 0 1,-1 4-1,-4-1 0,2 1 0,3 1 0,-1-1 0,0 0 1,-2 0-1,0 8 0,2-5 0,2 3 0,0-2 1,-7 1-1,3 6 0,-1-2 0,-3 2 0,-3 0 0,-2 2 0,0-2 1,-1 3-1,3-3 0,1 0 0,-1-3 0,6 1 0,-4-7 0,7 3 0,0-3 0,0 0 0,2 0 1,0-1-1,0-1 0,2 2 0,7 2 0,-4-4 0,1 2 0,-1-2 0,4 3 1,4-3-1,-2 2 0,4-5 1,-1 3-1,7-2 0,-1 0 1,0 2-1,0 0 0,-2 2-1,-1-2 1,-6 2 0,-6 1 0,-6-1 0,-7-2 1,-5-4-1,-9 1 1,-15-1 0,-9 2 0,-11-1 0,-13 1 0,-12 0 0,-8 2 0,-24 0 0,20-4 1,-20 4-1,0 0-1,0 0 1,0 0 0,0 0 0,0 0 0,-8-20-1,8 20 0,0 0 0,0 0 0,-11-16 0,11 16 0,-18-17 0,18 17 0,-29-20 0,7 6 0,-6-5-1,-3-1 1,-2 2 0,-2-2 1,-6-4-1,1 4 0,1 2 0,-1-1 0,1 5 0,-1-1 0,1 2 1,2-1-2,3 5 2,0-2-1,7 1 0,5 7 0,5-1 1,17 4-1,-24-9 0,24 9 0,0 0 0,0 0 1,0 0-1,0 0 0,0 0 0,0 0 0,0 0 0,0 0 0,-5 18 1,5-18-1,16 20 0,3-5 1,3 1-1,13 5 0,7 2-1,10 5 1,1-5 0,13 3-1,2 0 1,7-4 0,-1 1 0,-4-4 0,-8-7-1,-8 3 1,-5-6 0,-8 2 0,-16 0 0,-25-11 0,17 15 0,-17-15 0,-19 16 0,5-10 0,-6 1 0,-6 0 0,2 2 0,-7 10 0,-6-1 0,0 9 1,-3 6-2,-8 4 1,-2-4 0,4 5 0,-3-1 0,5-6 0,7-4-1,4-8-1,7-5-2,-7-19-10,33 5-25,-29 3-1,29-3 0,-21-11-2</inkml:trace>
  </inkml:traceGroup>
</inkml:ink>
</file>

<file path=ppt/ink/ink4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1:31.32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64-3763 13,'-2'-10'24,"2"10"0,0 0-4,-3-13-5,3 13-2,-4-7-2,4 7-1,0 0-2,-1-7-1,1 7-2,0 0-1,-4-7-2,4 7 0,0 0-1,0 0-1,0 0 0,0 0 0,0 0 1,0 0-1,0 0 0,1 11 0,0-5 1,0 2-1,1 2 0,0 2 1,1 2-2,0 2 2,0 3-2,1 1 2,0 2-2,0 0 1,-2 1 0,1-1 0,0-4 0,-1-2 0,0-3 0,-1-1 0,0-4-1,0-1 1,-1-7 0,0 8 0,0-8 0,0 0 0,0 0 0,0 0 0,0 0 0,4-9 0,-2 2 0,0-1-1,2-1 1,-2-2-1,2 2 0,-1-2 0,2 2-1,-3 0 0,4 2 0,-3-1 1,-3 8-1,7-8 0,-7 8 1,6-6 1,-6 6 0,0 0 0,6-2 0,-6 2 1,7 2-1,-7-2 0,8 7 0,-8-7 0,10 10 0,-6-1 1,1 0-1,-1 3 0,-1 1 1,2 1-1,-1 0 0,-2 1 0,1 0 0,-1-3 0,0 1-2,-2-4-26,0-2-1,0-7 0,0 0 1</inkml:trace>
  <inkml:trace contextRef="#ctx0" brushRef="#br0" timeOffset="1">283-3527 1,'0'0'0,"0"0"0,0 0 11,1-8-9,-1 8 2,6-3 2,-6 3 3,6-3-2,-6 3 1,9-3-1,-3 2 0,0-1-1,0 0-2,0-1-2,0 0-1,-1-1-1,1 1 1,-6 3 0,7-9 0,-7 9 0,5-8 0,-5 8 0,0-7 1,0 7 0,-3-9 0,3 9 0,-7-8 0,7 8-1,-7-8 1,7 8-1,-8-6 0,8 6 0,-9-1-1,9 1 1,-8 2-1,8-2 1,-6 4-1,6-4 2,-6 7 0,6-7 2,-6 10 0,6-10 0,-4 15 0,1-9 0,4 6 0,-3-5 0,4 3-2,-2-1 0,3 1 0,-2-1-1,2-1 1,0 2-1,2-1 1,-1 0 0,3-1 0,-1-1-2,3-4 1,1-2-2,-1-3-4,4 1-12,-1-4-12,-3-4 0,1 1-2,-4-2 3</inkml:trace>
  <inkml:trace contextRef="#ctx0" brushRef="#br0" timeOffset="2">526-3602 5,'-8'-1'21,"8"1"1,-8 0-3,2-2-5,6 2-5,-9 0-2,9 0-2,-8 0-2,8 0-1,-6 3-2,6-3 0,-6 3 0,6-3 0,-5 11 0,3-4 1,1-1-1,0 3 1,0 0 0,2-1 1,-1-1-1,3 0 1,-3-7 0,7 9-1,-7-9 0,9 3 0,-3-2-1,-2-2 0,2 0-2,-6 1 1,10-5-1,-10 5-1,7-11 0,-4 5 0,-1 0 1,1-3 0,0 1 0,-3 1 1,1 1 1,-1 6 1,2-12 1,-2 12 1,0-8 1,0 8 0,0 0 0,0 0 0,0 0-1,-1 10 0,1-3 0,1 2-2,-1 1 0,3 1 0,0 0-3,0-2 0,2 2-6,-1-4-18,-4-7-1,7 3-1,-7-3 1</inkml:trace>
  <inkml:trace contextRef="#ctx0" brushRef="#br0" timeOffset="3">607-3704 29,'0'0'20,"0"0"-1,0 0-1,0 0-3,0 0-5,0 0-3,0 0-1,0 0-2,0 0 0,0 0-1,0 0-1,0 0 0,6 4-1,-6-4-1,10-4 1,-1 3-1,-1-2 0,2 0 0,0-1 0,1 0 1,-1 1-1,-1 0 0,-2 2-1,-1-1 1,-6 2 0,9-1 0,-9 1 0,0 0-1,0 0 1,0 0-1,0 0 1,0 8-1,0-8 0,0 0-9,0 0-18,-6 4 0,6-4 0,-6-1-1</inkml:trace>
  <inkml:trace contextRef="#ctx0" brushRef="#br0" timeOffset="4">616-3806 45,'0'0'27,"0"0"1,-3-8-1,3 8-23,0 0-2,0 0 0,0 10-1,1-3 0,0 4 1,-1 1-1,1 1 0,-1 3-1,0 2 1,0-1 0,0 0 0,-1 1 0,1-1 0,1-1-1,-1 2 1,2-2 0,1-1-1,0-2 1,1 1-1,1 0 0,0-2 1,1-3 0,0 0-1,1-2 1,2-2 0,-2-2-1,2-3 0,0 1 0,0-2-3,0 1-5,-4-4-22,-5 4 1,9-12-1,-7 3 1</inkml:trace>
  <inkml:trace contextRef="#ctx0" brushRef="#br0" timeOffset="5">1-2492 16,'0'0'26,"0"0"1,0 0-7,0 0-5,-5-5-1,5 5-4,0 0-1,8-1-2,-8 1-1,6-1-3,-6 1-1,8 3 0,-3 0-2,2 0 1,1 0-1,1 1 0,2-3-1,3 2 1,0-3 0,1 0 0,1 0 0,-1-1-1,-1 1 1,0 0 0,-4 0 0,-1 1 0,-3 0 0,-1 0 1,-5-1-1,5 0 1,-5 0-1,0 0 0,0 0 0,0 0-1,2-7-2,-2 7-11,0 0-16,-5-6 0,5 6-2,0 0 2</inkml:trace>
  <inkml:trace contextRef="#ctx0" brushRef="#br0" timeOffset="6">112-2458 8,'0'0'25,"0"0"1,0 0-1,-1-8-10,1 8-4,0 0-2,0 0-2,0 0-2,0 0-2,0 0 0,0 0-2,0 0 1,0 0-1,0 0 0,0 0-1,0 0 0,-1 8 0,1-8 0,0 10 1,0-2-1,1 0 0,0 3 0,0 0 0,0 2 0,2-1 0,-1 3 0,0 0 1,0-2 0,0 3 1,0-4-1,0 2 1,-1-3-1,1 0 1,0-3-2,-1-1 0,-1-7-2,0 8-6,0-8-21,0 0-1,0 0-1,-1-10 1</inkml:trace>
  <inkml:trace contextRef="#ctx0" brushRef="#br0" timeOffset="7">304-2537 27,'-6'2'17,"6"-2"0,-7 3-2,5 4-1,2-7-2,-6 12-3,6-12-1,-3 17-2,0-7 0,3 4-3,0 1-2,1 1-1,0 2 0,3 1 0,-1 3-1,1-1 0,1 1 0,0-2 0,1 2-1,-2-5 0,2 1-4,-3-6-3,1-4-18,0 1 0,-4-9 0,0 0 0</inkml:trace>
  <inkml:trace contextRef="#ctx0" brushRef="#br0" timeOffset="8">398-2518 26,'-1'-12'29,"1"12"-2,-1-11 0,1 11-17,0 0-2,-2-7-3,2 7-1,-2 7-2,2 0 0,-2 1 1,1 3-1,-2-2 1,2 3-2,0-2 1,0 3-1,2-2 0,-1 1-1,1-1 0,2 0 0,0 2 0,-1-2 0,2 3-1,-1-2 1,0 0-1,1 0 1,0 1-1,-2-4 1,2 1 0,-1-1 0,0-2 0,-3-7 1,8 8-1,-8-8 1,9 3-1,-3-4 1,-1 0-1,1-1 0,0 0-1,0-1-1,-1 3-1,-5 0-3,9-2-6,-9 2-16,2-7-2,-2 7 1,3-12 0</inkml:trace>
  <inkml:trace contextRef="#ctx0" brushRef="#br0" timeOffset="9">408-2443 8,'-7'-3'24,"7"3"2,0 0-6,-9 3-2,9-3-3,-6 0-1,6 0-3,0 0-2,0 0-3,0 0-2,0 0-1,8 3-1,-1-2-1,1 0-1,0 1 0,2-1-1,-1 1 0,3 0-1,-3-3-1,1 3-2,-5-6-9,1 3-17,-6 1 1,7-6 0,-7 6 0</inkml:trace>
  <inkml:trace contextRef="#ctx0" brushRef="#br0" timeOffset="10">527-2583 40,'0'0'30,"0"0"-1,0 0-10,1-12-6,-1 12-3,0 0-5,0 0-2,0 0-2,0 0 0,0 0-1,0 0 0,0 0 0,-2 7 1,2-7-1,0 0 1,0 0-1,0 0 1,3 8-1,-3-8 1,0 0-1,5 9 1,-5-9-1,6 10 0,-1-2 0,-2 2 0,3 1 0,-1 2 0,0 2 1,0 1-1,-1 2 0,0 0 0,-2-1 1,-2 1-1,-3-1 1,-1-1 0,-2 0-1,-1-1 1,-1 0 0,1 0 0,-2-3-1,3 0 1,1-3 0,0 0-1,5-9 1,-6 11 0,6-11 0,-3 7 0,3-7-1,0 0 1,0 0-1,0 0-2,-5 8-3,5-8-13,0 0-14,0 0 0,0 0-1,0 0 0</inkml:trace>
</inkml:ink>
</file>

<file path=ppt/ink/ink4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1:31.336"/>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753 11 19,'0'0'28,"5"1"-1,-5-1-1,0 0-16,0 0 0,-5-5 0,5 5-4,0 0-2,-5 1-2,5-1-1,-8 0 1,8 0-1,-8 0 1,2-2 0,1 2-1,-2-2 0,0 1 0,1-1 0,-2 1 0,-2 1 0,2-2 0,-3 2-1,1 1 0,-3 0 0,0 1 1,1 1-1,-2 0 0,2 1 0,-2 1 0,-1 2 0,-1 0 1,1 0-1,-1 1 1,0 0 0,1 0-2,-1 1 2,2 1-1,0-2 1,0 1-3,1 0 3,1 0-2,1 0 1,0 2 0,0-1 0,0 2 0,1-1 0,-1 1 0,2 1-1,-2 0 1,2 2 0,-1 1 0,0 2 0,1 0-1,-1 1 1,1 0 0,1 3 0,-1-1 0,1-1-1,-1-1 1,1-1 0,0-2 0,1 0 0,-1-1 1,1 0 0,-2 0-1,1-1 1,0 3-1,2-2 1,-2 1-1,2 1 1,0-1-1,1 1 0,-1 0 1,1 1-1,2 1 0,-2-1 0,2 0 1,-1 2-1,2-2 1,-1 1-1,1-1 0,1 0-1,-1 0 2,1 0-1,1 0 0,-3 0 0,1 0 1,-2-2-1,1 0 0,0-3 0,-1 0 1,1-4-1,2 0 1,1-9-1,-2 9 1,2-9-1,0 0 1,0 0 0,0 0 0,-6 2 0,6-2 0,-5-2-1,5 2 0,-7-7 1,7 7-1,-7-12 0,5 3 0,-2-1 0,2-2 1,-2-3-1,2-2 1,-2-1-1,1-1 0,0-1 1,-1 1-1,0 1 1,0 1-1,1 3 0,0 1 0,2 2 1,0 2-1,1 9 0,0-10 1,0 10-1,0 0 0,1-7 1,-1 7-1,0 0 0,0 0 0,0 0 0,0 0 0,-1 8 0,1-8 0,0 10 0,0-2 0,0 2 0,2 1 0,-1 0 0,0 5 0,1-1 0,0 4 0,0-1 0,-1 0 1,1-1-1,1 0 0,-1-3 0,1-1 1,-1-3-1,1-2 1,-3-8-1,6 12 0,-6-12 1,0 0-1,4 6 1,-4-6-1,0 0 0,0 0 1,0 0-1,0 0 0,0 0 0,8 0 0,-8 0 0,7-6 1,-1 2-1,1-3 0,2-2 1,1 0-1,2-2 1,0-1-1,1-1 0,1 0 0,0 0 0,0-2 0,1 2 0,0 1 0,-1 1 0,-1 2 0,-1 1 0,-2 3 0,-2 1 0,-1 3 0,-7 1 1,7-1-1,-7 1 0,0 0 0,0 0 0,0 0 0,0 0 0,0 0 0,0 0 1,0 0-1,0 0-1,0 0-2,0 0-12,0 0-20,0 0 0,0 0-2,8-1 0</inkml:trace>
</inkml:ink>
</file>

<file path=ppt/ink/ink4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2:27.97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3-1,1-3 1,1 2-1,-1-2 1,1 0-2,-1 3 1,0 0-1,0 1 0,1 3 1,-1 3-1,0-1 0,0 3 0,0 0 0,1 0-1,0-1 2,0-1-2,1 0 2,-1-2 0,0 1 0,-1 0 0,1 0 0,-1 1 0,0 1 0,-1 1 0,2-3 0,0 1-2,0-1 1,1 1 0,-1 0 0,1-1 0,-1-2 0,1-1 0,-1 1 0,0-3 0,0 2 0,0 0 1,1-1-1,0 1 0,-1 0 0,0 1 0,2 1 0,-2 1 1,1-1-2,1-2 1,0-1 0,0 0 0,1 0 1,-1 1-2,-1 0 2,-1-1-1,1-1 0,-1-1 0,-1-1 0,1-1-1,1-1 1,-1-3 0,1-1 0,0 0 0,-1-1 0,0 1 1,1-2-1,-1 0 0,0-1 0,0-1 1,1 0-1,-1-1 1,-1-8-2,2 11 1,-2-11 0,1 6 0,-1-6 0,0 0 0,0 0 0,0 0 0,0 0 1,0 0-1,0 0 1,0 0-1,0 0 1,0 0 0,0 0 0,0 0-1,1 7 1,-1-7-1,0 0 0,0 0 0,0 0 0,0 0 0,0 0 1,0 0-1,6 6 0,-6-6 0,0 0 1,0 0-1,0 0 0,0 0 0,4-1 0,-4 1 0,0 0 0,6 1 0,-6-1 0,9 0 0,-2 0 0,2 0 0,2-1 0,2-2-1,3 1 1,2-2 0,3 0 0,2 0 0,2-3 0,1 2 0,1 2 0,-1 0 0,1 1 0,-2 1 0,-3 1 0,-2 2 0,-1 0 0,-1-1 1,-2 2-1,-1-3 0,-1-1 0,0 0-1,-2 0 1,-2-2-1,-2 1 1,-3-1 0,-5 3-1,7-5-1,-7 5-6,0 0-26,-3-9-3,3 9 1,-5-5-2</inkml:trace>
</inkml:ink>
</file>

<file path=ppt/ink/ink4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2:27.975"/>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306 39 9,'4'-12'27,"-4"12"1,2-12-5,-3 3-5,1 9-3,0-8-3,0 8-3,0 0-2,0 0-1,0 0-2,0 0 0,0 0-2,0 0-1,0 0 0,0 0 0,0 0 0,0 0 0,2 12 0,-1-5 0,-1 1-1,2 3 1,-1-1 0,0-1-1,1 2 0,0 0 1,-1-1 0,1 1 0,-2 3 0,1 0 0,-2 5-1,1 2 2,0 1 0,0 3-1,0 1 0,0 0 0,0 3 0,2 0 0,0-1 0,1-1-1,0 2-1,-1-1 1,0-2-1,1 1 1,-2 1 0,-2-2 0,0 0-1,-1 1 2,2-1-2,-1 3 2,1-1 0,-2-2 0,2 1 0,-1 1 0,1 1 0,0 0-1,-1-4 2,2 3-2,0-2-1,0 3 1,0-2 0,0-1 0,2 1 0,-3-2 0,1 1 0,-2 0 0,0 0 1,-2 0-1,3-1 1,-3 0-1,0-3 1,0 1-1,2-1 1,-2 1-2,0-3 1,3 2 0,-1 0 0,1 1 0,0 1-1,1-2 1,-1 1 0,2-1 0,-1-3-1,0-1 2,1-1-2,-2-2 1,1-2 0,-1-1 1,0-1-1,1 0 0,0-2 0,0 0 0,-1 2 0,-1-2 0,0 2 0,1-1 0,0 0 1,-1 1-1,1-4 1,2-1-1,-2-6 1,1 8-1,-1-8 1,0 0-1,0 0 0,6 2 1,-6-2-1,0 0 1,0 0-1,0 0 0,0 0 0,0 0 1,0 0-1,0 0 0,0 0 1,0 0 0,0 0-1,0 0 0,-6 1 1,6-1-1,-5-1 0,5 1 0,-8-3 1,8 3-1,-9-4 0,3 3 0,2-1 0,-2 0 0,0-2-1,0 1 1,0-2-1,1 2 1,-1-2-1,1 1 1,-2-1-1,1 1 1,-1 2 0,-1 0 0,1 1 0,-1 1 0,0 1 0,1-1 1,1 0-1,-1-1 0,1-1 0,0 2 0,-1-2 0,0 0 0,0 0 0,1 2 0,-2 0 0,2 0 0,-2 1 0,1 1 0,1-2 0,-1 1 0,-1 0 1,1-1-1,1-1 0,-1 1 0,1 0 1,0-2-1,6 2 1,-6-2-1,6 2 0,0 0 1,-7-2-1,7 2 1,0 0-1,-5 0 0,5 0 0,0 0 1,-6-2-1,6 2 0,-5-1 0,5 1-1,-6 1 1,6-1 0,-6 1-1,6-1 1,-6 2 0,6-2 0,-5-1 0,5 1 1,0 0-1,-6-5 0,6 5 0,0 0 0,0 0-1,-6-6 0,6 6-1,0 0 0,0 0 0,0 0-3,0 0-23,0 0-9,0 0 1,-6 0-1</inkml:trace>
</inkml:ink>
</file>

<file path=ppt/ink/ink4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2:27.976"/>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156-3 39,'0'0'30,"0"0"2,0 0-2,-5-1-17,4 12-4,-6 0-4,2 9-2,-3 5-2,-3 8 0,-1 4-1,-1 4 1,0 1-1,-1 1-1,0 0 0,1-3-2,1-3-6,-1-9-13,4-5-9,4-7 0,1-9-1</inkml:trace>
  <inkml:trace contextRef="#ctx0" brushRef="#br0" timeOffset="1">224 60 15,'0'0'28,"0"0"0,0 0 1,0 0-13,-9 5-5,7 5-1,-4 4-4,4 6-3,-3 4-1,1 8-1,0 3 0,-1 4-1,0 4 0,0-1-2,0 2-2,-1-8-4,4-1-8,-1-5-14,-2-11 0,5-6 2,0-13-2</inkml:trace>
  <inkml:trace contextRef="#ctx0" brushRef="#br0" timeOffset="2">320 6 45,'0'0'30,"-7"-3"0,7 3-10,0 13-7,-3-5-3,6 10-1,-4 3-3,5 7-1,1 4-2,2 4-1,1 4-2,0-3-3,3 7-6,-4-5-16,3-5-7,-1-3 0,-1-7 0</inkml:trace>
  <inkml:trace contextRef="#ctx0" brushRef="#br0" timeOffset="3">424 14 12,'0'0'25,"0"0"1,0 0 1,4 7-12,-4-7-1,9 17-2,-5-3-2,6 10-3,-2 4-1,5 7-1,-1 2-3,0-1-6,1 3-26,1-2 0,-4-4-2,0-5 0</inkml:trace>
  <inkml:trace contextRef="#ctx0" brushRef="#br0" timeOffset="4">670 631 14,'0'0'25,"6"-5"0,-6 5-7,0-6-6,0 6 0,0 0-1,8-3-4,-8 3-1,0 0-2,6-5 0,-6 5 0,7-3-2,-1 0 0,-6 3 0,11-11-1,-4 1 1,0 0-1,1-3 1,3 0-1,-3-3 0,2 0-1,-1-1 0,-1-2-1,-2 1 0,0 1 0,-2 1 1,-2-2-1,-1 2 0,-1 1 2,-1 0-2,1 0 2,-2 0-2,1 4 2,-2 0-2,2 2 2,-2 2-1,3 7 0,-9-4 0,4 4 1,5 0 0,-10 8 0,5-3 0,1 2-2,-1 1 3,1 1-2,0 1 1,3 2-1,-2 0 1,1 3-1,0 0 1,0 3 0,0 0-1,0 1 1,0 2-1,0 0 0,1 2 0,-2 0 1,3-1-1,0 1 1,0-2-1,1 1 0,1-3 1,1 0 0,1-3-1,0 0 1,1-3-1,1-1 1,1-2-1,1-2 1,1-2-1,0-2 1,1-2-2,1-3 1,0-3 0,0 0 0,2-3-1,-2-1 0,1-1 0,-1 0-1,0-2 1,-2-2-1,-2 2 1,-1-3 0,-2-1 1,-1 0-1,-2 0 1,-3 2 1,-1 0 0,-1 5 0,-1-1-1,0 4 1,-2 2 0,1 4 0,-1 0-1,2 2 1,0 3-1,0 1 1,1 3 0,1 1 0,2 2 0,1 2 1,0-2-1,1 3 0,2-2 0,1 1 0,3-3-1,0-2 1,3-1-2,-1-4 1,3 0-1,-1-4-2,3 2-2,-7-6-5,8 3-17,-6-3-6,0-1 2,0-1-1</inkml:trace>
  <inkml:trace contextRef="#ctx0" brushRef="#br0" timeOffset="5">1092 623 6,'0'0'22,"-1"-10"3,1 10 1,0 0-13,-10-9-4,10 9-1,-8-4 1,8 4 0,-9 1-2,9-1-2,-5 9-1,2 0 0,-2-2-1,3 6 0,-2-3-2,0 3 0,0-3 0,2 1 0,0-2 0,2 0 0,1-1 0,1 0 0,0-2 0,2 1-1,-4-7 1,6 10-1,-6-10-1,7 5 1,-7-5 0,8-3-1,-8 3 1,5-10-1,-5 10 1,6-12-1,-3 5 1,-1-1-1,-2 8 1,3-12-1,-3 12 2,4-9-1,-4 9 1,0 0 0,1-6 1,-1 6-1,0 0 0,4 8 0,-4-8 0,4 12-1,0-4 0,0-1-1,2 1 0,-1-1-1,2-2 0,-1-2-1,2-2-1,-1-3 0,2 0-1,-3-5-5,3 3-10,-2-4-10,-3-2 2,2 1-1</inkml:trace>
  <inkml:trace contextRef="#ctx0" brushRef="#br0" timeOffset="6">1214 381 44,'0'0'30,"-4"-13"-1,4 13-5,-3-7-14,3 7-3,0 0-2,-5-2-1,5 2-2,-1 11 0,1-1 1,0 1-2,0 5 1,0 0-1,0 3 1,-1 2-1,1 2 1,-1-1-1,1 1 0,0 1-1,0 0 1,-1 0 0,1-3-1,1-2 0,-1-2 0,1-3 0,-1-3 1,0-5-1,0-6 1,0 0 0,0 0-1,0-8 1,1-3-1,0-3 0,1-2 0,2-3-1,-1 3 1,3 1 0,-1-2-1,2 6 1,-1 2 0,0 3 0,0 6 0,-1 2-1,-5-2 1,6 9 0,-6 0-1,0 1 1,-1-1 0,-2 0 0,-1-3 0,0 3 0,4-9 0,-7 11 0,7-11 0,-7 7 0,7-7 1,-4 7-1,4-7 0,-2 8 0,2-8 0,2 13 0,0-6 0,1 2 0,2 0 1,0 0-1,0 1 0,3 1 1,0-1 0,2-2 0,1 1 1,1-3 0,0-1-1,-1 1-1,0-4-3,0 5-23,-4-6-7,-7-1-1,6 3-1</inkml:trace>
</inkml:ink>
</file>

<file path=ppt/ink/ink4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2:27.98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86 1,'0'0'11,"0"0"8,0 0-7,0 0-2,0 0-2,0 0 1,-6 0 0,6 0 1,0 0 0,0 0 0,-2-7-1,2 7 0,0 0-2,0 0-1,-8-3-1,8 3-2,0 0-1,-7 1 0,7-1 0,0 0 0,0 0 0,0 0 0,0 0-1,0 0 0,0 0 0,0 0 0,0 0-1,4-6 1,-4 6-1,6 0 1,-6 0-1,6-1 1,-6 1 0,10-1-1,-5-1 1,1 2-1,-1-2 1,3 1-1,0 0 0,2-1 0,0 0 0,2 2 1,-1-3-1,0 1 0,1 0 0,-1 1 0,-2 1 0,0 1 0,0-1 0,-1 2 0,-1 1 0,2-1 0,0-1 0,1-1 0,0 0 0,0-1 1,1 0-1,1 0 0,-2-2 0,1 2 0,-1-1 0,0 2 0,1 0 0,0-1 0,0 0 0,-1 1 1,2 0-2,-1 0 2,0-1-1,1 1 0,0 0 0,-2 1 0,4 0 0,-1 0 0,-1-1 0,1 0 1,0 0-1,-1-1 0,1 0 0,1-1 0,-3 1 0,1-2 0,0 2 1,1 0-1,-1 0 0,2-1 0,0 1 0,1-1 0,1 0 1,0 0-1,1 0 0,-1 0 0,0 0 1,-1 0-1,-1 1 0,0 0 0,-2-2 0,0 3 0,-2-1 0,1 0 1,-1-2-1,0 3 0,-1-2 0,0 0 0,-1 1-1,0-1 1,-1 2 0,-1 1 0,0 0 0,-1-1 0,2 0 0,-3 0 0,3 0 0,0-2 0,-1 0 0,1 0 0,-1 2 0,1-1 0,-1 0 0,-1 1 0,0 0 0,0 0 0,-5 0 0,9 2 0,-9-2 0,10-1 0,-5 1 0,2-1 0,0 0 0,2 0 1,-1 0-1,0 1 0,0-1 0,1 1 0,-2 0 0,-1 1 0,-1 1-1,1-2 1,-1 2 1,0-1-1,0 1 0,0 0 0,0-1 0,1 0 0,-1-1 0,1 0 0,-1 1 0,-5-1-1,10 1 1,-10-1 0,7 1 0,-7-1 0,6 0 0,-6 0 0,0 0 0,5 0 1,-5 0-1,0 0 0,5-3 0,-5 3 0,0 0 0,6-2 0,-6 2-1,0 0 1,5-2 0,-5 2 0,0 0 0,0 0 0,0 0 1,0 0-2,5-2 1,-5 2 1,0 0-1,0 0-1,0 0 1,0 0 0,0 0 0,0 0 0,0 0 0,0 0-1,0 0-2,0 0-13,0 0-17,0 0 0,0 0-1,-6-6 0</inkml:trace>
</inkml:ink>
</file>

<file path=ppt/ink/ink4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2:27.98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67-3763 13,'-2'-10'24,"2"10"0,0 0-4,-4-13-5,4 13-2,-3-7-2,3 7-1,0 0-2,-2-7-1,2 7-2,0 0-1,-3-7-2,3 7 0,0 0-1,0 0-1,0 0 0,0 0 0,0 0 1,0 0-1,0 0 0,0 11 0,1-5 1,0 2-1,1 2 0,0 2 1,1 2-2,0 2 2,1 3-2,0 1 2,0 2-2,-1 0 1,0 1 0,0-1 0,-1-4 0,0-2 0,0-3 0,-1-1 0,0-4-1,0-1 1,-1-7 0,0 8 0,0-8 0,0 0 0,0 0 0,0 0 0,0 0 0,4-9 0,-2 2 0,0-1-1,2-1 1,-2-1-1,2 0 0,-1-1 0,2 2-1,-3 0 0,4 2 0,-3 0 1,-3 7-1,7-9 0,-7 9 1,6-6 1,-6 6 0,0 0 0,6-2 0,-6 2 1,7 2-1,-7-2 0,8 7 0,-8-7 0,9 10 0,-4-1 1,0 0-1,-1 3 0,-1 1 1,2 1-1,-1 0 0,-2 1 0,1 0 0,-1-3 0,0 1-2,-3-4-26,1-2-1,0-7 0,0 0 1</inkml:trace>
  <inkml:trace contextRef="#ctx0" brushRef="#br0" timeOffset="1">284-3527 1,'0'0'0,"0"0"0,0 0 11,1-8-9,-1 8 2,6-3 2,-6 3 3,7-3-2,-7 3 1,8-3-1,-1 2 0,-2-1-1,1 0-2,0-1-2,0 0-1,-1-1-1,0 1 1,-5 3 0,8-9 0,-8 9 0,4-8 0,-4 8 0,0-7 1,0 7 0,-2-9 0,2 9 0,-7-8 0,7 8-1,-7-8 1,7 8-1,-8-5 0,8 5 0,-9-2-1,9 2 1,-8 2-1,8-2 1,-6 4-1,6-4 2,-6 7 0,6-7 2,-5 10 0,5-10 0,-5 15 0,2-9 0,4 6 0,-3-5 0,4 3-2,-1-1 0,1 1 0,0-1-1,0-1 1,1 2-1,2-1 1,0 0 0,1-1 0,0-1-2,3-4 1,1-2-2,-1-3-4,4 1-12,-2-4-12,-1-4 0,-1 1-2,-2-2 3</inkml:trace>
  <inkml:trace contextRef="#ctx0" brushRef="#br0" timeOffset="2">526-3602 5,'-8'-1'21,"8"1"1,-9 0-3,4-2-5,5 2-5,-9 0-2,9 0-2,-8 0-2,8 0-1,-5 3-2,5-3 0,-7 3 0,7-3 0,-5 11 0,3-4 1,1-1-1,1 3 1,-2 0 0,3-1 1,0-1-1,1 0 1,-2-7 0,7 9-1,-7-9 0,9 3 0,-3-2-1,-2-2 0,2 0-2,-6 1 1,10-5-1,-10 5-1,7-11 0,-4 5 0,-1 0 1,1-3 0,-1 1 0,-1 1 1,0 1 1,-1 6 1,2-12 1,-2 12 1,0-8 1,0 8 0,0 0 0,0 0 0,0 0-1,-1 10 0,1-3 0,1 2-2,-1 1 0,3 1 0,0 0-3,0-2 0,2 2-6,-1-4-18,-4-7-1,7 3-1,-7-3 1</inkml:trace>
  <inkml:trace contextRef="#ctx0" brushRef="#br0" timeOffset="3">606-3704 29,'0'0'20,"0"0"-1,0 0-1,0 0-3,0 0-5,0 0-3,0 0-1,0 0-2,0 0 0,0 0-1,0 0-1,0 0 0,6 4-1,-6-4-1,11-4 1,-3 3-1,0-2 0,2 0 0,0-1 0,1 0 1,-1 1-1,-1 0 0,-2 2-1,-1-1 1,-6 2 0,9-1 0,-9 1 0,0 0-1,0 0 1,0 0-1,0 0 1,0 8-1,0-8 0,0 0-9,0 0-18,-6 4 0,6-4 0,-6-1-1</inkml:trace>
  <inkml:trace contextRef="#ctx0" brushRef="#br0" timeOffset="4">615-3806 45,'0'0'27,"0"0"1,-3-8-1,3 8-23,0 0-2,0 0 0,0 10-1,1-3 0,0 4 1,0 1-1,-1 1 0,0 3-1,0 2 1,0-1 0,0 0 0,0 1 0,0-1 0,0-1-1,1 2 1,1-2 0,0-1-1,1-2 1,1 1-1,1 0 0,0-2 1,1-3 0,0 0-1,1-2 1,2-1 0,-2-4-1,2-2 0,0 1 0,0-2-3,0 1-5,-4-4-22,-5 4 1,9-12-1,-8 4 1</inkml:trace>
  <inkml:trace contextRef="#ctx0" brushRef="#br0" timeOffset="5">4-2492 16,'0'0'26,"0"0"1,0 0-7,0 0-5,-5-5-1,5 5-4,0 0-1,7-1-2,-7 1-1,6 0-3,-6 0-1,8 3 0,-2-1-2,1 1 1,0 0-1,2 1 0,3-3-1,1 2 1,1-3 0,1 0 0,1 0 0,-1-1-1,-1 1 1,-1 0 0,-2 0 0,-2 1 0,-3 0 0,-1 0 1,-5-1-1,5 0 1,-5 0-1,0 0 0,0 0 0,0 0-1,2-7-2,-2 7-11,0 0-16,-6-6 0,6 6-2,0 0 2</inkml:trace>
  <inkml:trace contextRef="#ctx0" brushRef="#br0" timeOffset="6">115-2458 8,'0'0'25,"0"0"1,0 0-1,-2-7-10,2 7-4,0 0-2,0 0-2,0 0-2,0 0-2,0 0 0,0 0-2,0 0 1,0 0-1,0 0 0,0 0-1,0 0 0,-1 7 0,1-7 0,0 10 1,0-2-1,1 0 0,0 3 0,0 0 0,1 2 0,0-1 0,0 3 0,0 0 1,0-2 0,0 3 1,0-3-1,0 0 1,-1-2-1,2 0 1,-2-3-2,0 0 0,-1-8-2,0 7-6,0-7-21,0 0-1,0 0-1,-1-10 1</inkml:trace>
  <inkml:trace contextRef="#ctx0" brushRef="#br0" timeOffset="7">305-2537 27,'-6'2'17,"6"-2"0,-7 3-2,5 4-1,2-7-2,-5 12-3,5-12-1,-4 18-2,1-9 0,3 5-3,0 1-2,1 1-1,1 2 0,1 1 0,0 3-1,1-1 0,1 1 0,0-2 0,1 2-1,-1-5 0,0 1-4,-2-6-3,1-4-18,0 1 0,-4-9 0,0 0 0</inkml:trace>
  <inkml:trace contextRef="#ctx0" brushRef="#br0" timeOffset="8">398-2518 26,'-1'-11'29,"1"11"-2,0-11 0,0 11-17,0 0-2,-2-8-3,2 8-1,-2 7-2,2 0 0,-2 1 1,0 3-1,0-2 1,1 3-2,-1-2 1,1 3-1,2-2 0,0 1-1,0-1 0,1 0 0,1 2 0,0-2 0,0 3-1,1-2 1,-1 0-1,0 0 1,1 1-1,-1-4 1,0 1 0,1-1 0,-1-2 0,-3-7 1,7 8-1,-7-8 1,10 3-1,-5-3 1,0-2-1,1 0 0,1 0-1,-2-1-1,0 3-1,-5 0-3,9-2-6,-9 2-16,2-7-2,-2 7 1,3-12 0</inkml:trace>
  <inkml:trace contextRef="#ctx0" brushRef="#br0" timeOffset="9">408-2442 8,'-6'-3'24,"6"3"2,0 0-6,-9 2-2,9-2-3,-6 1-1,6-1-3,0 0-2,0 0-3,0 0-2,0 0-1,8 2-1,-1-1-1,0 0-1,1 1 0,2 0-1,0-1 0,1 1-1,-2-2-1,1 1-2,-5-4-9,1 1-17,-6 2 1,7-6 0,-7 6 0</inkml:trace>
  <inkml:trace contextRef="#ctx0" brushRef="#br0" timeOffset="10">527-2583 40,'0'0'30,"0"0"-1,0 0-10,1-11-6,-1 11-3,0 0-5,0 0-2,0 0-2,0 0 0,0 0-1,0 0 0,0 0 0,-2 6 1,2-6-1,0 0 1,0 0-1,0 0 1,3 8-1,-3-8 1,0 0-1,5 9 1,-5-9-1,6 10 0,-2-2 0,0 2 0,1 1 0,1 3 0,-1 0 1,0 3-1,-2 0 0,2 1 0,-3 0 1,-2-1-1,-4 0 1,1-1 0,-3 1-1,-1-3 1,-1 1 0,1 0 0,-2-3-1,3 0 1,1-3 0,0 0-1,5-9 1,-6 11 0,6-11 0,-4 7 0,4-7-1,0 0 1,0 0-1,0 0-2,-4 8-3,4-8-13,0 0-14,0 0 0,0 0-1,0 0 0</inkml:trace>
</inkml:ink>
</file>

<file path=ppt/ink/ink4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2:27.99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752 11 19,'0'0'28,"4"1"-1,-4-1-1,0 0-16,0 0 0,-4-5 0,4 5-4,0 0-2,-6 1-2,6-1-1,-7 0 1,7 0-1,-9 0 1,4-2 0,0 2-1,-2-2 0,0 1 0,1-1 0,-2 1 0,-2 1 0,2-2 0,-3 2-1,0 1 0,-1 0 0,-1 1 1,1 1-1,-2 0 0,2 1 0,-2 1 0,-1 2 0,-1 0 1,1 0-1,-1 1 1,1 0 0,-1 0-2,0 1 2,2 1-1,0-2 1,0 1-3,2 0 3,-1 0-2,2 0 1,0 1 0,0 1 0,1 0 0,0 1 0,-1 0 0,1 1-1,0 0 1,0 2 0,0 0 0,1 4 0,0-1-1,-1 1 1,1 0 0,1 3 0,-2-1 0,2-1-1,0-1 1,0-1 0,0-2 0,0 0 0,0-2 1,1 2 0,-1-1-1,0-1 1,0 3-1,1-2 1,0 1-1,0 1 1,2-1-1,0 1 0,-1 0 1,1 0-1,2 3 0,-2-3 0,2 2 1,-1 1-1,2-2 1,-1 1-1,1-1 0,1-1-1,-1 1 2,1 0-1,0 1 0,-2-1 0,1-1 1,-1-1-1,0 1 0,0-4 0,-1-1 1,1-2-1,2-2 1,1-8-1,-2 10 1,2-10-1,0 0 1,0 0 0,0 0 0,-6 2 0,6-2 0,-5-3-1,5 3 0,-7-7 1,7 7-1,-7-11 0,4 2 0,0-1 0,1-2 1,-2-4-1,2-1 1,-2-1-1,1-1 0,0 0 1,-1 0-1,0 0 1,0 3-1,1 1 0,0 3 0,2 1 1,0 2-1,1 9 0,0-11 1,0 11-1,0 0 0,1-7 1,-1 7-1,0 0 0,0 0 0,0 0 0,0 0 0,-1 9 0,1-9 0,0 10 0,0-2 0,0 1 0,2 2 0,-1 1 0,0 4 0,1-1 0,0 4 0,0-2 0,-1 2 1,1-2-1,1 0 0,-1-3 0,1-1 1,-1-3-1,1-2 1,-3-8-1,6 12 0,-6-12 1,0 0-1,4 6 1,-4-6-1,0 0 0,0 0 1,0 0-1,0 0 0,0 0 0,8 0 0,-8 0 0,7-6 1,-1 1-1,1-1 0,2-3 1,1 0-1,1-3 1,2 0-1,0 0 0,1-2 0,0 1 0,0-2 0,1 3 0,0-1 0,-1 3 0,-1 0 0,-2 3 0,-1 2 0,-1 1 0,-3 3 0,-6 1 1,8-1-1,-8 1 0,0 0 0,0 0 0,0 0 0,0 0 0,0 0 0,0 0 1,0 0-1,0 0-1,0 0-2,0 0-12,0 0-20,0 0 0,0 0-2,8-2 0</inkml:trace>
</inkml:ink>
</file>

<file path=ppt/ink/ink4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2.82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2-1,1-1 1,1 1-1,-1-2 1,1 0-2,-1 3 1,0 0-1,0 1 0,1 3 1,-1 3-1,0-1 0,0 3 0,0 0 0,1 0-1,0-1 2,0-2-2,1 2 2,-1-3 0,0 1 0,-1 0 0,1 0 0,-1 1 0,0 1 0,-1 1 0,2-3 0,0 1-2,0-1 1,1 0 0,-1 2 0,1-2 0,-1-2 0,1-1 0,-1 1 0,0-3 0,0 2 0,0-1 1,1 1-1,-1 0 0,1 0 0,-1 1 0,1 1 0,0 0 1,0 1-2,1-3 1,0-1 0,0 0 0,1 0 1,-1 1-2,-1 0 2,-1-1-1,1-2 0,-1 0 0,-1-1 0,1 0-1,1-3 1,-1-2 0,1 0 0,-1-2 0,1 1 0,-1 0 1,1-2-1,-1 0 0,0-1 0,0-1 1,1 0-1,-1-2 1,-1-7-2,2 12 1,-2-12 0,1 6 0,-1-6 0,0 0 0,0 0 0,0 0 0,0 0 1,0 0-1,0 0 1,0 0-1,0 0 1,0 0 0,0 0 0,0 0-1,1 7 1,-1-7-1,0 0 0,0 0 0,0 0 0,0 0 0,0 0 1,0 0-1,6 6 0,-6-6 0,0 0 1,0 0-1,0 0 0,0 0 0,4-1 0,-4 1 0,0 0 0,6 1 0,-6-1 0,9 0 0,-2 0 0,2 0 0,2-2 0,2 0-1,2 0 1,4-2 0,2-1 0,1 2 0,3-4 0,2 2 0,-1 2 0,1 0 0,0 1 0,-3 1 0,-2 1 0,-1 2 0,-2 0 0,-2-1 1,0 2-1,-3-3 0,1-1 0,-2 0-1,-1 0 1,-2-2-1,-2 0 1,-3 0 0,-5 3-1,7-5-1,-7 5-6,0 0-26,-2-8-3,2 8 1,-6-5-2</inkml:trace>
</inkml:ink>
</file>

<file path=ppt/ink/ink4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2.824"/>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310 37 9,'3'-12'27,"-3"12"1,3-12-5,-4 3-5,1 9-3,0-8-3,0 8-3,0 0-2,0 0-1,0 0-2,0 0 0,0 0-2,0 0-1,0 0 0,0 0 0,0 0 0,0 0 0,2 12 0,-1-5 0,-1 2-1,1 1 1,1 0 0,-1-1-1,1 2 0,0 0 1,-1-1 0,1 2 0,-2 1 0,1 1 0,-2 5-1,1 2 2,0 1 0,0 3-1,0 1 0,0 0 0,0 3 0,2 0 0,0-1 0,1-1-1,0 2-1,-1-1 1,0-2-1,0 1 1,0 1 0,-3-2 0,0 0-1,-1 1 2,2-1-2,-1 3 2,1-2 0,-2 0 0,1 0 0,1 1 0,0 0 0,0 1-1,-1-3 2,2 1-2,-1 0-1,1 2 1,1-3 0,-1 1 0,1-1 0,-1 0 0,0 0 0,-2-1 0,0 2 1,-2-1-1,3-1 1,-3-1-1,-1-2 1,2 1-1,1-1 1,-2 1-2,0-2 1,3 1 0,-1 0 0,1 0 0,0 2-1,1-1 1,-1-1 0,2 0 0,-1-2-1,0-2 2,1-2-2,-2 0 1,1-4 0,-1 1 1,0-3-1,1 1 0,0-1 0,-1-1 0,0 1 0,0 0 0,-1 0 0,1 0 0,0 1 1,-1-1-1,1-3 1,2 0-1,-2-7 1,1 7-1,-1-7 1,0 0-1,0 0 0,6 3 1,-6-3-1,0 0 1,0 0-1,0 0 0,0 0 0,0 0 1,0 0-1,0 0 0,0 0 1,0 0 0,0 0-1,0 0 0,-6 0 1,6 0-1,-5 0 0,5 0 0,-8-3 1,8 3-1,-10-4 0,5 3 0,1-2 0,-2 1 0,0-2-1,-1 2 1,2-4-1,0 3 1,-1-2-1,0 1 1,0 0-1,0 0 1,-1 1 0,-2 1 0,2 2 0,0 0 0,-1 0 0,1 0 1,0 0-1,1 0 0,-1-2 0,1 1 0,-1 0 0,0-2 0,0 2 0,1 1 0,-1 0 0,0 0 0,0 1 0,0 0 0,0-1 0,0 2 0,-1-2 1,1 0-1,1 0 0,-1-1 0,1 1 1,0-2-1,6 2 1,-6-2-1,6 2 0,0 0 1,-7-1-1,7 1 1,0 0-1,-6-1 0,6 1 0,0 0 1,-5-1-1,5 1 0,-5-1 0,5 1-1,-6 1 1,6-1 0,-6 0-1,6 0 1,-6 3 0,6-3 0,-5-1 0,5 1 1,0 0-1,-6-5 0,6 5 0,0 0 0,0 0-1,-6-6 0,6 6-1,0 0 0,0 0 0,0 0-3,0 0-23,0 0-9,0 0 1,-6 0-1</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2:39.21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1D2A5F65-126D-4908-8EC0-19ECDE997BC8}" emma:medium="tactile" emma:mode="ink">
          <msink:context xmlns:msink="http://schemas.microsoft.com/ink/2010/main" type="inkDrawing" rotatedBoundingBox="1689,9378 2315,15523 2043,15551 1417,9406" semanticType="callout" shapeName="Other">
            <msink:sourceLink direction="with" ref="{9BBF7B7A-3BF5-4151-9FC4-36B55CB171B5}"/>
            <msink:sourceLink direction="with" ref="{7963DEF6-D4AA-4949-B376-6873823D0954}"/>
          </msink:context>
        </emma:interpretation>
      </emma:emma>
    </inkml:annotationXML>
    <inkml:trace contextRef="#ctx0" brushRef="#br0">37 33 54,'-11'-25'33,"11"25"2,0 0-2,0 0-15,-18-9-10,18 9-2,0 0-2,0 0-1,0 0-1,2 20 0,-2-20 0,0 34-1,-4-12 1,4 4-1,-4 3 1,-1 8-1,3 1 1,-4 2-2,5 0 2,2 8-2,5 3 2,-1 8-2,5 3 0,1 7 1,2 4-1,-1 6 1,-2 3-1,-7-1 1,3 1 0,-12 6-1,4-6 1,-7-3-1,-2-6 1,4-2-2,-4-2 2,4-3-1,1 4-1,0-10 1,5 2 0,1 2 0,3 7-1,1-5 1,2 2 0,1-2 0,0-2 0,-1 0 0,-3-2 0,3-4 0,-2-3 0,-3 5-1,3-1 1,-6-2 0,2 3 0,0 4 0,-2 5 0,4 1 1,2 5-1,1 5 1,5 4-1,1 4 1,0 2-1,2 3 1,1-2 0,1 10-1,2-4 1,-3-1 0,3 5 0,-3 0-1,3 1 1,-2 4-1,1 0 0,6 0 0,0 5 0,-3-1-1,1-2 1,-2-2 0,3-5-1,-3-3 1,2-6 0,-1-3 0,-5-3 0,6-5 1,1-1-1,-1-5 1,-2-4 0,1-3 0,-5-1-1,1-8 1,-4-6 0,2-6 0,-6-6 0,1-3-1,-5 0 1,1 1-1,-8-6 1,1 1-1,-1-4 1,-3-3-1,1 1 0,-1-7 0,1-2 0,6-19 0,0 0-1,-3 16-2,3-16-3,0 0-28,0-18-6,0-8 0,9 4-1</inkml:trace>
  </inkml:traceGroup>
</inkml:ink>
</file>

<file path=ppt/ink/ink5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2.82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154-4 39,'0'0'30,"0"0"2,0 0-2,-6-2-17,5 13-4,-6 0-4,2 9-2,-3 5-2,-2 8 0,-3 4-1,0 4 1,0 1-1,-1 1-1,0 0 0,1-3-2,1-4-6,-1-7-13,4-7-9,4-6 0,1-8-1</inkml:trace>
  <inkml:trace contextRef="#ctx0" brushRef="#br0" timeOffset="1">221 58 15,'0'0'28,"0"0"0,0 0 1,0 0-13,-9 6-5,7 3-1,-4 5-4,4 6-3,-3 4-1,1 7-1,0 5 0,-1 3-1,0 3 0,0 1-2,0 1-2,0-9-4,2 1-8,0-7-14,-1-9 0,3-7 2,1-13-2</inkml:trace>
  <inkml:trace contextRef="#ctx0" brushRef="#br0" timeOffset="2">317 5 45,'0'0'30,"-6"-4"0,6 4-10,-1 13-7,-2-5-3,6 10-1,-4 3-3,5 7-1,1 4-2,2 4-1,1 4-2,0-3-3,3 7-6,-3-6-16,1-3-7,0-5 0,-1-5 0</inkml:trace>
  <inkml:trace contextRef="#ctx0" brushRef="#br0" timeOffset="3">421 12 12,'0'0'25,"0"0"1,0 0 1,4 7-12,-4-7-1,9 17-2,-5-3-2,7 10-3,-3 4-1,4 7-1,0 2-3,1-1-6,-1 2-26,2 0 0,-4-5-2,1-5 0</inkml:trace>
  <inkml:trace contextRef="#ctx0" brushRef="#br0" timeOffset="4">667 628 14,'0'0'25,"6"-4"0,-6 4-7,1-7-6,-1 7 0,0 0-1,9-3-4,-9 3-1,0 0-2,6-4 0,-6 4 0,7-3-2,-2-1 0,-5 4 0,12-11-1,-6 1 1,2 1-1,0-5 1,2 2-1,-2-5 0,3 1-1,-3-1 0,1-1-1,-4 0 0,1 0 0,-1 2 1,-4-1-1,1 1 0,-2 0 2,-1 1-2,0 1 2,0-1-2,-1 4 2,0 0-2,1 2 2,-3 2-1,4 7 0,-8-4 0,3 4 1,5 0 0,-11 8 0,7-3 0,-1 2-2,1 1 3,0 1-2,0 0 1,2 3-1,-1 1 1,2 2-1,-2-1 1,2 5 0,-2-1-1,2 1 1,-1 2-1,-1 0 0,2 2 0,-1-1 1,2 1-1,-1-1 1,2-1-1,0 1 0,1-3 1,1 0 0,0-3-1,1 0 1,1-2-1,2-3 1,-1-1-1,3-2 1,-1-2-1,2-2 1,0-2-2,1-3 1,0-3 0,0 0 0,1-3-1,0-1 0,0-1 0,-2 0-1,1-1 1,-2-3-1,-1 1 1,-3-2 0,0 0 1,-3-2-1,-1 2 1,-2 0 1,-2 2 0,-1 3 0,-2 1-1,1 2 1,-1 3 0,0 4 0,-1 1-1,2 0 1,-1 5-1,2-1 1,0 4 0,1 1 0,1 2 0,2 2 1,0-2-1,1 4 0,3-3 0,0 1 0,3-4-1,0 0 1,3-3-2,-2-3 1,5 0-1,-3-3-2,4 1-2,-6-6-5,7 3-17,-7-3-6,2-2 2,-2 0-1</inkml:trace>
  <inkml:trace contextRef="#ctx0" brushRef="#br0" timeOffset="5">1091 620 6,'0'0'22,"-1"-10"3,1 10 1,0 0-13,-10-9-4,10 9-1,-9-4 1,9 4 0,-8 2-2,8-2-2,-6 9-1,3-1 0,-1 0-1,1 4 0,-1-1-2,0 1 0,0-1 0,3 0 0,-1-3 0,2 1 0,1-1 0,1 0 0,0-2 0,1 1-1,-3-7 1,7 10-1,-7-10-1,6 5 1,-6-5 0,8-2-1,-8 2 1,6-11-1,-6 11 1,6-12-1,-4 5 1,1 0-1,-3 7 1,3-13-1,-3 13 2,3-9-1,-3 9 1,0 0 0,2-6 1,-2 6-1,0 0 0,4 8 0,-4-8 0,4 13-1,0-6 0,0 0-1,1 1 0,1-1-1,1-1 0,-1-4-1,2-1-1,-1-3 0,2 1-1,-3-7-5,3 4-10,-2-3-10,-3-4 2,2 2-1</inkml:trace>
  <inkml:trace contextRef="#ctx0" brushRef="#br0" timeOffset="6">1213 378 44,'0'0'30,"-4"-12"-1,4 12-5,-3-8-14,3 8-3,0 0-2,-6-1-1,6 1-2,0 10 0,0 1 1,0 0-2,0 4 1,0 1-1,0 4 1,-1 1-1,1 1 1,-1 1-1,1-1 0,0 3-1,0-1 1,-1-1 0,1-2-1,1-1 0,-1-4 0,1-2 0,-1-3 1,0-4-1,0-7 1,0 0 0,0 0-1,0-9 1,1-1-1,0-4 0,1-3 0,1-2-1,1 3 1,2 1 0,-1-1-1,2 4 1,-1 3 0,0 4 0,0 5 0,-1 1-1,-5-1 1,5 10 0,-4-2-1,-2 3 1,0-3 0,-2 1 0,0-2 0,-1 1 0,4-8 0,-7 11 0,7-11 0,-7 7 0,7-7 1,-4 8-1,4-8 0,-3 8 0,3-8 0,3 13 0,-1-6 0,1 1 0,2 1 1,-1 0-1,2 2 0,2-1 1,0 0 0,2-2 0,1 1 1,1-3 0,0 0-1,-1-1-1,0-2-3,0 3-23,-4-5-7,-7-1-1,5 3-1</inkml:trace>
</inkml:ink>
</file>

<file path=ppt/ink/ink5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2.83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82 1,'0'0'11,"0"0"8,0 0-7,0 0-2,0 0-2,0 0 1,-6 0 0,6 0 1,0 0 0,0 0 0,-2-7-1,2 7 0,0 0-2,0 0-1,-8-3-1,8 3-2,0 0-1,-7 1 0,7-1 0,0 0 0,0 0 0,0 0 0,0 0-1,0 0 0,0 0 0,0 0 0,0 0-1,4-6 1,-4 6-1,6 0 1,-6 0-1,6-1 1,-6 1 0,10-1-1,-5-1 1,1 2-1,-1-2 1,3 2-1,0-2 0,2 0 0,0 0 0,2 2 1,-1-3-1,0 1 0,1 0 0,-1 1 0,-1 1 0,-2 1 0,1 0 0,-1 0 0,-1 2 0,3-1 0,-2-1 0,2-1 0,0 0 0,0 0 1,1-2-1,1 2 0,-2-4 0,1 3 0,0-1 0,-1 2 0,1 0 0,-1-1 0,2 1 0,-2 0 1,1-1-2,1 1 2,-2-1-1,2 1 0,0 0 0,-1 1 0,2 0 0,0 0 0,0-1 0,0 0 1,-1 0-1,1-1 0,0 0 0,0 0 0,-2 0 0,1-2 0,1 2 1,-1 0-1,1 0 0,1-1 0,0 1 0,1-1 0,1 0 1,0 0-1,0 0 0,1 0 0,-2 0 1,0 1-1,-1-1 0,0 1 0,-2-1 0,1 1 0,-3 0 0,1 1 1,-1-3-1,0 2 0,-1-1 0,0 0 0,-1 1-1,0 0 1,-2 1 0,1 0 0,-1 1 0,-1 0 0,1-1 0,-1 0 0,1-1 0,2 0 0,-2-1 0,1 0 0,-1 2 0,0-1 0,1 0 0,-2 1 0,0 0 0,0 0 0,-5 0 0,9 2 0,-9-2 0,10-1 0,-5 1 0,2-1 0,0 0 0,2 0 1,-1 0-1,0 1 0,0-1 0,1 1 0,-2 0 0,-1 1 0,-1 1-1,1-2 1,-2 2 1,2-1-1,-1 1 0,-1 0 0,2-2 0,0 1 0,-1 0 0,1-1 0,-1 0 0,-5 0-1,10 1 1,-10-1 0,7 2 0,-7-2 0,6 0 0,-6 0 0,0 0 0,5 0 1,-5 0-1,0 0 0,5-3 0,-5 3 0,0 0 0,6-2 0,-6 2-1,0 0 1,5-2 0,-5 2 0,0 0 0,0 0 0,0 0 1,0 0-2,5-2 1,-5 2 1,0 0-1,0 0-1,0 0 1,0 0 0,0 0 0,0 0 0,0 0 0,0 0-1,0 0-2,0 0-13,0 0-17,0 0 0,0 0-1,-6-6 0</inkml:trace>
</inkml:ink>
</file>

<file path=ppt/ink/ink5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2.83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67-3763 13,'-2'-10'24,"2"10"0,0 0-4,-4-13-5,4 13-2,-3-7-2,3 7-1,0 0-2,-2-7-1,2 7-2,0 0-1,-3-7-2,3 7 0,0 0-1,0 0-1,0 0 0,0 0 0,0 0 1,0 0-1,0 0 0,0 11 0,1-5 1,0 2-1,1 2 0,0 2 1,1 2-2,0 2 2,1 3-2,0 1 2,0 2-2,-1 0 1,0 1 0,0-1 0,-1-4 0,0-2 0,0-3 0,-1-1 0,0-4-1,0-1 1,-1-7 0,0 8 0,0-8 0,0 0 0,0 0 0,0 0 0,0 0 0,4-9 0,-2 2 0,0-1-1,2-1 1,-2-1-1,2 0 0,-1-1 0,2 2-1,-3 0 0,4 2 0,-3 0 1,-3 7-1,7-9 0,-7 9 1,6-6 1,-6 6 0,0 0 0,6-2 0,-6 2 1,7 2-1,-7-2 0,8 7 0,-8-7 0,9 10 0,-4-1 1,0 0-1,-1 3 0,-1 1 1,2 1-1,-2 0 0,0 1 0,0 0 0,-1-2 0,0-1-2,-3-2-26,1-4-1,0-6 0,0 0 1</inkml:trace>
  <inkml:trace contextRef="#ctx0" brushRef="#br0" timeOffset="1">284-3527 1,'0'0'0,"0"0"0,0 0 11,1-8-9,-1 8 2,6-3 2,-6 3 3,7-3-2,-7 3 1,8-3-1,-1 2 0,-2-1-1,1 0-2,0-1-2,0 0-1,-1-1-1,0 1 1,-5 3 0,8-9 0,-8 9 0,4-8 0,-4 8 0,0-7 1,0 7 0,-3-9 0,3 9 0,-6-8 0,6 8-1,-7-8 1,7 8-1,-8-5 0,8 5 0,-9-2-1,9 2 1,-8 2-1,8-2 1,-6 4-1,6-4 2,-6 7 0,6-7 2,-5 10 0,5-10 0,-5 15 0,2-9 0,4 6 0,-3-5 0,4 3-2,-1-1 0,1 1 0,0-1-1,0-1 1,1 2-1,2 0 1,0-2 0,1 0 0,0-1-2,3-4 1,1-2-2,-1-3-4,4 1-12,-2-4-12,-1-3 0,-1-1-2,-2-1 3</inkml:trace>
  <inkml:trace contextRef="#ctx0" brushRef="#br0" timeOffset="2">526-3602 5,'-8'-1'21,"8"1"1,-9 0-3,4-2-5,5 2-5,-9 0-2,9 0-2,-8 0-2,8 0-1,-6 3-2,6-3 0,-6 3 0,6-3 0,-5 11 0,3-4 1,1 0-1,0 1 1,0 1 0,2-1 1,-1-1-1,3 0 1,-3-7 0,7 9-1,-7-9 0,9 3 0,-3-2-1,-2-2 0,2 0-2,-6 1 1,9-5-1,-9 5-1,8-11 0,-5 5 0,-1 0 1,0-3 0,1 1 0,-2 1 1,0 1 1,-1 6 1,2-12 1,-2 12 1,0-8 1,0 8 0,0 0 0,0 0 0,0 0-1,-1 10 0,1-3 0,1 2-2,-1 1 0,3 1 0,0 0-3,-1-2 0,4 2-6,-2-4-18,-4-7-1,7 3-1,-7-3 1</inkml:trace>
  <inkml:trace contextRef="#ctx0" brushRef="#br0" timeOffset="3">606-3704 29,'0'0'20,"0"0"-1,0 0-1,0 0-3,0 0-5,0 0-3,0 0-1,0 0-2,0 0 0,0 0-1,0 0-1,0 0 0,6 4-1,-6-4-1,10-4 1,-1 3-1,-1-2 0,2 0 0,0-1 0,1 0 1,-1 1-1,-1 0 0,-2 2-1,-1-1 1,-6 2 0,8-1 0,-8 1 0,0 0-1,0 0 1,0 0-1,0 0 1,0 8-1,0-8 0,0 0-9,0 0-18,-5 4 0,5-4 0,-6-1-1</inkml:trace>
  <inkml:trace contextRef="#ctx0" brushRef="#br0" timeOffset="4">615-3806 45,'0'0'27,"0"0"1,-3-8-1,3 8-23,0 0-2,0 0 0,0 10-1,1-3 0,0 4 1,0 1-1,-1 1 0,0 3-1,0 2 1,0-1 0,0 0 0,0 1 0,0-1 0,0-1-1,1 2 1,1-2 0,0-1-1,1-2 1,1 1-1,1 0 0,0-2 1,1-3 0,0 0-1,1-2 1,2-1 0,-2-4-1,2-2 0,-1 1 0,2-2-3,-1 1-5,-4-4-22,-5 4 1,9-12-1,-8 4 1</inkml:trace>
  <inkml:trace contextRef="#ctx0" brushRef="#br0" timeOffset="5">4-2492 16,'0'0'26,"0"0"1,0 0-7,0 0-5,-5-5-1,5 5-4,0 0-1,7-1-2,-7 1-1,6 0-3,-6 0-1,8 3 0,-2-1-2,1 2 1,0-2-1,2 2 0,3-2-1,1 0 1,1-1 0,1-1 0,1 0 0,-1-2-1,-1 2 1,-1 0 0,-2 0 0,-2 1 0,-3 0 0,-1 0 1,-5-1-1,5 0 1,-5 0-1,0 0 0,0 0 0,0 0-1,2-7-2,-2 7-11,0 0-16,-6-6 0,6 6-2,0 0 2</inkml:trace>
  <inkml:trace contextRef="#ctx0" brushRef="#br0" timeOffset="6">115-2458 8,'0'0'25,"0"0"1,0 0-1,-2-7-10,2 7-4,0 0-2,0 0-2,0 0-2,0 0-2,0 0 0,0 0-2,0 0 1,0 0-1,0 0 0,0 0-1,0 0 0,-1 7 0,1-7 0,0 11 1,0-4-1,1 1 0,0 3 0,0 0 0,1 2 0,0-1 0,0 3 0,0 0 1,0-1 0,0 1 1,0-2-1,0 0 1,-1-2-1,2 0 1,-2-3-2,0 0 0,-1-8-2,0 7-6,0-7-21,0 0-1,0 0-1,-1-10 1</inkml:trace>
  <inkml:trace contextRef="#ctx0" brushRef="#br0" timeOffset="7">305-2537 27,'-6'2'17,"6"-2"0,-7 4-2,5 2-1,2-6-2,-5 12-3,5-12-1,-4 18-2,1-9 0,3 5-3,0 1-2,1 1-1,1 2 0,1 1 0,0 3-1,1-1 0,1 1 0,0-1 0,1 0-1,-2-3 0,2-1-4,-3-5-3,1-4-18,0 1 0,-4-9 0,0 0 0</inkml:trace>
  <inkml:trace contextRef="#ctx0" brushRef="#br0" timeOffset="8">398-2518 26,'-1'-11'29,"1"11"-2,0-11 0,0 11-17,0 0-2,-2-8-3,2 8-1,-2 7-2,2 0 0,-2 1 1,0 3-1,0-2 1,0 3-2,1-2 1,0 3-1,2-2 0,0 1-1,0-1 0,1 1 0,1 0 0,0-1 0,0 3-1,0-2 1,1 1-1,-1-2 1,1 2-1,-1-3 1,0-1 0,1 0 0,-1-2 0,-3-7 1,7 8-1,-7-8 1,10 3-1,-5-3 1,0-2-1,1 0 0,1 1-1,-2-3-1,0 4-1,-5 0-3,9-2-6,-9 2-16,2-6-2,-2 6 1,3-13 0</inkml:trace>
  <inkml:trace contextRef="#ctx0" brushRef="#br0" timeOffset="9">408-2442 8,'-6'-3'24,"6"3"2,0 0-6,-9 2-2,9-2-3,-6 1-1,6-1-3,0 0-2,0 0-3,0 0-2,0 0-1,8 2-1,-1 0-1,0-2-1,1 2 0,2 0-1,0-1 0,1 1-1,-2-2-1,1 1-2,-5-4-9,1 1-17,-6 2 1,7-6 0,-7 6 0</inkml:trace>
  <inkml:trace contextRef="#ctx0" brushRef="#br0" timeOffset="10">527-2583 40,'0'0'30,"0"0"-1,0 0-10,1-11-6,-1 11-3,0 0-5,0 0-2,0 0-2,0 0 0,0 0-1,0 0 0,0 0 0,-2 7 1,2-7-1,0 0 1,0 0-1,0 0 1,3 7-1,-3-7 1,0 0-1,5 9 1,-5-9-1,6 10 0,-2-2 0,0 2 0,1 2 0,1 1 0,-2 1 1,2 3-1,-3 1 0,2-1 0,-4 1 1,-1-1-1,-3 0 1,0 0 0,-3-1-1,-1-1 1,-1-1 0,1 1 0,-2-2-1,3-1 1,1-4 0,0 1-1,5-9 1,-6 11 0,6-11 0,-4 7 0,4-7-1,0 0 1,0 0-1,0 0-2,-4 9-3,4-9-13,0 0-14,0 0 0,0 0-1,0 0 0</inkml:trace>
</inkml:ink>
</file>

<file path=ppt/ink/ink5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2.84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752 11 19,'0'0'28,"4"1"-1,-4-1-1,0 0-16,0 0 0,-4-5 0,4 5-4,0 0-2,-6 1-2,6-1-1,-7 0 1,7 0-1,-9 0 1,3-2 0,1 2-1,-1-2 0,-1 1 0,1-1 0,-3 1 0,0 1 0,0-2 0,-1 2-1,-1 1 0,-1 0 0,-1 1 1,0 1-1,0 0 0,1 1 0,-2 1 0,-1 2 0,-1 0 1,1 0-1,-1 1 1,0 0 0,1 0-2,-1 1 2,2 1-1,0-2 1,0 1-3,2 0 3,-1 0-2,2 0 1,0 2 0,0-1 0,1 2 0,-1-1 0,1 1 0,0 1-1,0 0 1,0 2 0,0 1 0,1 2 0,0 0-1,-1 1 1,1 0 0,0 3 0,0-1 0,1-1-1,0-1 1,0-1 0,0-2 0,0 0 0,0-1 1,1 0 0,-1 0-1,0-1 1,0 3-1,1-2 1,0 1-1,0 1 1,2-1-1,0 1 0,-1 0 1,1 1-1,2 1 0,-2-1 0,2 0 1,-1 2-1,2-1 1,-1-1-1,1 0 0,1 0-1,-1 0 2,1 0-1,0 0 0,-2 0 0,1 0 1,-1-2-1,0 0 0,0-3 0,-1 0 1,1-3-1,2-2 1,1-8-1,-2 9 1,2-9-1,0 0 1,0 0 0,0 0 0,-6 3 0,6-3 0,-5-3-1,5 3 0,-7-7 1,7 7-1,-7-12 0,4 3 0,0 0 0,1-4 1,-2-2-1,2-2 1,-2-1-1,1-1 0,0 0 1,-1-1-1,0 2 1,0 1-1,1 3 0,0 1 0,2 2 1,0 2-1,1 9 0,0-10 1,0 10-1,0 0 0,1-7 1,-1 7-1,0 0 0,0 0 0,0 0 0,0 0 0,-1 8 0,1-8 0,0 11 0,0-4 0,0 3 0,2 1 0,-1 1 0,0 3 0,1 1 0,0 2 0,0 0 0,-1 0 1,1-1-1,1 0 0,-1-3 0,1-1 1,-1-3-1,1-2 1,-3-8-1,6 12 0,-6-12 1,0 0-1,4 6 1,-4-6-1,0 0 0,0 0 1,0 0-1,0 0 0,0 0 0,8 0 0,-8 0 0,7-6 1,-1 2-1,1-3 0,2-2 1,1 0-1,1-2 1,2-1-1,0-1 0,1 0 0,0 0 0,0-2 0,1 2 0,0 1 0,-1 1 0,-1 2 0,-2 1 0,-1 3 0,-1 2 0,-3 1 0,-6 2 1,8-1-1,-8 1 0,0 0 0,0 0 0,0 0 0,0 0 0,0 0 0,0 0 1,0 0-1,0 0-1,0 0-2,0 0-12,0 0-20,0 0 0,0 0-2,7-1 0</inkml:trace>
</inkml:ink>
</file>

<file path=ppt/ink/ink5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33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3-1,1-3 1,1 2-1,-1-2 1,1 0-2,-1 3 1,0 0-1,0 1 0,1 3 1,-1 3-1,0-1 0,0 3 0,0 0 0,1 0-1,0-1 2,0-1-2,1 0 2,-1-1 0,0-1 0,-1 1 0,1 0 0,-1 1 0,0 1 0,-1 1 0,2-2 0,0-1-2,0 0 1,1 1 0,-1 0 0,1-1 0,-1-1 0,1-2 0,-1 0 0,0-1 0,0 0 0,0 1 1,1-1-1,-1 1 0,1 0 0,-1 2 0,1-1 0,0 2 1,0-1-2,1-1 1,0-3 0,0 2 0,1-1 1,-1 1-2,-2 0 2,1-2-1,0 0 0,-2-1 0,1-1 0,0 0-1,1-3 1,-1-2 0,1-1 0,-1 0 0,1-1 0,-1 1 1,1-2-1,-1 0 0,0 0 0,0-2 1,1-1-1,-1 0 1,-1-8-2,2 12 1,-2-12 0,1 6 0,-1-6 0,0 0 0,0 0 0,0 0 0,0 0 1,0 0-1,0 0 1,0 0-1,0 0 1,0 0 0,0 0 0,0 0-1,1 6 1,-1-6-1,0 0 0,0 0 0,0 0 0,0 0 0,0 0 1,0 0-1,5 6 0,-5-6 0,0 0 1,0 0-1,0 0 0,0 0 0,5 0 0,-5 0 0,0 0 0,5 0 0,-5 0 0,10 0 0,-3 0 0,1 0 0,4-1 0,1-1-1,2-1 1,4 0 0,1-2 0,3 1 0,2-2 0,1 1 0,0 1 0,1 2 0,0-1 0,-3 3 0,-2 0 0,-1 1 0,-3 1 0,0 0 1,-2 0-1,-1-2 0,-1 0 0,-1-2-1,0 2 1,-3-4-1,-3 2 1,-2-1 0,-5 3-1,7-5-1,-7 5-6,0 0-26,-2-8-3,2 8 1,-5-6-2</inkml:trace>
</inkml:ink>
</file>

<file path=ppt/ink/ink5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33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311 35 9,'3'-12'27,"-3"12"1,3-12-5,-4 3-5,1 9-3,0-8-3,0 8-3,0 0-2,0 0-1,0 0-2,0 0 0,0 0-2,0 0-1,0 0 0,0 0 0,0 0 0,0 0 0,2 12 0,-1-5 0,-1 2-1,1 1 1,1 0 0,-1 0-1,1 0 0,0 1 1,-1-1 0,1 2 0,-2 1 0,1 2 0,-2 3-1,1 3 2,0 2 0,0 1-1,0 2 0,0 1 0,0 1 0,2 1 0,0-1 0,1 0-1,0 1-1,-1-2 1,0-1-1,0 1 1,0 1 0,-3-2 0,0 0-1,-1 1 2,2 0-2,-2 1 2,2 0 0,-1-2 0,0 1 0,1 1 0,0 1 0,0 0-1,-1-3 2,2 1-2,-1-1-1,1 3 1,0-2 0,1-1 0,0 1 0,-1-2 0,0 2 0,-2-2 0,0 1 1,-2 0-1,2-1 1,-1 0-1,-2-3 1,2 1-1,0-1 1,0 1-2,-1-3 1,3 2 0,-1 0 0,1 1 0,0 1-1,1-2 1,-1 1 0,2-1 0,-1-3-1,0-1 2,0-1-2,0-2 1,-1-2 0,0-1 1,1-1-1,0 0 0,0-2 0,-1 0 0,0 2 0,0-2 0,-1 2 0,1-1 0,0 0 1,-2 1-1,3-4 1,1-1-1,-2-6 1,1 8-1,-1-8 1,0 0-1,0 0 0,5 2 1,-5-2-1,0 0 1,0 0-1,0 0 0,0 0 0,0 0 1,0 0-1,0 0 0,0 0 1,0 0 0,0 0-1,0 0 0,-5 1 1,5-1-1,-5-1 0,5 1 0,-8-3 1,8 3-1,-10-3 0,5 1 0,0 0 0,0 0 0,-1-2-1,-1 1 1,1-2-1,1 2 1,0-2-1,-1 1 1,0-1-1,0 1 1,-1 2 0,-2 0 0,2 1 0,-1 1 0,0 1 0,1-1 1,0 0-1,1-1 0,0-1 0,0 2 0,-1-2 0,-1 0 0,2 1 0,0 1 0,-2 0 0,1 0 0,0 0 0,0 2 0,1-2 0,-2 1 0,0 0 1,1-1-1,1-1 0,-1 1 0,1 0 1,1-2-1,5 2 1,-7-2-1,7 2 0,0 0 1,-7-1-1,7 1 1,0 0-1,-5-1 0,5 1 0,0 0 1,-6-2-1,6 2 0,-5-1 0,5 1-1,-6 1 1,6-1 0,-6 1-1,6-1 1,-6 2 0,6-2 0,-5 0 0,5 0 1,0 0-1,-6-6 0,6 6 0,0 0 0,0 0-1,-6-6 0,6 6-1,0 0 0,0 0 0,0 0-3,0 0-23,0 0-9,0 0 1,-6 0-1</inkml:trace>
</inkml:ink>
</file>

<file path=ppt/ink/ink5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34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151-6 39,'0'0'30,"0"0"2,0 0-2,-6-2-17,5 13-4,-6 0-4,2 9-2,-3 6-2,-2 6 0,-3 5-1,0 4 1,0 2-1,-1 0-1,1 0 0,-1-3-2,2-4-6,-1-7-13,4-7-9,4-6 0,1-9-1</inkml:trace>
  <inkml:trace contextRef="#ctx0" brushRef="#br0" timeOffset="1">218 56 15,'0'0'28,"0"0"0,0 0 1,0 0-13,-9 6-5,7 3-1,-3 5-4,2 6-3,-2 5-1,1 6-1,0 4 0,-1 5-1,0 2 0,0 1-2,0 0-2,0-7-4,2 0-8,0-7-14,-1-10 0,3-5 2,1-14-2</inkml:trace>
  <inkml:trace contextRef="#ctx0" brushRef="#br0" timeOffset="2">315 3 45,'0'0'30,"-7"-4"0,7 4-10,-1 13-7,-2-5-3,6 10-1,-4 3-3,5 8-1,1 2-2,2 5-1,1 4-2,0-2-3,3 5-6,-3-4-16,2-4-7,-2-5 0,0-6 0</inkml:trace>
  <inkml:trace contextRef="#ctx0" brushRef="#br0" timeOffset="3">418 11 12,'0'0'25,"0"0"1,0 0 1,4 6-12,-4-6-1,10 17-2,-7-2-2,8 8-3,-3 5-1,4 7-1,0 2-3,1-1-6,-1 3-26,2-2 0,-4-4-2,1-5 0</inkml:trace>
  <inkml:trace contextRef="#ctx0" brushRef="#br0" timeOffset="4">664 627 14,'0'0'25,"6"-4"0,-6 4-7,1-7-6,-1 7 0,0 0-1,9-3-4,-9 3-1,0 0-2,6-4 0,-6 4 0,7-3-2,-2-1 0,-5 4 0,12-11-1,-6 1 1,2 1-1,0-5 1,2 2-1,-2-5 0,3 1-1,-3-1 0,1-1-1,-3 0 0,-1 0 0,0 2 1,-4-1-1,1 0 0,-2 2 2,-1 0-2,0 0 2,0 1-2,-1 2 2,0 1-2,1 3 2,-3 1-1,4 7 0,-8-5 0,3 5 1,5 0 0,-11 9 0,7-5 0,-1 3-2,1 2 3,0 0-2,0 0 1,2 3-1,-1 0 1,2 3-1,-1 0 1,0 3 0,-1 0-1,2 2 1,-1 0-1,-1 2 0,2 1 0,-1-1 1,2 1-1,-1-1 1,2-1-1,0 1 0,1-3 1,1 0 0,0-3-1,2 0 1,-1-2-1,3-3 1,-1-1-1,3-2 1,-1-2-1,2-2 1,0-2-2,1-3 1,0-2 0,0-2 0,1-1-1,0-3 0,0 0 0,-2 0-1,1-1 1,-1-3-1,-3 1 1,-1-2 0,-2 0 1,-2-2-1,-1 2 1,-2 0 1,-2 2 0,-1 3 0,-2 1-1,1 2 1,-1 3 0,0 4 0,-1 1-1,2 0 1,-1 5-1,2-1 1,0 4 0,1 1 0,1 2 0,2 2 1,0-2-1,1 4 0,3-3 0,0 1 0,3-4-1,0 0 1,3-3-2,-1-3 1,3 0-1,-2-3-2,4 1-2,-6-6-5,7 3-17,-7-3-6,2-2 2,-2 0-1</inkml:trace>
  <inkml:trace contextRef="#ctx0" brushRef="#br0" timeOffset="5">1088 619 6,'0'0'22,"-1"-10"3,1 10 1,0 0-13,-10-9-4,10 9-1,-9-4 1,9 4 0,-8 2-2,8-2-2,-6 9-1,3-1 0,-1 0-1,1 4 0,-1-1-2,0 1 0,0-1 0,3 0 0,-1-3 0,2 1 0,1-1 0,1 0 0,0-2 0,1 1-1,-3-7 1,7 10-1,-7-10-1,6 5 1,-6-5 0,8-2-1,-8 2 1,6-11-1,-6 11 1,6-12-1,-4 5 1,1 0-1,-3 7 1,3-13-1,-3 13 2,3-9-1,-3 9 1,0 0 0,2-6 1,-2 6-1,0 0 0,4 9 0,-4-9 0,4 12-1,0-4 0,0-2-1,1 2 0,1-1-1,0-1 0,1-4-1,1 0-1,-1-4 0,2 0-1,-3-5-5,3 2-10,-2-2-10,-3-4 2,2 2-1</inkml:trace>
  <inkml:trace contextRef="#ctx0" brushRef="#br0" timeOffset="6">1210 377 44,'0'0'30,"-4"-13"-1,4 13-5,-3-7-14,3 7-3,0 0-2,-6-1-1,6 1-2,0 10 0,0 0 1,0 1-2,0 5 1,0 0-1,0 3 1,-1 3-1,1 0 1,-1 0-1,1 1 0,0 2-1,0-2 1,-1 1 0,1-3-1,1-1 0,-1-4 0,1-2 0,-1-3 1,0-4-1,0-7 1,0 0 0,0 0-1,0-9 1,1-1-1,0-4 0,1-3 0,1-2-1,1 3 1,1 1 0,1-1-1,1 4 1,-1 3 0,0 4 0,0 5 0,-1 1-1,-5-1 1,5 10 0,-4-2-1,-2 2 1,0-1 0,-2 0 0,0-2 0,-1 1 0,4-8 0,-7 11 0,7-11 0,-7 7 0,7-7 1,-4 8-1,4-8 0,-3 8 0,3-8 0,3 13 0,-1-6 0,1 1 0,2 1 1,-1 0-1,2 2 0,2-1 1,0 0 0,2-2 0,1 1 1,1-3 0,0 0-1,-1-1-1,0-2-3,0 3-23,-4-5-7,-7-1-1,5 3-1</inkml:trace>
</inkml:ink>
</file>

<file path=ppt/ink/ink5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34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83 1,'0'0'11,"0"0"8,0 0-7,0 0-2,0 0-2,0 0 1,-6 0 0,6 0 1,0 0 0,0 0 0,-2-7-1,2 7 0,0 0-2,0 0-1,-8-3-1,8 3-2,0 0-1,-7 1 0,7-1 0,0 0 0,0 0 0,0 0 0,0 0-1,0 0 0,0 0 0,0 0 0,0 0-1,4-6 1,-4 6-1,6 0 1,-6 0-1,6-1 1,-6 1 0,10-1-1,-5-1 1,1 2-1,-1-2 1,3 1-1,0 0 0,2-1 0,0 0 0,2 2 1,-1-3-1,0 1 0,1 0 0,-1 1 0,-2 1 0,0 1 0,0 0 0,-2 0 0,1 2 0,1-1 0,0-1 0,1-1 0,0 0 0,0 0 1,1-2-1,1 2 0,-3-4 0,3 3 0,-2-1 0,0 2 0,1 0 0,0-1 0,0 1 0,-1 0 1,2-1-2,-1 1 2,0-1-1,1 1 0,0 0 0,-2 1 0,4 0 0,-2 0 0,1-1 0,0 0 1,-1 0-1,1-1 0,0 0 0,1 0 0,-3-1 0,1 0 0,0 1 1,0 0-1,1-1 0,1 1 0,0 0 0,1-2 0,1 2 1,0-1-1,1 0 0,-1 0 0,0-1 1,-1 2-1,-1 0 0,0-1 0,-2 0 0,0 1 0,-2 1 0,1-1 1,-1-2-1,0 2 0,-1-1 0,0 1 0,-1-1-1,0 1 1,-2 1 0,1 1 0,-1-1 0,-1 1 0,1-1 0,-1 0 0,2-1 0,0 0 0,-1-1 0,1 0 0,-1 2 0,0-1 0,1 0 0,-2 1 0,0 0 0,0 0 0,-5 0 0,9 2 0,-9-2 0,10-1 0,-5 1 0,2-1 0,0 0 0,1 0 1,1 0-1,-1 1 0,0-1 0,1 1 0,-2 0 0,-1 1 0,-1 1-1,0-2 1,0 2 1,1-1-1,-2 1 0,1 0 0,1-1 0,0-1 0,-1 1 0,1-1 0,-1 1 0,-5-1-1,9 0 1,-9 0 0,8 2 0,-8-2 0,6 0 0,-6 0 0,0 0 0,5 0 1,-5 0-1,0 0 0,5-3 0,-5 3 0,0 0 0,5-2 0,-5 2-1,0 0 1,6-2 0,-6 2 0,0 0 0,0 0 0,0 0 1,0 0-2,5-2 1,-5 2 1,0 0-1,0 0-1,0 0 1,0 0 0,0 0 0,0 0 0,0 0 0,0 0-1,0 0-2,0 0-13,0 0-17,0 0 0,0 0-1,-6-6 0</inkml:trace>
</inkml:ink>
</file>

<file path=ppt/ink/ink5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34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67-3763 13,'-2'-10'24,"2"10"0,0 0-4,-4-13-5,4 13-2,-3-7-2,3 7-1,0 0-2,-2-7-1,2 7-2,0 0-1,-3-7-2,3 7 0,0 0-1,0 0-1,0 0 0,0 0 0,0 0 1,0 0-1,0 0 0,0 11 0,1-5 1,0 2-1,1 2 0,0 2 1,1 2-2,0 2 2,1 3-2,0 1 2,0 2-2,-1 0 1,0 1 0,0-1 0,-1-4 0,0-2 0,0-2 0,-1-3 0,0-3-1,0-1 1,-1-7 0,0 8 0,0-8 0,0 0 0,0 0 0,0 0 0,0 0 0,4-9 0,-2 2 0,0-1-1,2-1 1,-2-1-1,2 0 0,-1-1 0,2 2-1,-3 0 0,4 2 0,-3 0 1,-3 7-1,7-9 0,-7 9 1,6-6 1,-6 6 0,0 0 0,6-2 0,-6 2 1,7 2-1,-7-2 0,8 7 0,-8-7 0,9 10 0,-4-1 1,0 0-1,-1 3 0,-1 1 1,2 1-1,-2 0 0,0 1 0,0 0 0,-1-2 0,0-1-2,-3-2-26,1-4-1,0-6 0,0 0 1</inkml:trace>
  <inkml:trace contextRef="#ctx0" brushRef="#br0" timeOffset="1">284-3527 1,'0'0'0,"0"0"0,0 0 11,1-8-9,-1 8 2,6-3 2,-6 3 3,6-3-2,-6 3 1,9-2-1,-3 0 0,0 0-1,0 0-2,0-1-2,0 0-1,-1-1-1,0 1 1,-5 3 0,8-9 0,-8 9 0,4-8 0,-4 8 0,0-7 1,0 7 0,-3-9 0,3 9 0,-6-8 0,6 8-1,-7-8 1,7 8-1,-8-5 0,8 5 0,-9-2-1,9 2 1,-8 2-1,8-2 1,-6 4-1,6-4 2,-6 7 0,6-7 2,-5 10 0,5-10 0,-5 15 0,2-9 0,4 6 0,-3-4 0,4 1-2,-1 0 0,1 1 0,-1-1-1,2-1 1,0 2-1,2 0 1,-1-2 0,3 0 0,-1-1-2,3-4 1,1-2-2,-1-3-4,4 1-12,-2-3-12,-2-5 0,1 0-2,-3-1 3</inkml:trace>
  <inkml:trace contextRef="#ctx0" brushRef="#br0" timeOffset="2">526-3602 5,'-8'-1'21,"8"1"1,-9 0-3,4-2-5,5 2-5,-9 0-2,9 0-2,-8 0-2,8 0-1,-6 3-2,6-3 0,-6 3 0,6-3 0,-5 11 0,3-4 1,1 0-1,0 1 1,0 1 0,2-1 1,-1-1-1,3 0 1,-3-7 0,7 9-1,-7-9 0,9 3 0,-3-2-1,-2-2 0,2 0-2,-6 1 1,9-5-1,-9 5-1,8-11 0,-6 5 0,1 0 1,-1-3 0,1 1 0,-2 1 1,0 1 1,-1 6 1,2-12 1,-2 12 1,0-8 1,0 8 0,0 0 0,0 0 0,0 0-1,-1 10 0,1-3 0,1 2-2,-1 1 0,2 2 0,2-2-3,-2-1 0,4 2-6,-3-4-18,-3-7-1,8 3-1,-8-3 1</inkml:trace>
  <inkml:trace contextRef="#ctx0" brushRef="#br0" timeOffset="3">606-3704 29,'0'0'20,"0"0"-1,0 0-1,0 0-3,0 0-5,0 0-3,0 0-1,0 0-2,0 0 0,0 0-1,0 0-1,0 0 0,6 4-1,-6-4-1,10-4 1,-1 3-1,-1-2 0,2 0 0,0-1 0,1 0 1,-1 1-1,-1 0 0,-2 2-1,-1-1 1,-6 2 0,8-1 0,-8 1 0,0 0-1,0 0 1,0 0-1,0 0 1,0 8-1,0-8 0,0 0-9,0 0-18,-5 4 0,5-4 0,-6-1-1</inkml:trace>
  <inkml:trace contextRef="#ctx0" brushRef="#br0" timeOffset="4">615-3806 45,'0'0'27,"0"0"1,-3-8-1,3 8-23,0 0-2,0 0 0,0 10-1,1-3 0,0 4 1,0 1-1,-1 1 0,0 3-1,0 2 1,0-1 0,0 0 0,0 1 0,0-1 0,0-1-1,1 2 1,0-2 0,2-1-1,0-2 1,1 1-1,1 0 0,0-2 1,1-3 0,0 0-1,1-2 1,2-1 0,-2-4-1,2-2 0,-1 1 0,2-2-3,-1 1-5,-4-4-22,-5 4 1,9-12-1,-8 4 1</inkml:trace>
  <inkml:trace contextRef="#ctx0" brushRef="#br0" timeOffset="5">4-2492 16,'0'0'26,"0"0"1,0 0-7,0 0-5,-5-5-1,5 5-4,0 0-1,7-1-2,-7 1-1,6 0-3,-6 0-1,8 3 0,-2-1-2,1 2 1,0-2-1,2 2 0,2-2-1,3 0 1,0-1 0,1-1 0,1 0 0,-1-2-1,-1 2 1,-1 0 0,-2 0 0,-2 1 0,-3 0 0,-1 0 1,-5-1-1,5 0 1,-5 0-1,0 0 0,0 0 0,0 0-1,2-6-2,-2 6-11,0 0-16,-6-7 0,6 7-2,0 0 2</inkml:trace>
  <inkml:trace contextRef="#ctx0" brushRef="#br0" timeOffset="6">115-2458 8,'0'0'25,"0"0"1,0 0-1,-2-7-10,2 7-4,0 0-2,0 0-2,0 0-2,0 0-2,0 0 0,0 0-2,0 0 1,0 0-1,0 0 0,0 0-1,0 0 0,-1 7 0,1-7 0,0 11 1,0-4-1,1 1 0,0 3 0,0 0 0,1 2 0,0-1 0,0 3 0,0 0 1,0-1 0,0 1 1,0-2-1,0 0 1,-1-2-1,1 0 1,0-3-2,-1 0 0,-1-8-2,0 7-6,0-7-21,0 0-1,0 0-1,-1-10 1</inkml:trace>
  <inkml:trace contextRef="#ctx0" brushRef="#br0" timeOffset="7">305-2536 27,'-6'1'17,"6"-1"0,-7 4-2,5 2-1,2-6-2,-5 12-3,5-12-1,-4 18-2,1-9 0,3 5-3,0 1-2,1 1-1,1 2 0,1 1 0,0 3-1,1-1 0,1 1 0,0-1 0,1 0-1,-2-3 0,2 0-4,-3-7-3,1-2-18,0-1 0,-4-8 0,0 0 0</inkml:trace>
  <inkml:trace contextRef="#ctx0" brushRef="#br0" timeOffset="8">398-2517 26,'-1'-12'29,"1"12"-2,0-11 0,0 11-17,0 0-2,-3-8-3,3 8-1,-1 7-2,1 0 0,-2 2 1,0 2-1,-1-2 1,2 2-2,0 0 1,0 1-1,2-1 0,0 1-1,0-1 0,1 1 0,1 0 0,0-1 0,0 3-1,0-2 1,1 1-1,-1-2 1,1 2-1,-1-3 1,0-1 0,1 0 0,-2-1 0,-2-8 1,8 7-1,-8-7 1,10 4-1,-5-5 1,0-1-1,1 0 0,1 1-1,-2-2-1,0 3-1,-5 0-3,9-2-6,-9 2-16,2-7-2,-2 7 1,3-13 0</inkml:trace>
  <inkml:trace contextRef="#ctx0" brushRef="#br0" timeOffset="9">408-2442 8,'-6'-3'24,"6"3"2,0 0-6,-9 2-2,9-2-3,-7 1-1,7-1-3,0 0-2,0 0-3,0 0-2,0 0-1,9 2-1,-2 0-1,0-2-1,1 2 0,2 0-1,0 0 0,1 0-1,-2-3-1,1 2-2,-5-4-9,1 1-17,-6 2 1,7-6 0,-7 6 0</inkml:trace>
  <inkml:trace contextRef="#ctx0" brushRef="#br0" timeOffset="10">527-2583 40,'0'0'30,"0"0"-1,0 0-10,1-11-6,-1 11-3,0 0-5,0 0-2,0 0-2,0 0 0,0 0-1,0 0 0,0 0 0,-2 7 1,2-7-1,0 0 1,0 0-1,0 0 1,3 8-1,-3-8 1,0 0-1,5 8 1,-5-8-1,6 10 0,-2-2 0,0 2 0,1 2 0,1 1 0,-2 2 1,2 1-1,-3 2 0,2-1 0,-4 1 1,-1-1-1,-3 1 1,0-2 0,-4 0-1,1-1 1,-2 0 0,1-1 0,-2-1-1,3-1 1,1-4 0,0 1-1,5-9 1,-6 11 0,6-11 0,-4 7 0,4-7-1,0 0 1,0 0-1,0 0-2,-4 9-3,4-9-13,0 0-14,0 0 0,0 0-1,0 0 0</inkml:trace>
</inkml:ink>
</file>

<file path=ppt/ink/ink5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359"/>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752 11 19,'0'0'28,"4"1"-1,-4-1-1,0 0-16,0 0 0,-4-5 0,4 5-4,0 0-2,-6 1-2,6-1-1,-7 0 1,7 0-1,-9 0 1,3-2 0,1 2-1,-2-2 0,1 1 0,0-1 0,-3 1 0,0 1 0,0-2 0,-1 2-1,-1 1 0,-1 0 0,-1 1 1,0 1-1,0 0 0,1 1 0,-2 1 0,-1 2 0,-1 0 1,1 0-1,-1 1 1,0 0 0,1 0-2,-1 1 2,2 1-1,0-2 1,0 1-3,1 0 3,1 0-2,1 0 1,0 1 0,0 1 0,0 0 0,1 1 0,0 0 0,0 1-1,0 0 1,0 2 0,0 0 0,1 4 0,0-1-1,-1 1 1,1 0 0,0 3 0,0-1 0,1-1-1,-1-1 1,2-1 0,-1-2 0,0 0 0,0-2 1,1 2 0,-1-1-1,0-1 1,0 3-1,1-2 1,0 1-1,0 1 1,2-1-1,0 1 0,-1 0 1,1 0-1,2 3 0,-2-3 0,2 2 1,-1 1-1,2-2 1,-1 1-1,1-1 0,1-1-1,-1 1 2,1 0-1,0 1 0,-2-1 0,1-1 1,-1-1-1,0 1 0,0-4 0,-1-1 1,1-2-1,1-2 1,2-8-1,-1 10 1,1-10-1,0 0 1,0 0 0,0 0 0,-6 2 0,6-2 0,-5-3-1,5 3 0,-7-7 1,7 7-1,-7-11 0,4 2 0,0-1 0,1-2 1,-2-4-1,2-1 1,-2-1-1,1-1 0,0 0 1,-1 0-1,0 0 1,0 3-1,1 1 0,0 3 0,2 1 1,0 2-1,1 9 0,0-11 1,0 11-1,0 0 0,1-7 1,-1 7-1,0 0 0,0 0 0,0 0 0,0 0 0,-1 9 0,1-9 0,0 10 0,0-2 0,0 1 0,2 2 0,-1 1 0,0 4 0,1-1 0,0 4 0,0-2 0,-1 2 1,1-2-1,1 0 0,-1-3 0,1-1 1,-1-3-1,1-2 1,-3-8-1,6 12 0,-6-12 1,0 0-1,4 6 1,-4-6-1,0 0 0,0 0 1,0 0-1,0 0 0,0 0 0,8 0 0,-8 0 0,7-6 1,-1 1-1,1-1 0,2-3 1,1 0-1,1-3 1,2 0-1,0 0 0,1-2 0,-1 1 0,2-2 0,0 3 0,0-1 0,-1 3 0,-1 0 0,-2 3 0,-1 2 0,-1 1 0,-3 3 0,-6 1 1,8-1-1,-8 1 0,0 0 0,0 0 0,0 0 0,0 0 0,0 0 0,0 0 1,0 0-1,0 0-1,0 0-2,0 0-12,0 0-20,0 0 0,0 0-2,7-2 0</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2:42.72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57E4EBE6-F6F4-4ECE-A1EB-8805B455325C}" emma:medium="tactile" emma:mode="ink">
          <msink:context xmlns:msink="http://schemas.microsoft.com/ink/2010/main" type="inkDrawing" rotatedBoundingBox="2489,9336 3439,9375 3415,9957 2465,9917" semanticType="callout" shapeName="Other"/>
        </emma:interpretation>
      </emma:emma>
    </inkml:annotationXML>
    <inkml:trace contextRef="#ctx0" brushRef="#br0">344 198 1,'0'0'0,"-7"-23"13,7 23 5,25-10-9,-25 10 2,17-23 4,-19 6 2,2 17 1,11-24-1,-11 24 0,11-29-3,-11 29-4,11-25-3,-11 25-1,9-30-1,-9 30-1,6-18 0,-6 18-2,0 0 0,0 0 0,0 0 0,0 0-1,-26 7 0,13 14 0,-3 4-1,-8 8 1,-6 4 0,-3 8 0,-7 3 0,-1 8 0,1 3 0,0-8 0,3-3 0,7 1 0,5-14-1,8-4 1,4-11 0,13-20 0,0 0 0,0 0 0,-3-33 0,14 2 0,1-9 0,9-8 0,8-5-1,2 0 0,8-3-1,-2 2 1,1 7 0,1 5 0,-2 7 0,-6 8 0,-4 7-1,1 9 2,-8 5-1,0 12 0,1 3 0,-1 11 0,4 2 0,3 7 0,3 6 1,3 1-1,5 3 1,-1 3-1,2 4 0,-1-6 0,-1 0 0,-4-2 0,0-8 0,-5-3 0,-2-5 0,-6-7 1,-4-8-2,-16-7-3,32-2-31,-32 2-2,-6-16-1,6 16-1</inkml:trace>
  </inkml:traceGroup>
</inkml:ink>
</file>

<file path=ppt/ink/ink6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82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3-1,1-3 1,1 2-1,-1-2 1,1 0-2,-1 3 1,0 0-1,0 1 0,1 3 1,-1 3-1,0-1 0,0 3 0,0 0 0,1 0-1,0-1 2,0-1-2,1 0 2,-1-2 0,0 1 0,-1 0 0,1 0 0,-1 1 0,0 1 0,-1 1 0,2-3 0,0 1-2,0-1 1,1 1 0,-1 0 0,1-1 0,-1-2 0,1-1 0,-1 1 0,0-3 0,0 2 0,0 0 1,1-1-1,-1 1 0,1 0 0,-1 1 0,1 1 0,0 1 1,0-1-2,1-2 1,0-1 0,0 0 0,1 0 1,-1 1-2,-1 0 2,-1-1-1,1-1 0,-1-1 0,-1-1 0,1-1-1,1-1 1,-1-3 0,1-1 0,-1 0 0,1-1 0,-1 1 1,1-2-1,-1 0 0,0-1 0,0-1 1,1 0-1,-1-1 1,-1-8-2,2 11 1,-2-11 0,1 6 0,-1-6 0,0 0 0,0 0 0,0 0 0,0 0 1,0 0-1,0 0 1,0 0-1,0 0 1,0 0 0,0 0 0,0 0-1,1 7 1,-1-7-1,0 0 0,0 0 0,0 0 0,0 0 0,0 0 1,0 0-1,5 6 0,-5-6 0,0 0 1,0 0-1,0 0 0,0 0 0,5-1 0,-5 1 0,0 0 0,6 1 0,-6-1 0,9 0 0,-2 0 0,2 0 0,2-1 0,2-2-1,2 1 1,4-2 0,2 0 0,1 0 0,3-3 0,2 2 0,-1 2 0,1 0 0,0 1 0,-3 1 0,-2 1 0,-1 2 0,-3 0 0,0-1 1,-2 2-1,-1-3 0,-1-1 0,0 0-1,-2 0 1,-2-2-1,-2 1 1,-3-1 0,-5 3-1,7-5-1,-7 5-6,0 0-26,-2-9-3,2 9 1,-6-5-2</inkml:trace>
</inkml:ink>
</file>

<file path=ppt/ink/ink6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823"/>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309 34 9,'3'-13'27,"-3"13"1,3-12-5,-4 3-5,1 9-3,0-8-3,0 8-3,0 0-2,0 0-1,0 0-2,0 0 0,0 0-2,0 0-1,0 0 0,0 0 0,0 0 0,0 0 0,2 12 0,-1-5 0,-1 2-1,2 1 1,-1 0 0,0 0-1,1 0 0,0 1 1,-1-1 0,1 2 0,-2 1 0,1 2 0,-2 3-1,1 3 2,0 2 0,0 1-1,0 2 0,0 1 0,0 1 0,2 1 0,0 0 0,1-2-1,0 2-1,-1-2 1,0 0-1,0-1 1,0 2 0,-3-2 0,0 1-1,-1-1 2,2 1-2,-1 1 2,1 0 0,-2-1 0,1-1 0,1 2 0,0 1 0,0 0-1,-1-4 2,2 2-2,-1 0-1,1 2 1,1-3 0,-1 1 0,1-1 0,-1-1 0,0 2 0,-2-2 0,0 2 1,-2-1-1,3-1 1,-3-1-1,-1-2 1,2 1-1,1-1 1,-2 1-2,0-2 1,3 1 0,-1 0 0,1 0 0,0 2-1,1-1 1,-1-1 0,2 0 0,-1-2-1,0-2 2,1-2-2,-2 0 1,1-3 0,-1-1 1,0-2-1,1 1 0,0-1 0,-1-1 0,0 1 0,0 0 0,-1 0 0,1 1 0,0-1 1,-1 0-1,1-2 1,2-2-1,-2-6 1,1 8-1,-1-8 1,0 0-1,0 0 0,6 2 1,-6-2-1,0 0 1,0 0-1,0 0 0,0 0 0,0 0 1,0 0-1,0 0 0,0 0 1,0 0 0,0 0-1,0 0 0,-6 0 1,6 0-1,-5 0 0,5 0 0,-8-3 1,8 3-1,-10-4 0,5 3 0,1-2 0,-2 1 0,0-1-1,0 0 1,0-2-1,1 1 1,-1-1-1,1 2 1,-2-2-1,1 1 1,0 1 0,-3 1 0,2 2 0,-1 0 0,0 0 0,2 0 1,-1 0-1,1 0 0,-1-2 0,1 1 0,-2 0 0,1-1 0,1 0 0,-1 2 0,0 0 0,0 0 0,0 1 0,0 1 0,1-2 0,-2 1 0,0 0 1,2-1-1,-1-1 0,1 0 0,0 1 1,0-1-1,6 1 1,-7-3-1,7 3 0,0 0 1,-6-1-1,6 1 1,0 0-1,-6-1 0,6 1 0,0 0 1,-5-1-1,5 1 0,-5-1 0,5 1-1,-7 1 1,7-1 0,-5 0-1,5 0 1,-6 3 0,6-3 0,-5-1 0,5 1 1,0 0-1,-6-5 0,6 5 0,0 0 0,0 0-1,-6-6 0,6 6-1,0 0 0,0 0 0,0 0-3,0 0-23,0 0-9,0 0 1,-6 0-1</inkml:trace>
</inkml:ink>
</file>

<file path=ppt/ink/ink6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82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148-8 39,'0'0'30,"0"0"2,0 0-2,-6-2-17,5 13-4,-5 0-4,0 9-2,-2 6-2,-2 6 0,-2 5-1,-1 5 1,-1 0-1,0 1-1,1 0 0,-1-3-2,3-4-6,-2-7-13,3-7-9,5-6 0,2-8-1</inkml:trace>
  <inkml:trace contextRef="#ctx0" brushRef="#br0" timeOffset="1">215 54 15,'0'0'28,"0"0"0,0 0 1,0 0-13,-9 6-5,8 3-1,-5 5-4,3 6-3,-1 5-1,-1 6-1,1 4 0,-1 5-1,0 2 0,0 1-2,1 1-2,-2-9-4,4 1-8,-1-7-14,-2-10 0,4-5 2,1-14-2</inkml:trace>
  <inkml:trace contextRef="#ctx0" brushRef="#br0" timeOffset="2">312 1 45,'0'0'30,"-7"-4"0,7 4-10,0 13-7,-3-5-3,6 10-1,-4 3-3,5 8-1,0 2-2,4 5-1,-1 4-2,1-2-3,3 6-6,-3-6-16,2-3-7,-1-5 0,-1-6 0</inkml:trace>
  <inkml:trace contextRef="#ctx0" brushRef="#br0" timeOffset="3">415 9 12,'0'0'25,"0"0"1,0 0 1,5 7-12,-5-7-1,9 16-2,-6-1-2,8 8-3,-3 5-1,5 7-1,-1 2-3,0 0-6,1 1-26,1 0 0,-4-6-2,0-4 0</inkml:trace>
  <inkml:trace contextRef="#ctx0" brushRef="#br0" timeOffset="4">662 625 14,'0'0'25,"6"-4"0,-6 4-7,1-7-6,-1 7 0,0 0-1,8-3-4,-8 3-1,0 0-2,6-4 0,-6 4 0,7-3-2,-1-1 0,-6 4 0,11-11-1,-4 2 1,0-1-1,2-4 1,1 2-1,-2-5 0,2 1-1,-1-1 0,-1-1-1,-2 0 0,0 0 0,-2 2 1,-2-1-1,0 1 0,-2 0 2,-1 1-2,0 0 2,-1 1-2,1 2 2,-2 1-2,2 3 2,-2 1-1,3 7 0,-9-5 0,4 5 1,5 0 0,-10 9 0,5-5 0,1 3-2,-1 2 3,1 0-2,0 0 1,3 3-1,-2 1 1,1 1-1,0 1 1,0 4 0,0-1-1,0 1 1,0 2-1,0 0 0,1 2 0,-2-1 1,3 1-1,0-1 1,0 0-1,2-1 0,-1-2 1,2 1 0,1-5-1,0 1 1,1-2-1,1-2 1,1-3-1,1-1 1,1-2-1,0-1 1,1-4-2,2-1 1,-2-4 0,1-1 0,2-1-1,-2-3 0,1 0 0,-1 0-1,0-1 1,-2-3-1,-2 1 1,-1-2 0,-1 0 1,-3-2-1,-1 2 1,-3 0 1,-1 2 0,0 3 0,-3 1-1,1 3 1,-1 1 0,-1 6 0,0-1-1,2 1 1,0 5-1,1-1 1,-1 4 0,2 1 0,2 3 0,1 0 1,0 0-1,1 2 0,2-2 0,2 1 0,1-3-1,2-2 1,1-2-2,0-3 1,4 1-1,-3-5-2,4 2-2,-6-6-5,6 3-17,-5-3-6,1-1 2,-2-1-1</inkml:trace>
  <inkml:trace contextRef="#ctx0" brushRef="#br0" timeOffset="5">1086 617 6,'0'0'22,"-1"-9"3,1 9 1,0 0-13,-11-9-4,11 9-1,-8-5 1,8 5 0,-8 2-2,8-2-2,-6 9-1,3-1 0,-1 0-1,1 4 0,-1-1-2,0 2 0,0-3 0,3 1 0,-2-2 0,4 0 0,-1-2 0,3 1 0,-1-1 0,1 0-1,-3-7 1,6 9-1,-6-9-1,7 5 1,-7-5 0,8-2-1,-8 2 1,6-10-1,-6 10 1,6-13-1,-4 6 1,0 0-1,-2 7 1,4-12-1,-4 12 2,3-9-1,-3 9 1,0 0 0,2-7 1,-2 7-1,0 0 0,4 9 0,-4-9 0,3 12-1,1-4 0,1-2-1,0 3 0,0-3-1,2 0 0,-1-4-1,3 0-1,-2-4 0,2 0-1,-3-5-5,3 2-10,-2-2-10,-4-3 2,3 1-1</inkml:trace>
  <inkml:trace contextRef="#ctx0" brushRef="#br0" timeOffset="6">1208 375 44,'0'0'30,"-5"-12"-1,5 12-5,-2-8-14,2 8-3,0 0-2,-6-1-1,6 1-2,-1 10 0,1 0 1,0 1-2,0 5 1,0 0-1,0 4 1,-1 1-1,2 1 1,-2 1-1,1-1 0,-1 3-1,1-1 1,0-1 0,0-1-1,0-3 0,0-3 0,1-2 0,-1-3 1,0-4-1,0-7 1,0 0 0,0 0-1,1-9 1,-1-1-1,2-4 0,0-2 0,1-4-1,1 5 1,1-1 0,1 0-1,0 4 1,1 3 0,-1 4 0,0 5 0,-1 1-1,-5-1 1,5 10 0,-4-2-1,-2 3 1,0-3 0,-2 1 0,0-2 0,-1 1 0,4-8 0,-7 11 0,7-11 0,-7 7 0,7-7 1,-4 8-1,4-8 0,-3 8 0,3-8 0,3 13 0,-1-6 0,1 1 0,2 1 1,-1 1-1,1 0 0,4 0 1,-2 1 0,3-4 0,2 2 1,-1-3 0,2 0-1,-2-1-1,-1-2-3,2 3-23,-6-4-7,-6-2-1,6 2-1</inkml:trace>
</inkml:ink>
</file>

<file path=ppt/ink/ink6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83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83 1,'0'0'11,"0"0"8,0 0-7,0 0-2,0 0-2,0 0 1,-6 0 0,6 0 1,0 0 0,0 0 0,-2-7-1,2 7 0,0 0-2,0 0-1,-8-3-1,8 3-2,0 0-1,-7 1 0,7-1 0,0 0 0,0 0 0,0 0 0,0 0-1,0 0 0,0 0 0,0 0 0,0 0-1,4-6 1,-4 6-1,6 0 1,-6 0-1,6-1 1,-6 1 0,10-1-1,-5-1 1,1 2-1,-1-2 1,3 1-1,0 0 0,2-1 0,0 0 0,2 2 1,-1-3-1,0 1 0,1 0 0,-1 1 0,-2 1 0,0 1 0,0-1 0,-2 2 0,1 1 0,1-1 0,0-1 0,1-1 0,-1 0 0,2-1 1,0 0-1,1 0 0,-3-2 0,3 2 0,-2-1 0,0 2 0,1 0 0,-1-1 0,2 0 0,-2 1 1,2 0-2,-1 0 2,0-1-1,1 1 0,0 0 0,-2 1 0,4 0 0,-2 0 0,1-1 0,0 0 1,-1 0-1,1-1 0,0 0 0,0-1 0,-1 1 0,0-1 0,0 0 1,0 2-1,1-2 0,1 1 0,0-1 0,1 0 0,1 1 1,0-1-1,1-1 0,-1 1 0,-1 0 1,0 1-1,-1-1 0,0 1 0,-1-1 0,-1 1 0,-2 0 0,1 1 1,-1-3-1,0 2 0,-1-1 0,0 1 0,-1-1-1,-1 1 1,0 1 0,0 1 0,-1-1 0,-1 1 0,1-1 0,-1 0 0,1-1 0,2 0 0,-2-1 0,1 0 0,-1 2 0,0-1 0,0 0 0,0 1 0,-1 0 0,0 0 0,-5 0 0,9 2 0,-9-2 0,9-1 0,-3 1 0,1-1 0,0 0 0,1 0 1,1 0-1,-1 1 0,0-1 0,1 1 0,-3 0 0,1 1 0,-2 1-1,0-2 1,0 2 1,1-1-1,-2 1 0,1 0 0,1-1 0,0-1 0,-1 1 0,1-1 0,-1 1 0,-5-1-1,9 0 1,-9 0 0,7 2 0,-7-2 0,6 0 0,-6 0 0,0 0 0,6 0 1,-6 0-1,0 0 0,5-3 0,-5 3 0,0 0 0,5-2 0,-5 2-1,0 0 1,6-2 0,-6 2 0,0 0 0,0 0 0,0 0 1,0 0-2,5-2 1,-5 2 1,0 0-1,0 0-1,0 0 1,0 0 0,0 0 0,0 0 0,0 0 0,0 0-1,0 0-2,0 0-13,0 0-17,0 0 0,0 0-1,-6-6 0</inkml:trace>
</inkml:ink>
</file>

<file path=ppt/ink/ink6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83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67-3763 13,'-2'-10'24,"2"10"0,0 0-4,-4-13-5,4 13-2,-3-7-2,3 7-1,0 0-2,-2-7-1,2 7-2,0 0-1,-3-7-2,3 7 0,0 0-1,0 0-1,0 0 0,0 0 0,0 0 1,0 0-1,0 0 0,1 11 0,0-5 1,0 2-1,0 2 0,2 2 1,-1 2-2,2 2 2,-1 3-2,1 1 2,0 2-2,-1 0 1,0 1 0,0-1 0,0-4 0,-1-2 0,0-2 0,-2-3 0,2-3-1,-1-1 1,-1-7 0,0 8 0,0-8 0,0 0 0,0 0 0,0 0 0,0 0 0,3-9 0,0 2 0,-1-1-1,1-1 1,0-1-1,0 0 0,1-1 0,1 2-1,-3 0 0,4 2 0,-3 0 1,-3 7-1,7-9 0,-7 9 1,6-6 1,-6 6 0,0 0 0,6-2 0,-6 2 1,7 2-1,-7-2 0,8 7 0,-8-7 0,9 10 0,-4-1 1,0 0-1,-1 3 0,-1 1 1,2 1-1,-1 0 0,-2 1 0,1 1 0,-1-4 0,0 0-2,-2-2-26,0-4-1,0-6 0,0 0 1</inkml:trace>
  <inkml:trace contextRef="#ctx0" brushRef="#br0" timeOffset="1">286-3527 1,'0'0'0,"0"0"0,0 0 11,1-8-9,-1 8 2,6-3 2,-6 3 3,6-3-2,-6 3 1,9-2-1,-3 0 0,0 0-1,0 0-2,0-1-2,0 0-1,-1-1-1,1 1 1,-6 3 0,7-9 0,-7 9 0,5-8 0,-5 8 0,0-7 1,0 7 0,-3-9 0,3 9 0,-7-8 0,7 8-1,-7-8 1,7 8-1,-8-5 0,8 5 0,-9-2-1,9 2 1,-8 2-1,8-2 1,-6 4-1,6-4 2,-6 7 0,6-7 2,-6 10 0,6-10 0,-4 15 0,1-9 0,4 6 0,-3-4 0,4 1-2,-2 0 0,3 1 0,-2-1-1,2-1 1,0 2-1,2 0 1,-1-2 0,3 0 0,-1-1-2,3-4 1,1-2-2,-1-3-4,4 1-12,-1-3-12,-3-5 0,1 0-2,-4-1 3</inkml:trace>
  <inkml:trace contextRef="#ctx0" brushRef="#br0" timeOffset="2">529-3602 5,'-7'-1'21,"7"1"1,-9 0-3,3-2-5,6 2-5,-9 0-2,9 0-2,-7 0-2,7 0-1,-6 3-2,6-3 0,-7 3 0,7-3 0,-5 11 0,3-4 1,1 0-1,0 2 1,0-1 0,2 0 1,-1-1-1,3 0 1,-3-7 0,7 9-1,-7-9 0,9 3 0,-3-2-1,-1-2 0,0 1-2,-5 0 1,10-6-1,-10 6-1,8-11 0,-6 5 0,0 0 1,1-3 0,0 1 0,-3 1 1,1 1 1,-1 6 1,2-12 1,-2 12 1,0-8 1,0 8 0,0 0 0,0 0 0,0 0-1,0 10 0,0-3 0,0 2-2,1 1 0,1 2 0,1-2-3,0-1 0,3 2-6,-3-4-18,-3-7-1,7 3-1,-7-3 1</inkml:trace>
  <inkml:trace contextRef="#ctx0" brushRef="#br0" timeOffset="3">610-3704 29,'0'0'20,"0"0"-1,0 0-1,0 0-3,0 0-5,0 0-3,0 0-1,0 0-2,0 0 0,0 0-1,0 0-1,0 0 0,6 4-1,-6-4-1,10-4 1,-1 3-1,-1-2 0,2 0 0,0-1 0,1 0 1,-1 1-1,-1 0 0,-2 2-1,0-1 1,-7 2 0,8-1 0,-8 1 0,0 0-1,0 0 1,0 0-1,0 0 1,0 8-1,0-8 0,0 0-9,0 0-18,-5 4 0,5-4 0,-7-1-1</inkml:trace>
  <inkml:trace contextRef="#ctx0" brushRef="#br0" timeOffset="4">619-3806 45,'0'0'27,"0"0"1,-3-8-1,3 8-23,0 0-2,0 0 0,0 10-1,1-3 0,0 4 1,0 1-1,-1 1 0,0 3-1,0 2 1,0-1 0,0 0 0,0 1 0,0-1 0,0-1-1,1 2 1,1-2 0,0-1-1,1-2 1,1 2-1,1-2 0,0-1 1,1-3 0,0 0-1,2-2 1,0-1 0,-1-4-1,2-2 0,0 1 0,0-2-3,0 1-5,-4-4-22,-5 4 1,9-12-1,-7 4 1</inkml:trace>
  <inkml:trace contextRef="#ctx0" brushRef="#br0" timeOffset="5">4-2492 16,'0'0'26,"0"0"1,0 0-7,0 0-5,-5-5-1,5 5-4,0 0-1,7 0-2,-7 0-1,6-1-3,-6 1-1,9 3 0,-4-1-2,2 2 1,1-1-1,1 0 0,2-1-1,2 0 1,2-1 0,0-1 0,1 0 0,-1-2-1,-1 2 1,-1 0 0,-2 0 0,-2 1 0,-3 1 0,-1-2 1,-5 0-1,5 0 1,-5 0-1,0 0 0,0 0 0,0 0-1,2-6-2,-2 6-11,0 0-16,-6-7 0,6 7-2,0 0 2</inkml:trace>
  <inkml:trace contextRef="#ctx0" brushRef="#br0" timeOffset="6">115-2457 8,'0'0'25,"0"0"1,0 0-1,-2-8-10,2 8-4,0 0-2,0 0-2,0 0-2,0 0-2,0 0 0,0 0-2,0 0 1,0 0-1,0 0 0,0 0-1,0 0 0,-1 8 0,1-8 0,0 10 1,1-3-1,-1 1 0,2 3 0,-1 0 0,0 2 0,2-1 0,-1 3 0,0 0 1,0-1 0,0 1 1,0-2-1,0 0 1,-1-1-1,1-1 1,0-4-2,-1 1 0,-1-8-2,0 7-6,0-7-21,0 0-1,0 0-1,-1-9 1</inkml:trace>
  <inkml:trace contextRef="#ctx0" brushRef="#br0" timeOffset="7">307-2536 27,'-6'1'17,"6"-1"0,-7 4-2,5 2-1,2-6-2,-6 12-3,6-12-1,-3 18-2,0-9 0,3 5-3,0 1-2,1 1-1,0 2 0,3 1 0,-1 4-1,1-3 0,1 2 0,0-1 0,1 0-1,-2-3 0,2 0-4,-3-7-3,1-2-18,0-1 0,-4-8 0,0 0 0</inkml:trace>
  <inkml:trace contextRef="#ctx0" brushRef="#br0" timeOffset="8">401-2517 26,'-1'-12'29,"1"12"-2,-1-11 0,1 11-17,0 0-2,-2-8-3,2 8-1,-2 7-2,2 0 0,-2 2 1,1 2-1,-2-2 1,2 2-2,0 0 1,0 1-1,2-1 0,-1 1-1,1-1 0,2 1 0,0 1 0,-1-2 0,2 2-1,-1-1 1,0 1-1,1-1 1,0 0-1,-1-2 1,0 0 0,0-2 0,0 0 0,-3-8 1,8 8-1,-8-8 1,9 3-1,-3-4 1,-1-1-1,1 0 0,1 1-1,-2-2-1,0 3-1,-5 0-3,9-2-6,-9 2-16,2-7-2,-2 7 1,3-13 0</inkml:trace>
  <inkml:trace contextRef="#ctx0" brushRef="#br0" timeOffset="9">411-2442 8,'-7'-3'24,"7"3"2,0 0-6,-9 2-2,9-2-3,-6 1-1,6-1-3,0 0-2,0 0-3,0 0-2,0 0-1,9 2-1,-3 0-1,2-2-1,0 3 0,2-2-1,-1 1 0,3 0-1,-3-3-1,1 2-2,-5-4-9,1 1-17,-6 2 1,7-6 0,-7 6 0</inkml:trace>
  <inkml:trace contextRef="#ctx0" brushRef="#br0" timeOffset="10">530-2583 40,'0'0'30,"0"0"-1,0 0-10,1-11-6,-1 11-3,0 0-5,0 0-2,0 0-2,0 0 0,0 0-1,0 0 0,0 0 0,-2 7 1,2-7-1,0 0 1,0 0-1,0 0 1,3 8-1,-3-8 1,0 0-1,5 9 1,-5-9-1,6 9 0,-1-1 0,-2 3 0,3 0 0,-1 2 0,0 2 1,1 1-1,-3 2 0,1-1 0,-2 1 1,-2-1-1,-3 1 1,-1-2 0,-2 0-1,-1-1 1,0 0 0,-1-1 0,-1-1-1,3-1 1,1-4 0,1 1-1,4-9 1,-6 11 0,6-11 0,-4 7 0,4-7-1,0 0 1,0 0-1,0 0-2,-5 9-3,5-9-13,0 0-14,0 0 0,0 0-1,0 0 0</inkml:trace>
</inkml:ink>
</file>

<file path=ppt/ink/ink6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3.84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753 11 19,'0'0'28,"5"1"-1,-5-1-1,0 0-16,0 0 0,-5-5 0,5 5-4,0 0-2,-5 1-2,5-1-1,-8 0 1,8 0-1,-9 0 1,4-2 0,0 2-1,-2-2 0,0 1 0,1-1 0,-2 1 0,-2 1 0,2-2 0,-3 2-1,0 1 0,-1 0 0,-1 1 1,1 1-1,-2 0 0,2 1 0,-2 1 0,-1 2 0,-1 0 1,1 0-1,-1 1 1,0 0 0,1 0-2,-1 1 2,2 1-1,0-2 1,0 1-3,1 0 3,1 0-2,1 0 1,0 1 0,0 1 0,0 0 0,1 1 0,-1-1 0,2 3-1,-2-1 1,2 2 0,-1 0 0,0 4 0,1-2-1,-1 3 1,1-1 0,1 2 0,-1 1 0,1-2-1,-1-1 1,1-1 0,0-2 0,1 0 0,-1-2 1,1 2 0,-2-2-1,1 1 1,0 1-1,2 0 1,-2-1-1,2 2 1,0-1-1,1 1 0,-1 0 1,1 1-1,2 1 0,-2-1 0,2 0 1,-1 2-1,2-1 1,-1-1-1,1 1 0,1-2-1,-1 1 2,1 0-1,1 0 0,-3 0 0,1 0 1,-2-2-1,1 0 0,0-3 0,-1 0 1,1-4-1,2 0 1,1-9-1,-2 9 1,2-9-1,0 0 1,0 0 0,0 0 0,-6 2 0,6-2 0,-5-2-1,5 2 0,-7-7 1,7 7-1,-7-12 0,5 3 0,-2-1 0,2-2 1,-2-3-1,2-2 1,-2-1-1,1-1 0,0 0 1,-1-1-1,0 2 1,0 2-1,1 1 0,0 2 0,2 2 1,0 2-1,1 9 0,0-10 1,0 10-1,0 0 0,1-7 1,-1 7-1,0 0 0,0 0 0,0 0 0,0 0 0,-1 8 0,1-8 0,0 11 0,0-4 0,0 3 0,2 1 0,-1 1 0,0 3 0,1 1 0,0 2 0,0 0 0,-1 0 1,1-1-1,1 0 0,-1-3 0,1-1 1,-1-3-1,1-2 1,-3-8-1,6 12 0,-6-12 1,0 0-1,4 6 1,-4-6-1,0 0 0,0 0 1,0 0-1,0 0 0,0 0 0,8 0 0,-8 0 0,7-6 1,-1 2-1,1-3 0,2-2 1,1 0-1,2-2 1,0-1-1,1-1 0,1 0 0,0 0 0,0-2 0,1 2 0,0 1 0,-1 1 0,-1 2 0,-1 2 0,-2 1 0,-2 3 0,-1 1 0,-7 2 1,7-1-1,-7 1 0,0 0 0,0 0 0,0 0 0,0 0 0,0 0 0,0 0 1,0 0-1,0 0-1,0 0-2,0 0-12,0 0-20,0 0 0,0 0-2,8-1 0</inkml:trace>
</inkml:ink>
</file>

<file path=ppt/ink/ink6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368"/>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3-1,1-3 1,1 2-1,-1-1 1,1-2-2,-1 4 1,0 0-1,0 1 0,1 3 1,-1 3-1,0-1 0,0 3 0,0 0 0,1 0-1,0-1 2,0-1-2,1 0 2,-1-1 0,0 0 0,-1 0 0,1 0 0,-1 0 0,0 2 0,-1 1 0,2-2 0,0-1-2,0 0 1,1 1 0,-1 0 0,1-1 0,-1-1 0,1-2 0,-1 0 0,0-1 0,0 0 0,0 1 1,1-1-1,-1 1 0,1 0 0,-1 2 0,1-1 0,0 2 1,0 0-2,1-3 1,0-1 0,0 0 0,1 0 1,-1 1-2,-1 0 2,-1-1-1,1-2 0,-1 0 0,-1-1 0,1 0-1,1-3 1,-1-2 0,1 0 0,-1-2 0,1 1 0,-1 0 1,1-2-1,-1 0 0,0-1 0,0-1 1,1 0-1,-1-2 1,-1-7-2,2 12 1,-2-12 0,1 6 0,-1-6 0,0 0 0,0 0 0,0 0 0,0 0 1,0 0-1,0 0 1,0 0-1,0 0 1,0 0 0,0 0 0,0 0-1,1 7 1,-1-7-1,0 0 0,0 0 0,0 0 0,0 0 0,0 0 1,0 0-1,6 6 0,-6-6 0,0 0 1,0 0-1,0 0 0,0 0 0,4-1 0,-4 1 0,0 0 0,6 1 0,-6-1 0,9 0 0,-2 0 0,2 0 0,2-2 0,2 0-1,2 0 1,4-2 0,2 0 0,2 0 0,2-3 0,1 2 0,0 2 0,1 0 0,0 1 0,-3 1 0,-2 1 0,-1 2 0,-2 0 0,-2-1 1,0 2-1,-2-3 0,-1-1 0,-1 0-1,-1 0 1,-1-2-1,-4 0 1,-2 1 0,-5 2-1,7-6-1,-7 6-6,0 0-26,-2-8-3,2 8 1,-5-5-2</inkml:trace>
</inkml:ink>
</file>

<file path=ppt/ink/ink6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36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309 32 9,'3'-13'27,"-3"13"1,3-12-5,-4 3-5,1 9-3,0-8-3,0 8-3,0 0-2,0 0-1,0 0-2,0 0 0,0 0-2,0 0-1,0 0 0,0 0 0,0 0 0,0 0 0,2 12 0,-1-4 0,-1 0-1,1 2 1,1 0 0,-1 0-1,1 0 0,-1 1 1,1-1 0,-1 2 0,0 1 0,-1 2 0,0 3-1,0 3 2,-1 2 0,1 1-1,0 2 0,0 1 0,1 1 0,0 1 0,2 0 0,0-2-1,0 2-1,-1-2 1,0-1-1,0 1 1,-1 1 0,-1-2 0,-1 1-1,-1-1 2,2 1-2,-2 1 2,2 0 0,-1-2 0,0 1 0,1 1 0,0 1 0,0 0-1,-2-3 2,4 1-2,-2-1-1,1 3 1,0-2 0,1-1 0,0 1 0,-1-2 0,-1 2 0,0-2 0,-1 1 1,-2 0-1,2-1 1,-1 0-1,-2-3 1,2 1-1,0-1 1,0 1-2,-1-2 1,2 0 0,1 1 0,0 1 0,0 1-1,0-1 1,1-1 0,1 0 0,-2-3-1,1 0 2,1-3-2,-1-1 1,-1-2 0,0-1 1,1-1-1,-1 0 0,1-2 0,0 0 0,-1 2 0,-1-2 0,0 2 0,1-1 0,0 0 1,-1 1-1,2-4 1,0 0-1,-1-7 1,2 7-1,-2-7 1,0 0-1,0 0 0,5 2 1,-5-2-1,0 0 1,0 0-1,0 0 0,0 0 0,0 0 1,0 0-1,0 0 0,0 0 1,0 0 0,0 0-1,0 0 0,-5 1 1,5-1-1,-6-1 0,6 1 0,-7-3 1,7 3-1,-10-3 0,5 1 0,0 0 0,0 0 0,-1-2-1,-1 1 1,2-2-1,0 2 1,-1-2-1,0 1 1,0 0-1,0-1 1,-1 3 0,-2 0 0,3 1 0,-2 1 0,0 1 0,1-1 1,0 0-1,1-1 0,-1 0 0,2 0 0,-2-1 0,-1 0 0,2 1 0,0 1 0,-2 0 0,1 0 0,0 0 0,0 2 0,1-2 0,-1 1 0,-1 0 1,1-1-1,0-1 0,1 1 0,0 0 1,0-2-1,6 2 1,-7-2-1,7 2 0,0 0 1,-6-1-1,6 1 1,0 0-1,-6-1 0,6 1 0,0 0 1,-5-2-1,5 2 0,-5 0 0,5 0-1,-7 0 1,7 0 0,-5 1-1,5-1 1,-6 2 0,6-2 0,-5 0 0,5 0 1,0 0-1,-6-6 0,6 6 0,0 0 0,0 0-1,-6-5 0,6 5-1,0 0 0,0 0 0,0 0-3,0 0-23,0 0-9,0 0 1,-6 0-1</inkml:trace>
</inkml:ink>
</file>

<file path=ppt/ink/ink6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37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145-10 39,'0'0'30,"0"0"2,0 0-2,-5-2-17,3 14-4,-4-1-4,1 8-2,-4 7-2,-1 6 0,-2 5-1,-1 5 1,-1 0-1,0 1-1,1 0 0,-1-3-2,3-4-6,-2-7-13,3-7-9,5-6 0,2-8-1</inkml:trace>
  <inkml:trace contextRef="#ctx0" brushRef="#br0" timeOffset="1">212 52 15,'0'0'28,"0"0"0,0 0 1,0 0-13,-9 6-5,8 4-1,-5 3-4,3 7-3,-1 5-1,-1 6-1,1 5 0,-1 3-1,0 3 0,0 1-2,1 1-2,-2-9-4,4 1-8,-1-7-14,-2-9 0,4-7 2,1-13-2</inkml:trace>
  <inkml:trace contextRef="#ctx0" brushRef="#br0" timeOffset="2">309-1 45,'0'0'30,"-7"-4"0,7 4-10,0 13-7,-3-5-3,6 10-1,-4 3-3,5 8-1,0 3-2,4 3-1,0 5-2,-1-2-3,5 6-6,-5-6-16,3-3-7,-1-5 0,-1-6 0</inkml:trace>
  <inkml:trace contextRef="#ctx0" brushRef="#br0" timeOffset="3">412 7 12,'0'0'25,"0"0"1,0 0 1,5 7-12,-5-7-1,9 17-2,-6-3-2,8 9-3,-3 6-1,5 5-1,-1 3-3,0 0-6,1 1-26,1 0 0,-4-6-2,0-4 0</inkml:trace>
  <inkml:trace contextRef="#ctx0" brushRef="#br0" timeOffset="4">659 624 14,'0'0'25,"6"-5"0,-6 5-7,1-7-6,-1 7 0,0 0-1,9-3-4,-9 3-1,0 0-2,6-4 0,-6 4 0,6-3-2,0-1 0,-6 4 0,11-11-1,-4 2 1,0-1-1,2-3 1,1 0-1,-2-4 0,2 2-1,-1-3 0,-1 0-1,-2 0 0,0 0 0,-2 2 1,-2-1-1,0 1 0,-2 0 2,-1 1-2,0 1 2,-1-1-2,1 4 2,-2 0-2,2 2 2,-2 2-1,3 7 0,-9-4 0,4 4 1,5 0 0,-10 8 0,5-4 0,1 4-2,-1 0 3,1 1-2,0 0 1,3 3-1,-2 1 1,1 2-1,0-1 1,0 5 0,0-1-1,0 1 1,0 2-1,0 0 0,1 2 0,-1-1 1,2 1-1,-1-1 1,2 0-1,0-1 0,0-2 1,2 1 0,1-5-1,0 2 1,1-4-1,1-1 1,1-3-1,1-1 1,1-1-1,0-3 1,1-3-2,2-1 1,-2-4 0,1-1 0,2-1-1,-2-2 0,1-1 0,-1-1-1,0 0 1,-2-3-1,-2 1 1,-1-2 0,-1 0 1,-3-1-1,-1 0 1,-3 2 1,0 0 0,-2 4 0,-2 1-1,1 3 1,-1 1 0,-1 6 0,0-1-1,2 1 1,0 5-1,1 0 1,-1 2 0,2 2 0,2 3 0,1 1 1,0-2-1,1 3 0,2-2 0,2 1 0,1-3-1,2-2 1,1-2-2,0-2 1,4-1-1,-3-4-2,4 2-2,-6-6-5,6 3-17,-5-3-6,1-1 2,-2-1-1</inkml:trace>
  <inkml:trace contextRef="#ctx0" brushRef="#br0" timeOffset="5">1083 615 6,'0'0'22,"-1"-9"3,1 9 1,0 0-13,-11-9-4,11 9-1,-8-4 1,8 4 0,-8 1-2,8-1-2,-6 9-1,3 0 0,-1-2-1,1 6 0,-1-3-2,0 3 0,0-3 0,3 1 0,-2-2 0,4 0 0,-1-2 0,3 1 0,-1-1 0,1 0-1,-3-7 1,6 9-1,-6-9-1,7 6 1,-7-6 0,8-3-1,-8 3 1,6-10-1,-6 10 1,6-13-1,-4 6 1,0 0-1,-2 7 1,4-12-1,-4 12 2,3-9-1,-3 9 1,0 0 0,2-7 1,-2 7-1,0 0 0,4 9 0,-4-9 0,3 12-1,1-4 0,1-2-1,0 3 0,0-3-1,2 0 0,-1-3-1,3-2-1,-2-3 0,2 0-1,-3-5-5,3 2-10,-3-2-10,-2-3 2,2 1-1</inkml:trace>
  <inkml:trace contextRef="#ctx0" brushRef="#br0" timeOffset="6">1205 373 44,'0'0'30,"-5"-12"-1,5 12-5,-2-8-14,2 8-3,0 0-2,-6-1-1,6 1-2,-1 10 0,1 1 1,0 0-2,0 4 1,0 1-1,0 4 1,-1 1-1,2 2 1,-2-1-1,1 0 0,-1 3-1,1-1 1,0-1 0,0-1-1,0-3 0,0-3 0,1-2 0,-1-3 1,0-4-1,0-7 1,0 0 0,0 0-1,1-9 1,-1-1-1,2-4 0,0-2 0,1-4-1,0 5 1,3-1 0,0 0-1,0 4 1,1 3 0,-1 4 0,0 5 0,-1 1-1,-5-1 1,5 10 0,-4-2-1,-2 3 1,0-3 0,-2 1 0,0-2 0,-1 1 0,4-8 0,-7 11 0,7-11 0,-7 8 0,7-8 1,-4 7-1,4-7 0,-3 8 0,3-8 0,3 13 0,-2-6 0,3 1 0,1 1 1,-1 1-1,1 0 0,4 0 1,-2 1 0,3-4 0,2 2 1,-1-3 0,2 0-1,-2-1-1,-1-2-3,2 3-23,-6-4-7,-6-2-1,6 2-1</inkml:trace>
</inkml:ink>
</file>

<file path=ppt/ink/ink6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37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80 1,'0'0'11,"0"0"8,0 0-7,0 0-2,0 0-2,0 0 1,-6 0 0,6 0 1,0 0 0,0 0 0,-2-6-1,2 6 0,0 0-2,0 0-1,-8-4-1,8 4-2,0 0-1,-7 1 0,7-1 0,0 0 0,0 0 0,0 0 0,0 0-1,0 0 0,0 0 0,0 0 0,0 0-1,4-6 1,-4 6-1,6 0 1,-6 0-1,6-1 1,-6 1 0,10-1-1,-5 0 1,1 0-1,-1 0 1,3 0-1,0 0 0,2-1 0,0-1 0,2 3 1,-1-2-1,0-1 0,1 1 0,-1 2 0,-2 0 0,0 0 0,0 1 0,-2 0 0,1 2 0,1-1 0,0 0 0,0-2 0,1 0 0,1-1 1,-1 0-1,2 0 0,-2-3 0,1 4 0,0-2 0,-1 2 0,1 0 0,-1-1 0,2 0 0,-2 1 1,2-1-2,-1 1 2,-1 0-1,3 0 0,-2 0 0,0 0 0,2 2 0,0-1 0,0-1 0,0 0 1,-1 0-1,1-1 0,0-1 0,0 1 0,-2 0 0,1-2 0,1 2 1,-1 0-1,1 0 0,1-1 0,-1 1 0,3-1 0,-1 1 1,1-1-1,1-1 0,-1 1 0,0 0 1,-1 1-1,-1-1 0,0 1 0,-2-1 0,0 1 0,-2 0 0,2 1 1,-3-3-1,1 2 0,-1-1 0,0 0 0,-1 1-1,0 0 1,-2 1 0,1 1 0,-1-1 0,-1 1 0,2-1 0,-3 0 0,3-1 0,0 0 0,-1-1 0,1 0 0,-1 2 0,0-1 0,1 0 0,-2 1 0,0 0 0,0 0 0,-5 0 0,9 2 0,-9-2 0,10-1 0,-5 1 0,2-1 0,0 0 0,1 0 1,1 0-1,-1 1 0,0-1 0,1 1 0,-2 0 0,-1 1 0,-1 1-1,0-2 1,0 2 1,1-1-1,-2 1 0,1 0 0,1-1 0,0-1 0,-1 1 0,1-1 0,-1 0 0,-5 0-1,9 1 1,-9-1 0,7 2 0,-7-2 0,6 0 0,-6 0 0,0 0 0,6 0 1,-6 0-1,0 0 0,5-3 0,-5 3 0,0 0 0,5-2 0,-5 2-1,0 0 1,6-2 0,-6 2 0,0 0 0,0 0 0,0 0 1,0 0-2,5-2 1,-5 2 1,0 0-1,0 0-1,0 0 1,0 0 0,0 0 0,0 0 0,0 0 0,0 0-1,0 0-2,0 0-13,0 0-17,0 0 0,0 0-1,-6-6 0</inkml:trace>
</inkml:ink>
</file>

<file path=ppt/ink/ink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3:14.017"/>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E45369AE-F2F5-4261-AAE1-FB805D3C7A9D}" emma:medium="tactile" emma:mode="ink">
          <msink:context xmlns:msink="http://schemas.microsoft.com/ink/2010/main" type="inkDrawing" rotatedBoundingBox="2211,12147 11980,13104 11873,14189 2104,13232" semanticType="enclosure" shapeName="Other">
            <msink:destinationLink direction="from" ref="{A0546827-1FD2-48BE-A562-691AE5EC9667}"/>
          </msink:context>
        </emma:interpretation>
      </emma:emma>
    </inkml:annotationXML>
    <inkml:trace contextRef="#ctx0" brushRef="#br0">214 3104 33,'0'0'25,"0"0"-5,-3-19-2,3 19-6,0 0-4,0 0-3,-10-16-3,10 16 0,0 0 1,0 0-1,0 0 2,0 0-1,0 0 1,0 0 1,0 0 0,0 0-1,0 0 1,0 0 0,0 0-1,0 0 0,0 0 0,0 0 0,0-18-1,0 18-1,0 0 0,0 0 0,0 0-1,19-20 0,-19 20-1,0 0 1,13-21-1,-13 21 0,13-18 0,-13 18 0,18-22 1,-18 22-1,26-16 0,-26 16 0,25-18 0,-6 8 0,1-1 0,0-1 0,8 1 0,-2-4 0,3-3 0,0 1 0,1 1 0,-6 1 0,3 1 1,-5 1-1,2 0 0,2 4 0,0-6 1,-1 2-1,7-1 0,1-3 0,3 1 0,-4 0 0,1 3-1,-2-2 1,-2-1 0,1 5 0,-4-4 0,-1 4 0,1 0 0,2 0 0,-3-2 1,3-1-2,-2-1 1,1 2 0,1-3 0,1 3 0,-1 2 0,-1-4 0,1 6 0,-2-2 0,-1-1 0,1 2 0,-2-4 0,-4 3 0,0-4 0,3 2 0,-1 1 0,1-5 0,0 3 0,0 3 0,1 3 0,0-3 0,0 2 0,-2 4 0,2-3 1,-2 5-1,0-5 0,-2 1 0,1 0 0,-1 1 0,2 1 0,-2-3 0,0 3 0,1 1 0,-21 4 0,33-3 0,-33 3 0,25 0 0,-25 0 0,21 0 1,-21 0-1,23 0 0,-23 0 0,32 0 0,-14 0 0,-3-2 0,5 2 1,-2 0-2,-1 2 2,0-2-1,-17 0 0,29 2 1,-29-2-1,27 5 0,-27-5 0,30 5 0,-14-3 0,1 4 0,0-1 0,-1-1 0,-16-4 0,26 11 0,-26-11 0,22 5 0,-22-5 1,18 11-1,-18-11 0,17 15 0,-17-15 0,26 15 0,-26-15 0,22 25 0,-22-25 0,20 26 0,-20-26 0,16 27 0,-8-10 0,1-1 1,2 2-1,-4 3 0,2-1 0,1 2 0,-3-1 0,-2 0 0,-3-1 1,6-2-1,-8-2 0,0-16 0,5 28 0,-5-28 0,9 22 0,-9-22 0,8 18 0,-8-18 0,11 22 0,-11-22 0,9 18 1,-9-18-2,0 0 1,13 22 0,-13-22 0,0 0 0,7 20 0,-7-20 0,0 0 0,11 20 0,-11-20 0,0 0 0,9 19 0,-9-19 0,0 0 0,8 16 0,-8-16 1,0 0-1,13 18 0,-13-18 0,0 0 0,22 15 0,-22-15 0,0 0 0,24 16 0,-24-16 0,0 0 0,20 15 0,-20-15 0,0 0 0,0 0 1,20 9-1,-20-9 0,0 0 0,18 8 0,-18-8 0,0 0 0,22 9 0,-22-9 1,0 0-2,19 7 2,-19-7-2,0 0 2,0 0-1,0 0 1,20 7-1,-20-7 0,0 0 0,22 8 1,-22-8-1,24 7 1,-24-7-1,29 4 1,-29-4-1,32 9 0,-16-6 0,1 1 0,-17-4 0,22 11 0,-22-11 0,27 6 0,-27-6 0,28 1 0,-28-1 0,20 6 0,-20-6 0,24 0 0,-24 0 0,0 0 0,24 7 1,-24-7-1,0 0 0,24 4 0,-24-4-1,22 0 2,-22 0-1,26-2 0,-26 2 0,27 0 0,-27 0 0,28-4 0,-28 4 0,25-3 0,-25 3 0,21-6 1,-21 6-1,18-7 0,-18 7 0,18-11-1,-18 11 1,21-17-1,-21 17 1,24-14-2,-24 14 3,31-15-2,-31 15 1,27-13 0,-27 13 0,24-11 0,-24 11 0,24-14 0,-24 14 0,26-15 0,-26 15 0,26-13 0,-26 13 0,25-12 0,-25 12 0,22-19 0,-22 19 0,21-12 1,-21 12-1,0 0 0,20-19 0,-20 19 0,0 0 0,0 0 1,20-22-2,-20 22 1,0 0 0,17-18 0,-17 18 0,14-15 1,-14 15-1,19-12 0,-19 12 0,13-17 1,-13 17-1,0 0 0,20-20 0,-20 20 0,0 0 0,16-16 0,-16 16 0,0 0 0,0 0 0,15-13 0,-15 13 1,0 0-1,0 0 0,0 0 0,18-18-1,-18 18 2,0 0-1,0 0-1,0 0 1,17-17 0,-17 17 0,0 0 0,0 0 0,0 0 0,0 0 1,0 0-1,13-20 0,-13 20 0,0 0 0,13-16 0,-13 16-1,0 0 1,18-19 0,-18 19 0,0 0 0,0 0 0,20-16 0,-20 16 1,0 0-1,0 0 0,0 0 0,13-20 0,-13 20 0,0 0 0,19-19 0,-19 19 0,0 0 0,22-20 0,-22 20 1,0 0-2,18-14 1,-18 14 1,0 0-1,0 0 0,0 0 0,20-17 0,-20 17-1,24-13 1,-24 13 0,30-12 0,-30 12 0,27-15 0,-27 15 0,20-5 0,-20 5 0,0 0 0,21 0 0,-21 0 0,0 0 0,23 0 0,-23 0 0,28 0 0,-28 0 0,28 5 0,-28-5 0,23 9 0,-23-9 0,21 20 0,-21-20 0,27 17 0,-27-17 1,31 20-1,-8-11 0,-5 0 0,4 2 0,0-2 0,-2 0 0,0 6 0,1-2 0,-1 1 0,0 1 0,0 1 0,1-3 0,-1 0 0,0 2 0,2-4 0,-2 0 0,-3-2 0,-17-9 0,27 16 1,-27-16-1,24 13 0,-24-13-1,21 15 2,-21-15-1,14 18 0,-14-18 0,19 22 0,-10-6 0,-9-16 0,22 31 1,-22-31-1,20 28 0,-20-28 0,24 22 0,-24-22 0,20 20 0,-20-20 0,26 24 1,-26-24 0,18 23-1,-18-23 2,24 31-1,-24-31 1,22 28-2,-22-28 2,20 25-2,-20-25 1,23 19-1,-23-19 0,16 20 0,-16-20 0,11 18 0,-11-18 0,11 18 0,-11-18 0,9 17 1,-9-17-1,0 0 0,9 20 0,-9-20 0,0 0 0,12 16 0,-12-16 0,0 0 0,11 22 0,-11-22 0,0 0 0,12 22 0,-12-22 0,0 0 0,17 24 0,-17-24 0,0 0 0,13 20 0,-13-20 0,0 0 0,16 18 0,-16-18 0,0 0 0,15 13 0,-15-13 0,0 0 0,0 0 1,18 17-1,-18-17 0,0 0 0,0 0 0,0 0 0,21 16 0,-21-16 0,0 0 0,0 0 0,20 18 0,-20-18 0,0 0 0,0 0 0,13 15 0,-13-15 0,0 0 0,0 0 0,0 0 0,0 0 0,0 0 0,0 0 0,0 0 0,0 0 0,16 18 0,-16-18 0,0 0 0,0 0 0,0 0 0,0 0 0,0 0 0,0 0 0,0 0 0,15 9 0,-15-9 0,0 0 0,0 0 0,0 0 0,0 0 0,0 0 0,0 0 0,0 0 0,0 0 0,0 0 1,0 0-1,0 0 0,0 0 0,0 0 0,0 0 0,0 0 0,0 0 0,0 0 0,0 0-1,0 0 2,0 0-1,0 0 0,0 0 0,0 0 0,0 0 0,0 0 0,0 0 0,0 0 0,0 0 0,0 0 0,0 0 0,0 0 0,0 0-1,0 0 1,18 15 0,-18-15 0,0 0 0,0 0 0,19 13 0,-19-13 0,0 0 0,0 0 0,0 0 0,18 7 0,-18-7 1,0 0-1,0 0 0,0 0 0,0 0 0,0 0 0,0 0 1,0 0-1,0 0 0,0 0 0,0 0 0,0 0 0,0 0 0,0 0 0,0 0 0,0 0 0,0 0-1,0 0 1,0 0 0,0 0 0,0 0 0,0 0 1,0 0-2,0 0 1,0 0 0,0 0 0,0 0 0,0 0 0,0 0 0,0 0 0,0 0 0,0 0 0,0 0 0,0 0 0,0 0 0,0 0 0,0 0 0,0 0 0,0 0 0,15-4 0,-15 4 0,0 0 0,0 0 0,0 0 0,0 0 0,18-7 0,-18 7 0,0 0 0,0 0 1,0 0-1,0 0 0,0 0 0,0 0 0,0 0 0,0 0 0,0 0 0,0 0 0,0 0-1,0 0 1,19-9 0,-19 9 1,0 0-1,0 0 0,22-15 0,-22 15 0,18-12 0,-18 12 0,0 0-1,20-10 1,-20 10 0,0 0 0,0 0 0,0 0 0,0 0 0,15-18 0,-15 18 0,9-18 0,-9 18 0,15-17 0,-15 17 0,16-20 0,-16 20 0,0 0 0,17-16 0,-17 16 0,0 0 0,0 0 0,16-22 0,-16 22 0,12-18 0,-12 18 0,16-24 1,-16 24-1,22-22-1,-22 22 2,28-26-1,-8 14 0,-2 1-1,3-4 1,1 4 0,-2 0 0,0-2 0,-3 6 0,1-4 0,-2 2 0,-16 9 0,35-20 0,-35 20 0,37-22-1,-17 7 0,1 6 0,1-6 1,-2 3-1,0 1 0,-3 2 0,3-2 1,-4 3 0,1-1 0,-1 2 0,3-8 0,1 8 0,2-6 0,4 4 0,-2-4 0,-2 6 0,2-2 0,-6 3 0,0 3 1,1-1-1,-19 4 0,29-9 0,-10 3 0,-1 3 0,2-7 0,2 3 0,0 2-1,0-3 1,-1 3 0,-5 3 0,1-2 0,-17 4 0,25-1 0,-25 1 0,24-2 0,-24 2 1,26-4-1,-26 4-1,29-5 1,-29 5 0,28-6 0,-28 6 0,26-2 0,-26 2 0,18 4 0,-18-4 0,19 7 1,-19-7-1,25 8 0,-8-5 0,1-1 0,4 2 0,4 3 0,-2-1-1,5 1 1,4 0 0,-1 0 0,-1 3 0,-2 1 0,3-6 0,-3 4 1,0-2-1,-3 1 0,-2-1 0,-2 4 0,0-4 0,0 3 0,0-1 0,2 0 0,0 4 1,5 1-1,-7 3 1,10-3 0,-5 6 0,-1 1-1,2 0 1,-3-2 0,1-1-1,-6-3 1,11-1-1,-8-3 0,0 0 1,1 0-1,0 2 0,0 0 1,0 1-1,0 3 0,0-1 0,0 4 1,5-3-1,-1 1 0,-1-5 0,3 3 0,-1-1 1,2 1-1,-1-5 0,-3 8 0,-1-3 0,5-1 0,2 3 0,-1-3 0,3-3 0,-4 3 0,6-4 0,-4-2 0,3-3 0,-3-1 0,1 1 0,0-5 0,1 9 0,6-10 1,-3 5-1,5-5 0,-1 0 0,0-2 0,4-3 0,-2-1 0,0-3 0,-3 4 0,-3-4 0,1-1 0,-4 3 0,4-2 0,-8 2 0,-2-1 0,-1 3 0,-2-1 0,1 3 0,-5-3 0,-2 3 0,2 3 1,2 0-2,2-2 1,0 0 0,-2 0 0,-4 0 0,4 0 0,-4 4 0,0 0 0,0 0 0,-1 3 0,1-1 0,0 2 0,4-1 0,2 2 0,3 1 0,3-1-1,1-2 1,2 5 0,3-3 0,1 0 0,-1 4 0,-1-4 0,2 6 0,-1 0 0,3 2 0,-3 1 0,3 1 0,3-3 0,0-3 0,2 0 0,-4-7 0,-9-1 0,2-3 1,-9-3-1,-6 3 1,-20 0 0,19-2 0,-19 2 1,0 0-1,0 0 1,0 0-1,0 0 1,0 0-3,0 0-2,0 0-13,-10-22-21,20-4-4,-5-16-1,15-11-2</inkml:trace>
  </inkml:traceGroup>
</inkml:ink>
</file>

<file path=ppt/ink/ink7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83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3-1,1-3 1,1 2-1,-1-2 1,1 0-2,-1 3 1,0 0-1,0 1 0,1 3 1,-1 3-1,0-1 0,0 3 0,0 0 0,1 0-1,0-1 2,0-1-2,1 0 2,-1-1 0,0 0 0,-1-1 0,1 1 0,-1 1 0,0 1 0,-1 1 0,2-2 0,0-1-2,0 0 1,1 1 0,-1 0 0,1-1 0,-1-1 0,1-2 0,-1 0 0,0-1 0,0 0 0,0 1 1,1-1-1,-1 1 0,1 0 0,-1 2 0,1-1 0,0 2 1,0-1-2,1-1 1,0-3 0,0 2 0,1-1 1,-1 1-2,-1 0 2,-1-2-1,1 0 0,-1-1 0,-1-1 0,1 0-1,1-3 1,-1-2 0,1-1 0,-1 0 0,1 0 0,-1-1 1,1-1-1,-1 0 0,0 0 0,0-2 1,1-1-1,-1 0 1,-1-8-2,2 12 1,-2-12 0,1 6 0,-1-6 0,0 0 0,0 0 0,0 0 0,0 0 1,0 0-1,0 0 1,0 0-1,0 0 1,0 0 0,0 0 0,0 0-1,1 7 1,-1-7-1,0 0 0,0 0 0,0 0 0,0 0 0,0 0 1,0 0-1,6 6 0,-6-6 0,0 0 1,0 0-1,0 0 0,0 0 0,4-1 0,-4 1 0,0 0 0,6 1 0,-6-1 0,9 0 0,-2 0 0,2 0 0,2-2 0,2 0-1,2 0 1,4-2 0,2-1 0,1 2 0,3-4 0,2 2 0,-1 2 0,1 0 0,0 0 0,-3 3 0,-2 0 0,-1 2 0,-2 0 0,-2-1 1,0 1-1,-3-2 0,1 0 0,-2-1-1,-1 0 1,-2-2-1,-2 0 1,-3 0 0,-5 3-1,7-5-1,-7 5-6,0 0-26,-2-8-3,2 8 1,-6-5-2</inkml:trace>
</inkml:ink>
</file>

<file path=ppt/ink/ink7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837"/>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310 30 9,'3'-13'27,"-3"13"1,3-11-5,-4 2-5,1 9-3,0-9-3,0 9-3,0 0-2,0 0-1,0 0-2,0 0 0,0 0-2,0 0-1,0 0 0,0 0 0,0 0 0,0 0 0,2 12 0,-1-4 0,-1 0-1,1 2 1,1 1 0,-1-2-1,1 1 0,0 2 1,-1-3 0,0 3 0,0 1 0,-1 2 0,0 3-1,0 3 2,-1 2 0,1 1-1,0 2 0,0 1 0,1 1 0,1 1 0,0-1 0,1-1-1,0 2-1,-1-1 1,0-2-1,0 1 1,0 1 0,-3-2 0,0 0-1,-1 1 2,2-1-2,-2 3 2,2-2 0,-1 0 0,0-1 0,1 3 0,0-1 0,0 1-1,-2-3 2,4 1-2,-2 0-1,1 2 1,0-3 0,1 1 0,0-1 0,-1-1 0,0 2 0,-2-2 0,0 1 1,-2 0-1,2-1 1,-1 0-1,-2-3 1,2 1-1,0-1 1,0 1-2,-1-3 1,3 2 0,-1 0 0,1 1 0,0 1-1,1-2 1,-1 1 0,2-1 0,-2-3-1,1-1 2,1-1-2,-1-2 1,-1-2 0,0-1 1,1-1-1,-1 0 0,1-2 0,0 0 0,-1 1 0,-1 0 0,0 0 0,1 1 0,0-1 1,-1 0-1,2-2 1,0-2-1,-1-6 1,2 8-1,-2-8 1,0 0-1,0 0 0,5 2 1,-5-2-1,0 0 1,0 0-1,0 0 0,0 0 0,0 0 1,0 0-1,0 0 0,0 0 1,0 0 0,0 0-1,0 0 0,-5 1 1,5-1-1,-5-1 0,5 1 0,-8-3 1,8 3-1,-10-4 0,5 3 0,0-2 0,0 1 0,-1-1-1,-1 0 1,1-2-1,1 2 1,0-3-1,-1 3 1,0-2-1,0 1 1,-1 2 0,-2 0 0,2 1 0,-1 1 0,1 1 0,0-1 1,0 0-1,1-1 0,-1-1 0,1 1 0,-1 0 0,0-1 0,0 0 0,1 2 0,-1 0 0,0 0 0,-1 1 0,2 1 0,-1-2 0,0 1 0,-1 0 1,1-1-1,1-1 0,-1 0 0,1 1 1,0-1-1,6 1 1,-6-2-1,6 2 0,0 0 1,-7-2-1,7 2 1,0 0-1,-6 0 0,6 0 0,0 0 1,-5-2-1,5 2 0,-5-1 0,5 1-1,-6 1 1,6-1 0,-6 1-1,6-1 1,-6 2 0,6-2 0,-5-1 0,5 1 1,0 0-1,-6-5 0,6 5 0,0 0 0,0 0-1,-6-6 0,6 6-1,0 0 0,0 0 0,0 0-3,0 0-23,0 0-9,0 0 1,-6 0-1</inkml:trace>
</inkml:ink>
</file>

<file path=ppt/ink/ink7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83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142-10 39,'0'0'30,"0"0"2,0 0-2,-5-2-17,3 14-4,-4-1-4,1 8-2,-4 7-2,-1 6 0,-2 5-1,-1 5 1,-1 0-1,1 1-1,-1 0 0,1-3-2,1-4-6,-1-7-13,3-7-9,5-5 0,2-10-1</inkml:trace>
  <inkml:trace contextRef="#ctx0" brushRef="#br0" timeOffset="1">209 52 15,'0'0'28,"0"0"0,0 0 1,0 0-13,-9 6-5,8 4-1,-5 3-4,3 7-3,-1 5-1,-1 6-1,1 5 0,-1 3-1,0 3 0,0 1-2,1 1-2,-2-9-4,4 1-8,-1-7-14,-2-9 0,4-7 2,1-13-2</inkml:trace>
  <inkml:trace contextRef="#ctx0" brushRef="#br0" timeOffset="2">306-1 45,'0'0'30,"-7"-4"0,7 4-10,0 13-7,-3-5-3,6 10-1,-4 3-3,5 8-1,0 3-2,4 3-1,-1 5-2,1-2-3,3 6-6,-3-6-16,2-3-7,-1-5 0,-1-5 0</inkml:trace>
  <inkml:trace contextRef="#ctx0" brushRef="#br0" timeOffset="3">409 7 12,'0'0'25,"0"0"1,0 0 1,5 7-12,-5-7-1,9 17-2,-6-3-2,8 9-3,-3 6-1,5 5-1,-2 3-3,2 0-6,0 1-26,1 0 0,-5-5-2,2-5 0</inkml:trace>
  <inkml:trace contextRef="#ctx0" brushRef="#br0" timeOffset="4">655 624 14,'0'0'25,"6"-5"0,-6 5-7,1-7-6,-1 7 0,0 0-1,9-2-4,-9 2-1,0 0-2,6-5 0,-6 5 0,7-3-2,-1 0 0,-6 3 0,11-12-1,-5 3 1,2-1-1,0-3 1,2 0-1,-1-4 0,1 2-1,-1-3 0,-1 0-1,-2 0 0,-1 1 0,0 0 1,-4 0-1,1 1 0,-2 0 2,-1 1-2,0 1 2,0-1-2,-1 4 2,0 0-2,1 2 2,-3 2-1,4 7 0,-8-4 0,3 4 1,5 0 0,-11 8 0,7-4 0,-1 4-2,1 0 3,0 1-2,0 0 1,2 3-1,-1 1 1,2 2-1,-1-1 1,0 5 0,-1-1-1,2 1 1,-1 2-1,-1 0 0,2 2 0,-1-1 1,2 1-1,0-1 1,0 0-1,1 0 0,1-3 1,1 0 0,0-4-1,2 2 1,-1-4-1,3-1 1,-1-2-1,3-2 1,-1-2-1,2-2 1,0-2-2,1-3 1,0-3 0,0 0 0,1-3-1,0-1 0,0-1 0,-2-1-1,1 0 1,-2-3-1,-1 2 1,-3-4 0,0 1 1,-3-1-1,-1 0 1,-2 2 1,-2 0 0,-1 4 0,-2 1-1,1 3 1,-1 1 0,0 6 0,-1-1-1,2 2 1,-1 3-1,2 1 1,0 2 0,1 2 0,1 3 0,2 1 1,0-2-1,1 3 0,3-2 0,0 1 0,3-3-1,0-2 1,3-1-2,-2-4 1,5 0-1,-3-4-2,4 2-2,-6-6-5,6 3-17,-5-3-6,1-1 2,-2-1-1</inkml:trace>
  <inkml:trace contextRef="#ctx0" brushRef="#br0" timeOffset="5">1079 615 6,'0'0'22,"-1"-9"3,1 9 1,0 0-13,-10-9-4,10 9-1,-9-4 1,9 4 0,-8 1-2,8-1-2,-6 9-1,3 0 0,-1-2-1,1 6 0,-1-3-2,0 3 0,0-3 0,3 1 0,-2-2 0,4 0 0,0-2 0,1 1 0,0-1 0,1 0-1,-3-7 1,7 10-1,-7-10-1,6 5 1,-6-5 0,8-3-1,-8 3 1,6-10-1,-6 10 1,6-12-1,-4 5 1,0-1-1,-2 8 1,4-12-1,-4 12 2,3-9-1,-3 9 1,0 0 0,2-7 1,-2 7-1,0 0 0,4 9 0,-4-9 0,4 12-1,0-4 0,0-1-1,1 1 0,1-2-1,0 0 0,1-3-1,1-2-1,-1-3 0,2 0-1,-3-5-5,3 3-10,-2-4-10,-3-2 2,1 1-1</inkml:trace>
  <inkml:trace contextRef="#ctx0" brushRef="#br0" timeOffset="6">1201 373 44,'0'0'30,"-4"-12"-1,4 12-5,-3-8-14,3 8-3,0 0-2,-6-1-1,6 1-2,-1 10 0,1 1 1,0 0-2,0 4 1,0 1-1,0 4 1,-1 1-1,2 2 1,-2-1-1,1 1 0,-1 1-1,1 0 1,0-1 0,0-1-1,0-3 0,0-3 0,1-1 0,-1-4 1,0-5-1,0-6 1,0 0 0,0 0-1,1-8 1,-1-3-1,2-3 0,0-2 0,1-4-1,1 5 1,1-1 0,1 0-1,1 4 1,-1 3 0,0 4 0,0 5 0,-1 2-1,-5-2 1,5 9 0,-4 0-1,-2 1 1,0-1 0,-2 0 0,0-3 0,-1 2 0,4-8 0,-7 11 0,7-11 0,-7 8 0,7-8 1,-4 7-1,4-7 0,-3 8 0,3-8 0,3 13 0,-1-6 0,1 2 0,2 0 1,-1 0-1,1 1 0,4 1 1,-2-1 0,3-2 0,2 1 1,-1-4 0,2 1-1,-2 0-1,-1-4-3,2 5-23,-6-6-7,-6-1-1,6 3-1</inkml:trace>
</inkml:ink>
</file>

<file path=ppt/ink/ink7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4.84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80 1,'0'0'11,"0"0"8,0 0-7,0 0-2,0 0-2,0 0 1,-6 0 0,6 0 1,0 0 0,0 0 0,-2-7-1,2 7 0,0 0-2,0 0-1,-8-3-1,8 3-2,0 0-1,-7 1 0,7-1 0,0 0 0,0 0 0,0 0 0,0 0-1,0 0 0,0 0 0,0 0 0,0 0-1,4-6 1,-4 6-1,6 0 1,-6 0-1,6-1 1,-6 1 0,10-1-1,-5-1 1,1 2-1,-1-2 1,3 2-1,0-2 0,2 0 0,0 0 0,2 2 1,-1-3-1,0 1 0,1 0 0,-1 1 0,-2 1 0,0 1 0,0 0 0,-2 0 0,1 2 0,1-1 0,0-1 0,1-1 0,0 0 0,0 0 1,1-2-1,1 2 0,-3-4 0,3 3 0,-2-1 0,0 2 0,1 0 0,0-1 0,0 1 0,-1 0 1,2-1-2,-1 1 2,0-1-1,1 1 0,0 0 0,-2 1 0,4 0 0,-2 0 0,1-1 0,0 0 1,-1 0-1,1-1 0,0 0 0,1 0 0,-3-1 0,1 0 0,0 1 1,0 0-1,1 0 0,1-1 0,0 1 0,1-1 0,1 0 1,0 0-1,1 0 0,-1 0 0,0 0 1,-1 0-1,-1 1 0,0 0 0,-2-1 0,0 1 0,-2 0 0,1 1 1,-1-3-1,0 2 0,-1-1 0,0 0 0,-1 1-1,0 0 1,-2 1 0,1 0 0,-1 1 0,-1 0 0,1-1 0,-1 0 0,2-1 0,0 0 0,-1-1 0,1 0 0,-1 1 0,0 1 0,1-1 0,-2 1 0,0 0 0,0 0 0,-5 0 0,9 1 0,-9-1 0,10 0 0,-5 0 0,2-1 0,0 0 0,1 0 1,1 0-1,-1 1 0,0-1 0,1 1 0,-2 0 0,-1 1 0,-1 1-1,0-2 1,0 2 1,1-1-1,-2 0 0,1 2 0,1-3 0,0 1 0,-1 0 0,1-1 0,-1 0 0,-5 0-1,9 1 1,-9-1 0,8 2 0,-8-2 0,6 0 0,-6 0 0,0 0 0,5 0 1,-5 0-1,0 0 0,5-3 0,-5 3 0,0 0 0,5-2 0,-5 2-1,0 0 1,6-3 0,-6 3 0,0 0 0,0 0 0,0 0 1,0 0-2,5-1 1,-5 1 1,0 0-1,0 0-1,0 0 1,0 0 0,0 0 0,0 0 0,0 0 0,0 0-1,0 0-2,0 0-13,0 0-17,0 0 0,0 0-1,-6-6 0</inkml:trace>
</inkml:ink>
</file>

<file path=ppt/ink/ink7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5.491"/>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13-3 1,'0'0'22,"-5"1"5,5-1-5,0 0-8,0 0 1,0 0 0,0 0-4,0 0-2,0 0-2,0 0 0,0 0-2,0 0 0,0 0-2,1 7 0,-1-7-1,0 0-1,0 0 0,-1 9-1,1-9 1,0 8 0,0-8 0,-1 11-1,0-2 1,1 5 0,0 1 1,-1 0-1,1 2 1,-1 2-1,1-1 1,1 1-1,-1-2 1,1 0-2,-1 3 1,0 0-1,0 1 0,1 3 1,-1 2-1,0 1 0,0 2 0,0 0 0,1 0-1,0-1 2,0-2-2,1 2 2,-1-3 0,0 1 0,-1 0 0,1 0 0,-1 0 0,0 2 0,-1 1 0,2-2 0,0 0-2,0-1 1,1 0 0,-1 1 0,1-1 0,-1-1 0,1-2 0,-1 1 0,0-3 0,0 1 0,0 1 1,1-1-1,-1 1 0,1 0 0,-1 2 0,1-1 0,0 2 1,0-1-2,1-1 1,0-3 0,0 2 0,1-1 1,-1 1-2,-2 0 2,1-2-1,0 0 0,-2-1 0,1-1 0,0 0-1,1-3 1,-1-2 0,1-1 0,-1 0 0,1-1 0,-1 1 1,1-2-1,-1 0 0,0 0 0,0-2 1,1-1-1,-1 0 1,-1-8-2,2 12 1,-2-12 0,1 5 0,-1-5 0,0 0 0,0 0 0,0 0 0,0 0 1,0 0-1,0 0 1,0 0-1,0 0 1,0 0 0,0 0 0,0 0-1,1 7 1,-1-7-1,0 0 0,0 0 0,0 0 0,0 0 0,0 0 1,0 0-1,5 6 0,-5-6 0,0 0 1,0 0-1,0 0 0,0 0 0,5-1 0,-5 1 0,0 0 0,5 1 0,-5-1 0,10 0 0,-3 0 0,1 0 0,4-1 0,1-2-1,2 1 1,4-1 0,1-2 0,3 1 0,2-2 0,1 0 0,0 3 0,1 1 0,0-1 0,-3 2 0,-2 1 0,-1 2 0,-3 0 0,0 0 1,-2 0-1,-1-2 0,-1-1 0,-1 0-1,0 1 1,-3-4-1,-3 2 1,-2-1 0,-5 3-1,7-5-1,-7 5-6,0 0-26,-2-8-3,2 8 1,-5-6-2</inkml:trace>
</inkml:ink>
</file>

<file path=ppt/ink/ink7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5.49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311 28 9,'4'-13'27,"-4"13"1,2-11-5,-3 2-5,1 9-3,0-9-3,0 9-3,0 0-2,0 0-1,0 0-2,0 0 0,0 0-2,0 0-1,0 0 0,0 0 0,0 0 0,0 0 0,3 12 0,-3-4 0,1 0-1,0 2 1,1 1 0,-1-2-1,1 1 0,-1 2 1,0-3 0,1 3 0,-1 1 0,-1 2 0,0 4-1,0 1 2,-1 3 0,1 1-1,0 2 0,0 1 0,1 1 0,0 1 0,2 0 0,0-2-1,0 2-1,-1-2 1,0 0-1,0-1 1,-1 2 0,-1-2 0,-1 1-1,-1-1 2,2 1-2,-2 1 2,2 0 0,-1-1 0,0-1 0,1 2 0,0 1 0,0 0-1,-2-3 2,4 1-2,-2 0-1,1 2 1,0-3 0,1 1 0,0-1 0,-1-1 0,-1 2 0,0-2 0,-1 2 1,-2-2-1,2 1 1,-1-2-1,-2-2 1,2 1-1,0-1 1,0 1-2,-1-2 1,2 0 0,1 1 0,0 1 0,0 1-1,0-1 1,1-1 0,1 0 0,-2-3-1,1 0 2,1-3-2,-1-1 1,-1-2 0,0 0 1,1-3-1,-1 1 0,1-1 0,0-1 0,-1 1 0,-1 0 0,0 0 0,1 0 0,0 1 1,-1-1-1,2-3 1,0 0-1,-1-7 1,2 7-1,-2-7 1,0 0-1,0 0 0,5 2 1,-5-2-1,0 0 1,0 0-1,0 0 0,0 0 0,0 0 1,0 0-1,0 0 0,0 0 1,0 0 0,0 0-1,0 0 0,-5 1 1,5-1-1,-6-1 0,6 1 0,-8-2 1,8 2-1,-9-4 0,4 2 0,0 0 0,-1 0 0,0-2-1,0 1 1,0-2-1,1 2 1,-1-2-1,1 1 1,-2 0-1,1 0 1,-1 1 0,-2 1 0,3 1 0,-2 1 0,0 1 0,1-1 1,0 0-1,1-1 0,-1 0 0,1 0 0,-1 0 0,0-2 0,0 2 0,1 1 0,-2 0 0,2 0 0,-2 0 0,1 2 0,1-2 0,-2 2 0,1-2 1,0 0-1,0 0 0,1-1 0,-1 1 1,2-2-1,5 2 1,-7-2-1,7 2 0,0 0 1,-7-1-1,7 1 1,0 0-1,-5-1 0,5 1 0,0 0 1,-6-2-1,6 2 0,-5 0 0,5 0-1,-6 0 1,6 0 0,-6 1-1,6-1 1,-6 2 0,6-2 0,-5 0 0,5 0 1,0 0-1,-6-5 0,6 5 0,0 0 0,0 0-1,-6-6 0,6 6-1,0 0 0,0 0 0,0 0-3,0 0-23,0 0-9,0 0 1,-6 0-1</inkml:trace>
</inkml:ink>
</file>

<file path=ppt/ink/ink7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5.493"/>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139-12 39,'0'0'30,"0"0"2,0 0-2,-5-1-17,3 12-4,-4 0-4,1 8-2,-4 7-2,-1 6 0,-2 5-1,-1 5 1,-1 0-1,1 1-1,-1 0 0,1-3-2,1-4-6,-1-7-13,4-6-9,3-7 0,3-9-1</inkml:trace>
  <inkml:trace contextRef="#ctx0" brushRef="#br0" timeOffset="1">207 50 15,'0'0'28,"0"0"0,0 0 1,0 0-13,-10 6-5,9 4-1,-5 3-4,4 7-3,-3 5-1,0 6-1,2 5 0,-2 3-1,-1 3 0,1 1-2,1 1-2,-2-8-4,4-1-8,-1-5-14,-2-11 0,5-6 2,0-13-2</inkml:trace>
  <inkml:trace contextRef="#ctx0" brushRef="#br0" timeOffset="2">303-3 45,'0'0'30,"-7"-4"0,7 4-10,0 14-7,-3-6-3,6 10-1,-4 2-3,5 9-1,1 3-2,2 3-1,1 5-2,-1-2-3,5 6-6,-5-6-16,3-3-7,-1-4 0,-1-7 0</inkml:trace>
  <inkml:trace contextRef="#ctx0" brushRef="#br0" timeOffset="3">407 5 12,'0'0'25,"0"0"1,0 0 1,4 7-12,-4-7-1,9 17-2,-6-3-2,8 9-3,-3 6-1,5 5-1,-1 4-3,0-2-6,1 2-26,1 0 0,-4-5-2,0-5 0</inkml:trace>
  <inkml:trace contextRef="#ctx0" brushRef="#br0" timeOffset="4">653 622 14,'0'0'25,"6"-4"0,-6 4-7,1-7-6,-1 7 0,0 0-1,7-3-4,-7 3-1,0 0-2,6-5 0,-6 5 0,7-3-2,-1 0 0,-6 3 0,11-11-1,-4 1 1,0 0-1,2-3 1,1 0-1,-2-3 0,2 0-1,-1-1 0,-1-2-1,-2 1 0,0 1 0,-2 1 1,-2-2-1,0 2 0,-2 0 2,-1 2-2,0-1 2,-1 0-2,1 4 2,-2 0-2,2 2 2,-2 2-1,3 7 0,-9-4 0,4 4 1,5 0 0,-10 8 0,5-3 0,1 2-2,-1 1 3,1 1-2,0 0 1,3 4-1,-2-1 1,1 3-1,0 0 1,0 3 0,0 0-1,0 1 1,0 2-1,0 0 0,1 2 0,-2 0 1,3 0-1,0-1 1,0-1-1,2 1 0,-1-3 1,2 0 0,1-3-1,0 0 1,1-3-1,1-1 1,1-2-1,1-2 1,1-2-1,0-2 1,1-2-2,2-3 1,-2-3 0,1 0 0,2-3-1,-2-1 0,1-1 0,-1 0-1,0-2 1,-2-1-1,-2 0 1,-1-2 0,-2 0 1,-1-2-1,-2 1 1,-3 2 1,-1 1 0,-1 3 0,-1 0-1,0 4 1,-1 2 0,-1 4 0,0 0-1,2 2 1,0 3-1,0 1 1,1 3 0,1 1 0,2 2 0,1 2 1,0-2-1,1 3 0,2-1 0,1-1 0,3-2-1,1-1 1,1-3-2,0-3 1,3 0-1,-1-3-2,3 1-2,-7-6-5,8 3-17,-6-4-6,0 0 2,0-1-1</inkml:trace>
  <inkml:trace contextRef="#ctx0" brushRef="#br0" timeOffset="5">1075 614 6,'0'0'22,"-1"-10"3,1 10 1,0 0-13,-10-9-4,10 9-1,-8-4 1,8 4 0,-8 1-2,8-1-2,-6 9-1,3 0 0,-1-1-1,1 4 0,-1-2-2,0 3 0,0-3 0,2 2 0,0-4 0,3 1 0,-1-1 0,2 0 0,0-2 0,2 1-1,-4-7 1,6 10-1,-6-10-1,7 5 1,-7-5 0,8-2-1,-8 2 1,5-11-1,-5 11 1,6-12-1,-3 5 1,-1 0-1,-2 7 1,3-13-1,-3 13 2,4-9-1,-4 9 1,0 0 0,1-6 1,-1 6-1,0 0 0,4 8 0,-4-8 0,4 12-1,0-4 0,1-1-1,0 1 0,0-1-1,2-1 0,-1-4-1,3-1-1,-3-3 0,3 1-1,-3-7-5,3 4-10,-2-3-10,-3-4 2,2 2-1</inkml:trace>
  <inkml:trace contextRef="#ctx0" brushRef="#br0" timeOffset="6">1198 371 44,'0'0'30,"-5"-12"-1,5 12-5,-3-8-14,3 8-3,0 0-2,-5-1-1,5 1-2,-1 10 0,1 1 1,0 0-2,0 4 1,0 2-1,0 2 1,-1 2-1,2 2 1,-2-1-1,1 1 0,-1 1-1,1 0 1,-1 0 0,1-3-1,1-2 0,-1-2 0,1-3 0,-1-3 1,0-5-1,0-6 1,0 0 0,0 0-1,1-8 1,-1-3-1,1-3 0,1-2 0,2-3-1,-1 3 1,3 1 0,-1-2-1,2 6 1,-1 2 0,1 3 0,-1 6 0,-2 2-1,-4-2 1,6 10 0,-6-2-1,0 2 1,-1-1 0,-2 0 0,-1-3 0,1 3 0,3-9 0,-8 11 0,8-11 0,-6 7 0,6-7 1,-4 8-1,4-8 0,-3 8 0,3-8 0,3 12 0,-2-4 0,3 0 0,0 1 1,1 0-1,0 2 0,3-1 1,0 0 0,2-2 0,1 1 1,1-3 0,0 0-1,-1-1-1,0-2-3,0 3-23,-4-5-7,-7-1-1,6 3-1</inkml:trace>
</inkml:ink>
</file>

<file path=ppt/ink/ink7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5.500"/>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81 1,'0'0'11,"0"0"8,0 0-7,0 0-2,0 0-2,0 0 1,-6 0 0,6 0 1,0 0 0,0 0 0,-2-7-1,2 7 0,0 0-2,0 0-1,-8-3-1,8 3-2,0 0-1,-7 1 0,7-1 0,0 0 0,0 0 0,0 0 0,0 0-1,0 0 0,0 0 0,0 0 0,0 0-1,4-6 1,-4 6-1,6 0 1,-6 0-1,6-1 1,-6 1 0,10-1-1,-5-1 1,1 2-1,-1-2 1,3 1-1,0 0 0,2-1 0,0 0 0,2 2 1,-1-3-1,0 1 0,1 0 0,-1 1 0,-2 1 0,0 1 0,0-1 0,-2 2 0,1 1 0,1-1 0,0-1 0,1-1 0,-1 0 0,2-1 1,0 0-1,1 0 0,-3-2 0,3 2 0,-2-1 0,0 2 0,1 0 0,-1-1 0,2 0 0,-2 1 1,2 0-2,-1 0 2,0-1-1,1 1 0,0 0 0,-2 1 0,4 0 0,-2 0 0,1-1 0,0 0 1,-1 0-1,1-1 0,0 0 0,0-1 0,-1 1 0,0-1 0,0 0 1,0 2-1,1-2 0,1 1 0,0-1 0,1 0 0,1 1 1,0-1-1,1-1 0,-1 1 0,-1 0 1,0 1-1,-1-1 0,0 1 0,-1-1 0,-1 1 0,-2 0 0,1 1 1,-1-3-1,0 2 0,-1-1 0,0 1 0,-1-1-1,-1 1 1,0 1 0,0 1 0,-1-1 0,-1 1 0,1-1 0,-1 0 0,1-1 0,2 0 0,-2-1 0,1 0 0,-1 2 0,0-1 0,0 0 0,0 1 0,-1 0 0,0 0 0,-5 0 0,9 2 0,-9-2 0,9-1 0,-3 1 0,1-1 0,0 0 0,1 0 1,1 0-1,-1 1 0,0-1 0,1 1 0,-3 0 0,1 1 0,-2 1-1,0-2 1,0 2 1,1-1-1,-2 1 0,1 0 0,1-1 0,0-1 0,-1 1 0,1-1 0,-1 1 0,-5-1-1,9 0 1,-9 0 0,7 2 0,-7-2 0,6 0 0,-6 0 0,0 0 0,6 0 1,-6 0-1,0 0 0,5-3 0,-5 3 0,0 0 0,5-2 0,-5 2-1,0 0 1,6-2 0,-6 2 0,0 0 0,0 0 0,0 0 1,0 0-2,5-2 1,-5 2 1,0 0-1,0 0-1,0 0 1,0 0 0,0 0 0,0 0 0,0 0 0,0 0-1,0 0-2,0 0-13,0 0-17,0 0 0,0 0-1,-6-6 0</inkml:trace>
</inkml:ink>
</file>

<file path=ppt/ink/ink7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5.50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70-3763 13,'-2'-10'24,"2"10"0,0 0-4,-4-13-5,4 13-2,-3-7-2,3 7-1,0 0-2,-2-7-1,2 7-2,0 0-1,-3-7-2,3 7 0,0 0-1,0 0-1,0 0 0,0 0 0,0 0 1,0 0-1,0 0 0,0 11 0,1-5 1,0 2-1,1 2 0,0 2 1,1 2-2,0 2 2,1 3-2,0 1 2,-1 2-2,1 0 1,-1 1 0,0-1 0,-1-4 0,0-2 0,0-3 0,-1-1 0,0-4-1,0-1 1,-1-7 0,0 8 0,0-8 0,0 0 0,0 0 0,0 0 0,0 0 0,4-9 0,-2 2 0,0-1-1,2-1 1,-2-2-1,2 2 0,-1-2 0,2 2-1,-3 0 0,4 2 0,-3 0 1,-3 7-1,7-9 0,-7 9 1,6-6 1,-6 6 0,0 0 0,6-2 0,-6 2 1,7 2-1,-7-2 0,8 7 0,-8-7 0,9 10 0,-4-1 1,0 0-1,-1 3 0,-1 1 1,2 1-1,-1 0 0,-2 1 0,1 0 0,-1-3 0,0 1-2,-3-4-26,1-2-1,0-7 0,0 0 1</inkml:trace>
  <inkml:trace contextRef="#ctx0" brushRef="#br0" timeOffset="1">287-3527 1,'0'0'0,"0"0"0,0 0 11,1-8-9,-1 8 2,6-3 2,-6 3 3,7-3-2,-7 3 1,8-3-1,-1 2 0,-2-1-1,1 0-2,0-1-2,0 0-1,-1-1-1,1 1 1,-6 3 0,7-9 0,-7 9 0,5-8 0,-5 8 0,0-7 1,0 7 0,-3-9 0,3 9 0,-7-8 0,7 8-1,-7-8 1,7 8-1,-8-5 0,8 5 0,-9-2-1,9 2 1,-7 2-1,7-2 1,-7 4-1,7-4 2,-6 7 0,6-7 2,-5 10 0,5-10 0,-5 15 0,2-9 0,4 6 0,-3-5 0,4 3-2,-1-1 0,1 1 0,0-1-1,0-1 1,2 2-1,0-1 1,1 0 0,1-1 0,0-1-2,3-4 1,1-2-2,-1-3-4,4 1-12,-2-4-12,-1-4 0,-1 1-2,-2-2 3</inkml:trace>
  <inkml:trace contextRef="#ctx0" brushRef="#br0" timeOffset="2">529-3602 5,'-7'-1'21,"7"1"1,-9 0-3,4-2-5,5 2-5,-10 0-2,10 0-2,-7 0-2,7 0-1,-6 3-2,6-3 0,-6 3 0,6-3 0,-5 11 0,2-4 1,2-1-1,1 3 1,-2 0 0,3-1 1,0-1-1,1 0 1,-2-7 0,7 9-1,-7-9 0,10 3 0,-5-2-1,0-2 0,0 0-2,-5 1 1,10-5-1,-10 5-1,8-11 0,-6 5 0,1 0 1,-1-3 0,1 1 0,-3 1 1,1 1 1,-1 6 1,2-12 1,-2 12 1,0-8 1,0 8 0,0 0 0,0 0 0,0 0-1,0 10 0,0-3 0,0 2-2,1 1 0,1 1 0,1 0-3,0-2 0,3 2-6,-3-4-18,-3-7-1,7 3-1,-7-3 1</inkml:trace>
  <inkml:trace contextRef="#ctx0" brushRef="#br0" timeOffset="3">610-3704 29,'0'0'20,"0"0"-1,0 0-1,0 0-3,0 0-5,0 0-3,0 0-1,0 0-2,0 0 0,0 0-1,0 0-1,0 0 0,6 4-1,-6-4-1,10-4 1,-2 3-1,1-2 0,1 0 0,-1-1 0,2 0 1,0 1-1,-3 0 0,0 2-1,-2-1 1,-6 2 0,8-1 0,-8 1 0,0 0-1,0 0 1,0 0-1,0 0 1,0 8-1,0-8 0,0 0-9,0 0-18,-5 4 0,5-4 0,-7-1-1</inkml:trace>
  <inkml:trace contextRef="#ctx0" brushRef="#br0" timeOffset="4">619-3806 45,'0'0'27,"0"0"1,-3-8-1,3 8-23,0 0-2,0 0 0,0 10-1,0-3 0,2 4 1,-2 1-1,1 1 0,-1 3-1,0 2 1,0-1 0,0 0 0,-1 1 0,1-1 0,1-1-1,-1 2 1,2-2 0,1-1-1,0-2 1,1 1-1,1 0 0,0-2 1,1-3 0,0 0-1,1-2 1,1-1 0,0-4-1,1-2 0,-1 1 0,1-2-3,0 1-5,-4-4-22,-5 4 1,9-12-1,-7 3 1</inkml:trace>
  <inkml:trace contextRef="#ctx0" brushRef="#br0" timeOffset="5">7-2492 16,'0'0'26,"0"0"1,0 0-7,0 0-5,-5-5-1,5 5-4,0 0-1,7-1-2,-7 1-1,6-1-3,-6 1-1,8 4 0,-2-2-2,0 1 1,2 0-1,1 1 0,2-3-1,3 2 1,0-3 0,1 0 0,1 0 0,-1-1-1,-1 1 1,-1 0 0,-2 0 0,-2 1 0,-3 0 0,-1 0 1,-5-1-1,5 0 1,-5 0-1,0 0 0,0 0 0,0 0-1,2-7-2,-2 7-11,0 0-16,-6-6 0,6 6-2,0 0 2</inkml:trace>
  <inkml:trace contextRef="#ctx0" brushRef="#br0" timeOffset="6">118-2458 8,'0'0'25,"0"0"1,0 0-1,-2-7-10,2 7-4,0 0-2,0 0-2,0 0-2,0 0-2,0 0 0,0 0-2,0 0 1,0 0-1,0 0 0,0 0-1,0 0 0,-1 7 0,1-7 0,0 10 1,0-2-1,1 0 0,0 3 0,0 0 0,1 2 0,0-1 0,0 3 0,0 0 1,0-2 0,0 3 1,0-3-1,0 0 1,-1-2-1,1 0 1,0-3-2,-1 0 0,-1-8-2,0 7-6,0-7-21,0 0-1,0 0-1,-1-10 1</inkml:trace>
  <inkml:trace contextRef="#ctx0" brushRef="#br0" timeOffset="7">308-2537 27,'-6'2'17,"6"-2"0,-6 3-2,3 4-1,3-7-2,-5 12-3,5-12-1,-4 18-2,2-9 0,2 5-3,0 1-2,0 1-1,2 2 0,1 1 0,1 3-1,-1-1 0,2 1 0,1-2 0,-1 2-1,0-5 0,1 1-4,-4-6-3,2-4-18,0 1 0,-4-9 0,0 0 0</inkml:trace>
  <inkml:trace contextRef="#ctx0" brushRef="#br0" timeOffset="8">402-2518 26,'-2'-11'29,"2"11"-2,0-12 0,0 12-17,0 0-2,-2-7-3,2 7-1,-2 7-2,2 0 0,-2 1 1,1 3-1,-2-2 1,2 3-2,0-2 1,0 3-1,2-2 0,-1 1-1,1-1 0,2 0 0,-1 2 0,1-2 0,0 3-1,1-2 1,-1 0-1,1 0 1,-1 1-1,0-4 1,1 1 0,-1-1 0,0-2 0,-3-7 1,8 8-1,-8-8 1,9 3-1,-3-3 1,-1-2-1,1 0 0,0 0-1,-1-1-1,1 3-1,-6 0-3,8-2-6,-8 2-16,2-7-2,-2 7 1,4-12 0</inkml:trace>
  <inkml:trace contextRef="#ctx0" brushRef="#br0" timeOffset="9">412-2442 8,'-7'-4'24,"7"4"2,0 0-6,-9 3-2,9-3-3,-6 1-1,6-1-3,0 0-2,0 0-3,0 0-2,0 0-1,8 2-1,-1-1-1,0 0-1,2 1 0,0-1-1,1 1 0,1 0-1,-2-2-1,1 1-2,-4-4-9,-1 1-17,-5 2 1,7-6 0,-7 6 0</inkml:trace>
  <inkml:trace contextRef="#ctx0" brushRef="#br0" timeOffset="10">530-2583 40,'0'0'30,"0"0"-1,0 0-10,1-12-6,-1 12-3,0 0-5,0 0-2,0 0-2,0 0 0,0 0-1,0 0 0,0 0 0,-2 7 1,2-7-1,0 0 1,0 0-1,0 0 1,3 8-1,-3-8 1,0 0-1,5 9 1,-5-9-1,6 10 0,-1-2 0,-2 2 0,3 1 0,-1 3 0,0 0 1,0 2-1,-1 2 0,0 0 0,-2-1 1,-2 1-1,-3-1 1,-1-1 0,-2 1-1,-1-3 1,0 1 0,-1 0 0,-1-3-1,3 0 1,1-3 0,1 0-1,4-9 1,-6 11 0,6-11 0,-4 7 0,4-7-1,0 0 1,0 0-1,0 0-2,-4 8-3,4-8-13,0 0-14,0 0 0,0 0-1,0 0 0</inkml:trace>
</inkml:ink>
</file>

<file path=ppt/ink/ink7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12:13:45.512"/>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753 11 19,'0'0'28,"5"1"-1,-5-1-1,0 0-16,0 0 0,-5-5 0,5 5-4,0 0-2,-6 1-2,6-1-1,-7 0 1,7 0-1,-9 0 1,4-2 0,0 2-1,-2-2 0,0 1 0,1-1 0,-2 1 0,-2 1 0,2-2 0,-3 2-1,0 1 0,-1 0 0,-1 1 1,0 1-1,0 0 0,1 1 0,-2 1 0,-1 2 0,-1 0 1,1 0-1,-1 1 1,0 0 0,1 0-2,-1 1 2,2 1-1,0-2 1,0 1-3,1 0 3,1 0-2,1 0 1,0 1 0,0 1 0,0 0 0,1 1 0,-1 0 0,2 1-1,-2 0 1,2 2 0,-1 0 0,0 4 0,1-1-1,-1 1 1,1 0 0,1 3 0,-1-1 0,1-1-1,-1-1 1,1-1 0,0-2 0,1 0 0,-1-2 1,1 2 0,-2-1-1,1-1 1,0 3-1,2-2 1,-2 1-1,2 1 1,0-1-1,1 1 0,-1 0 1,1 0-1,2 3 0,-2-3 0,2 2 1,-1 1-1,2-2 1,-1 1-1,1-1 0,1-1-1,-1 1 2,1 0-1,0 1 0,-1-1 0,0-1 1,-2-1-1,1 1 0,0-4 0,-1-1 1,1-2-1,2-2 1,1-8-1,-2 10 1,2-10-1,0 0 1,0 0 0,0 0 0,-6 2 0,6-2 0,-5-3-1,5 3 0,-7-7 1,7 7-1,-7-11 0,5 2 0,-2-1 0,2-2 1,-2-4-1,2-1 1,-2-1-1,1-1 0,0 0 1,-1 0-1,0 0 1,0 3-1,1 1 0,0 3 0,2 1 1,0 2-1,1 9 0,0-11 1,0 11-1,0 0 0,1-7 1,-1 7-1,0 0 0,0 0 0,0 0 0,0 0 0,-1 9 0,1-9 0,0 10 0,0-2 0,0 1 0,2 2 0,-1 1 0,0 4 0,1-1 0,0 4 0,0-2 0,-1 2 1,1-2-1,1 0 0,-1-3 0,1-1 1,-1-3-1,1-2 1,-3-8-1,6 12 0,-6-12 1,0 0-1,4 6 1,-4-6-1,0 0 0,0 0 1,0 0-1,0 0 0,0 0 0,8 0 0,-8 0 0,7-6 1,-1 1-1,1-1 0,2-3 1,1 0-1,2-3 1,0 0-1,1 0 0,1-2 0,0 1 0,0-2 0,1 3 0,0-1 0,-1 3 0,-1 0 0,-1 3 0,-2 2 0,-2 1 0,-1 3 0,-7 1 1,7-1-1,-7 1 0,0 0 0,0 0 0,0 0 0,0 0 0,0 0 0,0 0 1,0 0-1,0 0-1,0 0-2,0 0-12,0 0-20,0 0 0,0 0-2,8-2 0</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4:07.104"/>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9BBF7B7A-3BF5-4151-9FC4-36B55CB171B5}" emma:medium="tactile" emma:mode="ink">
          <msink:context xmlns:msink="http://schemas.microsoft.com/ink/2010/main" type="inkDrawing" rotatedBoundingBox="2707,9462 12838,11564 12311,14103 2180,12000" shapeName="Other">
            <msink:destinationLink direction="with" ref="{1D2A5F65-126D-4908-8EC0-19ECDE997BC8}"/>
            <msink:destinationLink direction="with" ref="{1A338BAF-A156-4821-BB55-32293AB1A538}"/>
            <msink:destinationLink direction="with" ref="{589B9B7F-B9AD-4FA9-B07F-44115191E23C}"/>
          </msink:context>
        </emma:interpretation>
      </emma:emma>
    </inkml:annotationXML>
    <inkml:trace contextRef="#ctx0" brushRef="#br0">-15 1444 16,'0'0'26,"-9"20"0,9-20 2,0 0-12,0 0-10,0 0-1,0 0 1,0 0 0,0 0 0,0 0 0,0 0 0,0 0 0,0 0 0,9-29 0,-9 29-1,19-29 0,-3 10 0,-5-8-1,6 1-1,-3-7-1,3 2 0,1-7-1,4 0-1,2-5 1,8 0-1,-1-5 0,6 4 0,3-1 0,0-3 0,3 4 0,-3 4 0,2 2 1,3-3-1,-1 3 0,0 0 0,4 1 1,-4 0-2,3-5 1,5-1 0,1 0-1,4 1 2,-4-1-2,1-3 1,-1 4 0,-1 0 0,-3 7 0,-3 4 0,-4 4 0,-1 1 0,-6 6 0,3 2 0,3 1 0,1 1 0,0-1 0,4 1 0,-3-1 0,-3 3 0,0 5 0,-5 1 0,-9 3 0,-4 7 0,-2 3 0,-20-5 0,24 29 0,-13-10 0,-2 1 0,1 0-1,1 0 1,-2 0 0,0 2 0,2-2 0,-2 2 0,0 4 0,-3 5 0,0 2 1,1-1 0,-3 14-2,1 0 1,2 3 0,3-3 0,4-2 0,1 0 0,7-2 0,4-4-1,3-5 1,4-7 0,-1 5 1,1-9-2,2 0 1,-4-8 0,0-3 0,-2-9 0,5-6 0,-3-7 0,0-7-1,0-8 2,1-5-2,-1-7 1,-2-6 1,-1-7-1,-6-2 0,2-6 0,-2 1 1,-2 7-2,-2 0 2,1 9-1,-1 7 0,1 11 0,1 8-1,-2 10 1,0 6 0,-1 6 0,0 5 0,-1 1 0,2 1 0,-1 2 0,1 3 1,-1 0-1,-2 4 0,-2 9 1,1 4-1,-1 7 0,0 2 0,0 7 0,2 2-1,-1-2 2,3 1-2,5-9 1,-2 1 0,4-9 0,0-6 0,0-7 0,1-5 1,3-5-1,3-8 0,2-8 0,0-10-1,1-4 2,0-6-1,-2-9 0,1 0 0,-4-7 1,1-2-2,-3-13 1,-1 2 1,3-2-2,3 0 1,1 2 0,3-2 0,5 10 0,-3 1 0,1 11 0,0 5 0,1 7 0,-3 0 0,3 3 0,3 4 0,-3 1 0,4 0 1,-2 0-1,6 0-1,-4 6 2,-3 2-1,-3 1 0,-5 2 1,-1 4-1,-1 3 0,4 5 0,-2-3 1,-2 4-1,2 0 0,2 0 1,-2 0-1,-2 0 1,1 1-1,-7-1 1,-1 6 0,-2-4-1,4 5 1,-6 2-1,2 0 1,-1 2-1,-5 0 0,4 2 0,4 1 0,-3 1 1,2 1-2,1 4 2,2-3-1,-6-1 1,2-1-2,-1 1 2,-3 1-2,-5-1 2,0-1 0,0 3-1,-1 0 1,1-3-1,2 5 0,0-4 0,3 1 1,-1-3-1,-1 1 0,1 0 0,-4 1 0,-2 0 0,-2 3 1,0-1-1,-2 4 0,-1 3 0,-1 3 1,-1-5-1,5 5 1,-5-1-1,3-1 0,2-3 0,1-1 0,-7-2 0,6-5 0,-1-2 0,-1 0 0,1-8 0,-3 2 1,-5-18-1,13 30 0,-8-14 0,-5-16 0,10 31 1,-5-13-1,2 1 0,1-1 0,-3 2 1,6-4-2,-3 5 2,3 1-1,-11-22 0,18 32 0,-18-32 1,20 33-1,-12-16 0,3 1 1,-2-1-1,-9-17 0,22 31 0,-22-31 0,24 32 0,-24-32 0,20 19 0,-20-19 0,15 18 0,-15-18 1,9 20-1,-9-20 0,9 20 0,-9-20 0,9 24 0,-9-24 1,15 20-1,-15-20-1,15 18 2,-15-18-1,11 24-1,-11-24 1,13 33 0,-10-16 1,5 4-1,-1 3 0,2-2 0,2 0 0,2-5 0,-2 4 1,4-2-1,-4 1 0,0-2 0,-2 2 0,0-1 0,-1 2 0,-3-2 0,3 1 1,1-4-1,-2 6 0,0-3 0,1 1 0,-3 0 0,1-2 0,-1 4 0,-1-2 0,0 0 0,1-3 0,3 1 0,1 0 0,2-1 0,-11-17 1,20 29-1,-9-13 0,-11-16 0,20 33 0,-11-15 0,-1 1 0,1-3 0,4 2 0,0 3 0,1-7 0,-1 6 1,6-1-2,-1 3 2,-1-1 0,-1 3 0,-1-2-1,-2 0 1,1-2 0,3-5-1,1-2 0,3-2 0,2 0 0,3 0 0,0 5-1,5 2 1,-1 4 0,4 4 0,1-2 0,0-1 0,0-1 0,2-7 0,0-8 0,-2-9 0,1-10 0,-1-9 0,-2-4 0,-1-4 0,-3-6 0,0-3 0,6-3-1,-1-4 0,-5-3 1,6 1-1,-2-6 0,0-4 0,-2-3 1,0 1-1,-5-1 1,-2-2 0,-2 3 0,2 2 0,2 1 0,-2 3 0,5-8 0,1 3 0,1-2-1,-2 1 2,2 4-1,-1-5 0,1 3 0,-2 10-1,-3 3 1,4 4-1,-1 3 2,0 2-2,6 3 1,2 0-1,2 3 1,-3-2 0,1 0 0,2 2 0,-8 3 0,2 4 0,-2 4 0,1 5 0,-3 4 0,-1 2 0,-4 5 0,-1 4-1,1 0 1,0 1 0,-2 3 1,0 3-1,-1-2 0,-1 6 0,0-4 0,0 2 1,0-2-1,-1 2 0,-1 0 0,1-2 0,-19-9 0,29 24 0,-29-24 0,22 22 0,-22-22 0,24 27 0,-24-27 0,29 26 0,-10-13 0,-19-13 0,31 31 0,-16-13 1,-1 11-1,1 4 0,2 7 0,-3 3 1,5 2-1,-3-3 0,4 4 1,1-8-1,-1-8 0,2-5 0,0-5 0,2-1 0,0-7 0,-4-2 0,2-7 0,-5-1 0,1-7 0,-18 5 0,28-32 0,-16 11 0,-1-5 0,-1-3 0,-1-6 0,2-3 0,2 1 0,0 0 0,1 3 0,-1 4-1,0 5 1,2 1-1,-2 4 0,-13 20 0,25-13 1,-25 13-1,24 4 1,-24-4 1,30 7-2,-14-3 2,3 3-1,-1 2 1,-1 0-1,1 12 1,0-1-1,1 2 0,5 0 0,-1 1 0,3-4 0,2-1 0,1-4 1,1-12-1,1-4 0,-2-10 0,-3-5-1,2-3 2,-3-7-2,-1 1 1,-2-3-1,4-2 1,-2 2 0,2 7-1,3 0 1,-1 5 0,5 6 0,-4 0 0,0 4 0,1 3 0,-1 4 0,-1 4 0,-1 1 1,1 6-1,-4 2-1,-2 0 2,7 3-1,-5 5 0,2 6 0,0 0 1,-2 10-1,-1-2 1,-2 5-1,3 0 0,-4 2 1,2 0-1,-2-7 0,0 1 0,-1-3 0,-1 0 0,-1 0 0,-5 2 0,0-8 0,-3 4 0,-4 2 1,1-2-1,1 2 0,-1-7 0,1-1 0,0-3 0,2 2 1,1-4-1,-10-20 0,18 26 0,-18-26 0,11 22 1,-11-22-1,7 20 0,-7-20 0,4 18 1,-4-18-1,0 0 0,7 20 1,-7-20-1,0 0 0,0 0 1,0 0 0,17 11-1,-17-11 0,0 0 1,0 0-1,15 17 1,-15-17-1,0 0 1,0 0-1,0 0 2,0 0-1,0 0 0,0 0-1,16 3 1,-16-3-1,0 0 1,0 0-1,0 0 0,0 0 0,0 0 0,0 0 1,0 0-1,0 0 0,0 0 0,0 0 0,0 0-1,0 0 1,0 0-2,17 2-4,3 16-23,-20-18-12,0 0 0,-26-27-2,13 0 1</inkml:trace>
  </inkml:traceGroup>
</inkml:ink>
</file>

<file path=ppt/ink/ink8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8:02.828"/>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753 11 19,'0'0'28,"5"1"-1,-5-1-1,0 0-16,0 0 0,-5-5 0,5 5-4,0 0-2,-6 1-2,6-1-1,-7 0 1,7 0-1,-9 0 1,4-2 0,0 2-1,-2-2 0,0 1 0,1-1 0,-2 1 0,-2 1 0,2-2 0,-3 2-1,0 1 0,-1 0 0,-1 1 1,0 1-1,0 0 0,1 1 0,-2 1 0,-1 2 0,-1 0 1,1 0-1,-1 1 1,0 0 0,1 0-2,-1 1 2,2 1-1,0-2 1,0 1-3,1 0 3,1 0-2,1 0 1,0 1 0,0 1 0,0 0 0,1 1 0,-1 0 0,2 1-1,-2 0 1,2 2 0,-1 0 0,0 4 0,1-1-1,-1 1 1,1 0 0,1 3 0,-1-1 0,1-1-1,-1-1 1,1-1 0,0-2 0,1 0 0,-1-2 1,1 2 0,-2-1-1,1-1 1,0 3-1,2-2 1,-2 1-1,2 1 1,0-1-1,1 1 0,-1 0 1,1 0-1,2 3 0,-2-3 0,2 2 1,-1 1-1,2-2 1,-1 1-1,1-1 0,1-1-1,-1 1 2,1 0-1,0 1 0,-1-1 0,0-1 1,-2-1-1,1 1 0,0-4 0,-1-1 1,1-2-1,2-2 1,1-8-1,-2 10 1,2-10-1,0 0 1,0 0 0,0 0 0,-6 2 0,6-2 0,-5-3-1,5 3 0,-7-7 1,7 7-1,-7-11 0,5 2 0,-2-1 0,2-2 1,-2-4-1,2-1 1,-2-1-1,1-1 0,0 0 1,-1 0-1,0 0 1,0 3-1,1 1 0,0 3 0,2 1 1,0 2-1,1 9 0,0-11 1,0 11-1,0 0 0,1-7 1,-1 7-1,0 0 0,0 0 0,0 0 0,0 0 0,-1 9 0,1-9 0,0 10 0,0-2 0,0 1 0,2 2 0,-1 1 0,0 4 0,1-1 0,0 4 0,0-2 0,-1 2 1,1-2-1,1 0 0,-1-3 0,1-1 1,-1-3-1,1-2 1,-3-8-1,6 12 0,-6-12 1,0 0-1,4 6 1,-4-6-1,0 0 0,0 0 1,0 0-1,0 0 0,0 0 0,8 0 0,-8 0 0,7-6 1,-1 1-1,1-1 0,2-3 1,1 0-1,2-3 1,0 0-1,1 0 0,1-2 0,0 1 0,0-2 0,1 3 0,0-1 0,-1 3 0,-1 0 0,-1 3 0,-2 2 0,-2 1 0,-1 3 0,-7 1 1,7-1-1,-7 1 0,0 0 0,0 0 0,0 0 0,0 0 0,0 0 0,0 0 1,0 0-1,0 0-1,0 0-2,0 0-12,0 0-20,0 0 0,0 0-2,8-2 0</inkml:trace>
</inkml:ink>
</file>

<file path=ppt/ink/ink8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48:09.81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753 11 19,'0'0'28,"5"1"-1,-5-1-1,0 0-16,0 0 0,-5-5 0,5 5-4,0 0-2,-6 1-2,6-1-1,-7 0 1,7 0-1,-9 0 1,4-2 0,0 2-1,-2-2 0,0 1 0,1-1 0,-2 1 0,-2 1 0,2-2 0,-3 2-1,0 1 0,-1 0 0,-1 1 1,0 1-1,0 0 0,1 1 0,-2 1 0,-1 2 0,-1 0 1,1 0-1,-1 1 1,0 0 0,1 0-2,-1 1 2,2 1-1,0-2 1,0 1-3,1 0 3,1 0-2,1 0 1,0 1 0,0 1 0,0 0 0,1 1 0,-1 0 0,2 1-1,-2 0 1,2 2 0,-1 0 0,0 4 0,1-1-1,-1 1 1,1 0 0,1 3 0,-1-1 0,1-1-1,-1-1 1,1-1 0,0-2 0,1 0 0,-1-2 1,1 2 0,-2-1-1,1-1 1,0 3-1,2-2 1,-2 1-1,2 1 1,0-1-1,1 1 0,-1 0 1,1 0-1,2 3 0,-2-3 0,2 2 1,-1 1-1,2-2 1,-1 1-1,1-1 0,1-1-1,-1 1 2,1 0-1,0 1 0,-1-1 0,0-1 1,-2-1-1,1 1 0,0-4 0,-1-1 1,1-2-1,2-2 1,1-8-1,-2 10 1,2-10-1,0 0 1,0 0 0,0 0 0,-6 2 0,6-2 0,-5-3-1,5 3 0,-7-7 1,7 7-1,-7-11 0,5 2 0,-2-1 0,2-2 1,-2-4-1,2-1 1,-2-1-1,1-1 0,0 0 1,-1 0-1,0 0 1,0 3-1,1 1 0,0 3 0,2 1 1,0 2-1,1 9 0,0-11 1,0 11-1,0 0 0,1-7 1,-1 7-1,0 0 0,0 0 0,0 0 0,0 0 0,-1 9 0,1-9 0,0 10 0,0-2 0,0 1 0,2 2 0,-1 1 0,0 4 0,1-1 0,0 4 0,0-2 0,-1 2 1,1-2-1,1 0 0,-1-3 0,1-1 1,-1-3-1,1-2 1,-3-8-1,6 12 0,-6-12 1,0 0-1,4 6 1,-4-6-1,0 0 0,0 0 1,0 0-1,0 0 0,0 0 0,8 0 0,-8 0 0,7-6 1,-1 1-1,1-1 0,2-3 1,1 0-1,2-3 1,0 0-1,1 0 0,1-2 0,0 1 0,0-2 0,1 3 0,0-1 0,-1 3 0,-1 0 0,-1 3 0,-2 2 0,-2 1 0,-1 3 0,-7 1 1,7-1-1,-7 1 0,0 0 0,0 0 0,0 0 0,0 0 0,0 0 0,0 0 1,0 0-1,0 0-1,0 0-2,0 0-12,0 0-20,0 0 0,0 0-2,8-2 0</inkml:trace>
</inkml:ink>
</file>

<file path=ppt/ink/ink8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1"/>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6 0 8,'0'0'16,"-3"14"0,3-14-10,-3 17-3,4-6 1,-1-11 2,1 18 1,-1-18 1,5 12 0,-5-12 1,0 0-1,13 10-2,-3-3 0,-10-7-2,19 6 0,-8-3-2,5 2 1,-5-3-1,4 4 0,-4-5 1,1 2-1,-12-3 1,19 8 0,-19-8 1,14 9 0,-14-9 0,10 7 0,-10-7-1,0 0 0,13 9-1,-13-9 0,0 0-1,10 9 0,-10-9-1,0 0 0,0 0 0,0 0 0,0 0 0,0 0 0,10 11 0,-10-11 0,0 0 0,0 0 0,12 11 1,-12-11-1,11 4 0,-11-4 0,12 4 0,-12-4 0,10 7 0,-10-7 0,0 0 0,12 13 0,-12-13 0,5 10 0,-5-10 0,0 0 0,6 12 0,-6-12 0,0 0 0,11 5 0,-11-5 0,13-2 0,-13 2 1,11-1-1,-11 1-1,0 0 1,11 1 1,-11-1-1,0 0 0,0 0 0,10 3 0,-10-3 0,0 0 0,13-1 0,-13 1 0,12 0 0,-12 0 0,11 1 0,-11-1 0,11 3 0,-11-3 0,0 0 1,13 3-1,-13-3 0,0 0 1,0 0-1,0 0 1,0 0-1,0 0 0,0 0 1,0 0-1,0 0 0,0 0 0,0 0 0,11 1 0,-11-1 0,0 0 0,0 0 0,0 0-2,0 0-8,5 16-20,-5-16-3,0 0 1,0 0-2</inkml:trace>
</inkml:ink>
</file>

<file path=ppt/ink/ink8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2"/>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37 33 54,'-11'-25'33,"11"25"2,0 0-2,0 0-15,-18-9-10,18 9-2,0 0-2,0 0-1,0 0-1,2 20 0,-2-20 0,0 34-1,-4-12 1,4 4-1,-4 3 1,-1 8-1,3 1 1,-4 2-2,5 0 2,2 8-2,5 3 2,-1 8-2,5 3 0,1 7 1,2 4-1,-1 6 1,-2 3-1,-7-1 1,3 1 0,-12 6-1,4-6 1,-7-3-1,-2-6 1,4-2-2,-4-2 2,4-3-1,1 4-1,0-10 1,5 2 0,1 2 0,3 7-1,1-5 1,2 2 0,1-2 0,0-2 0,-1 0 0,-3-2 0,3-4 0,-2-3 0,-3 5-1,3-1 1,-6-2 0,2 3 0,0 4 0,-2 5 0,4 1 1,2 5-1,1 5 1,5 4-1,1 4 1,0 2-1,2 3 1,1-2 0,1 10-1,2-4 1,-3-1 0,3 5 0,-3 0-1,3 1 1,-2 4-1,1 0 0,6 0 0,0 5 0,-3-1-1,1-2 1,-2-2 0,3-5-1,-3-3 1,2-6 0,-1-3 0,-5-3 0,6-5 1,1-1-1,-1-5 1,-2-4 0,1-3 0,-5-1-1,1-8 1,-4-6 0,2-6 0,-6-6 0,1-3-1,-5 0 1,1 1-1,-8-6 1,1 1-1,-1-4 1,-3-3-1,1 1 0,-1-7 0,1-2 0,6-19 0,0 0-1,-3 16-2,3-16-3,0 0-28,0-18-6,0-8 0,9 4-1</inkml:trace>
</inkml:ink>
</file>

<file path=ppt/ink/ink8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3"/>
    </inkml:context>
    <inkml:brush xml:id="br0">
      <inkml:brushProperty name="width" value="0.06667" units="cm"/>
      <inkml:brushProperty name="height" value="0.06667" units="cm"/>
      <inkml:brushProperty name="color" value="#808080"/>
      <inkml:brushProperty name="fitToCurve" value="1"/>
    </inkml:brush>
  </inkml:definitions>
  <inkml:trace contextRef="#ctx0" brushRef="#br0">-15 1444 16,'0'0'26,"-9"20"0,9-20 2,0 0-12,0 0-10,0 0-1,0 0 1,0 0 0,0 0 0,0 0 0,0 0 0,0 0 0,0 0 0,9-29 0,-9 29-1,19-29 0,-3 10 0,-5-8-1,6 1-1,-3-7-1,3 2 0,1-7-1,4 0-1,2-5 1,8 0-1,-1-5 0,6 4 0,3-1 0,0-3 0,3 4 0,-3 4 0,2 2 1,3-3-1,-1 3 0,0 0 0,4 1 1,-4 0-2,3-5 1,5-1 0,1 0-1,4 1 2,-4-1-2,1-3 1,-1 4 0,-1 0 0,-3 7 0,-3 4 0,-4 4 0,-1 1 0,-6 6 0,3 2 0,3 1 0,1 1 0,0-1 0,4 1 0,-3-1 0,-3 3 0,0 5 0,-5 1 0,-9 3 0,-4 7 0,-2 3 0,-20-5 0,24 29 0,-13-10 0,-2 1 0,1 0-1,1 0 1,-2 0 0,0 2 0,2-2 0,-2 2 0,0 4 0,-3 5 0,0 2 1,1-1 0,-3 14-2,1 0 1,2 3 0,3-3 0,4-2 0,1 0 0,7-2 0,4-4-1,3-5 1,4-7 0,-1 5 1,1-9-2,2 0 1,-4-8 0,0-3 0,-2-9 0,5-6 0,-3-7 0,0-7-1,0-8 2,1-5-2,-1-7 1,-2-6 1,-1-7-1,-6-2 0,2-6 0,-2 1 1,-2 7-2,-2 0 2,1 9-1,-1 7 0,1 11 0,1 8-1,-2 10 1,0 6 0,-1 6 0,0 5 0,-1 1 0,2 1 0,-1 2 0,1 3 1,-1 0-1,-2 4 0,-2 9 1,1 4-1,-1 7 0,0 2 0,0 7 0,2 2-1,-1-2 2,3 1-2,5-9 1,-2 1 0,4-9 0,0-6 0,0-7 0,1-5 1,3-5-1,3-8 0,2-8 0,0-10-1,1-4 2,0-6-1,-2-9 0,1 0 0,-4-7 1,1-2-2,-3-13 1,-1 2 1,3-2-2,3 0 1,1 2 0,3-2 0,5 10 0,-3 1 0,1 11 0,0 5 0,1 7 0,-3 0 0,3 3 0,3 4 0,-3 1 0,4 0 1,-2 0-1,6 0-1,-4 6 2,-3 2-1,-3 1 0,-5 2 1,-1 4-1,-1 3 0,4 5 0,-2-3 1,-2 4-1,2 0 0,2 0 1,-2 0-1,-2 0 1,1 1-1,-7-1 1,-1 6 0,-2-4-1,4 5 1,-6 2-1,2 0 1,-1 2-1,-5 0 0,4 2 0,4 1 0,-3 1 1,2 1-2,1 4 2,2-3-1,-6-1 1,2-1-2,-1 1 2,-3 1-2,-5-1 2,0-1 0,0 3-1,-1 0 1,1-3-1,2 5 0,0-4 0,3 1 1,-1-3-1,-1 1 0,1 0 0,-4 1 0,-2 0 0,-2 3 1,0-1-1,-2 4 0,-1 3 0,-1 3 1,-1-5-1,5 5 1,-5-1-1,3-1 0,2-3 0,1-1 0,-7-2 0,6-5 0,-1-2 0,-1 0 0,1-8 0,-3 2 1,-5-18-1,13 30 0,-8-14 0,-5-16 0,10 31 1,-5-13-1,2 1 0,1-1 0,-3 2 1,6-4-2,-3 5 2,3 1-1,-11-22 0,18 32 0,-18-32 1,20 33-1,-12-16 0,3 1 1,-2-1-1,-9-17 0,22 31 0,-22-31 0,24 32 0,-24-32 0,20 19 0,-20-19 0,15 18 0,-15-18 1,9 20-1,-9-20 0,9 20 0,-9-20 0,9 24 0,-9-24 1,15 20-1,-15-20-1,15 18 2,-15-18-1,11 24-1,-11-24 1,13 33 0,-10-16 1,5 4-1,-1 3 0,2-2 0,2 0 0,2-5 0,-2 4 1,4-2-1,-4 1 0,0-2 0,-2 2 0,0-1 0,-1 2 0,-3-2 0,3 1 1,1-4-1,-2 6 0,0-3 0,1 1 0,-3 0 0,1-2 0,-1 4 0,-1-2 0,0 0 0,1-3 0,3 1 0,1 0 0,2-1 0,-11-17 1,20 29-1,-9-13 0,-11-16 0,20 33 0,-11-15 0,-1 1 0,1-3 0,4 2 0,0 3 0,1-7 0,-1 6 1,6-1-2,-1 3 2,-1-1 0,-1 3 0,-1-2-1,-2 0 1,1-2 0,3-5-1,1-2 0,3-2 0,2 0 0,3 0 0,0 5-1,5 2 1,-1 4 0,4 4 0,1-2 0,0-1 0,0-1 0,2-7 0,0-8 0,-2-9 0,1-10 0,-1-9 0,-2-4 0,-1-4 0,-3-6 0,0-3 0,6-3-1,-1-4 0,-5-3 1,6 1-1,-2-6 0,0-4 0,-2-3 1,0 1-1,-5-1 1,-2-2 0,-2 3 0,2 2 0,2 1 0,-2 3 0,5-8 0,1 3 0,1-2-1,-2 1 2,2 4-1,-1-5 0,1 3 0,-2 10-1,-3 3 1,4 4-1,-1 3 2,0 2-2,6 3 1,2 0-1,2 3 1,-3-2 0,1 0 0,2 2 0,-8 3 0,2 4 0,-2 4 0,1 5 0,-3 4 0,-1 2 0,-4 5 0,-1 4-1,1 0 1,0 1 0,-2 3 1,0 3-1,-1-2 0,-1 6 0,0-4 0,0 2 1,0-2-1,-1 2 0,-1 0 0,1-2 0,-19-9 0,29 24 0,-29-24 0,22 22 0,-22-22 0,24 27 0,-24-27 0,29 26 0,-10-13 0,-19-13 0,31 31 0,-16-13 1,-1 11-1,1 4 0,2 7 0,-3 3 1,5 2-1,-3-3 0,4 4 1,1-8-1,-1-8 0,2-5 0,0-5 0,2-1 0,0-7 0,-4-2 0,2-7 0,-5-1 0,1-7 0,-18 5 0,28-32 0,-16 11 0,-1-5 0,-1-3 0,-1-6 0,2-3 0,2 1 0,0 0 0,1 3 0,-1 4-1,0 5 1,2 1-1,-2 4 0,-13 20 0,25-13 1,-25 13-1,24 4 1,-24-4 1,30 7-2,-14-3 2,3 3-1,-1 2 1,-1 0-1,1 12 1,0-1-1,1 2 0,5 0 0,-1 1 0,3-4 0,2-1 0,1-4 1,1-12-1,1-4 0,-2-10 0,-3-5-1,2-3 2,-3-7-2,-1 1 1,-2-3-1,4-2 1,-2 2 0,2 7-1,3 0 1,-1 5 0,5 6 0,-4 0 0,0 4 0,1 3 0,-1 4 0,-1 4 0,-1 1 1,1 6-1,-4 2-1,-2 0 2,7 3-1,-5 5 0,2 6 0,0 0 1,-2 10-1,-1-2 1,-2 5-1,3 0 0,-4 2 1,2 0-1,-2-7 0,0 1 0,-1-3 0,-1 0 0,-1 0 0,-5 2 0,0-8 0,-3 4 0,-4 2 1,1-2-1,1 2 0,-1-7 0,1-1 0,0-3 0,2 2 1,1-4-1,-10-20 0,18 26 0,-18-26 0,11 22 1,-11-22-1,7 20 0,-7-20 0,4 18 1,-4-18-1,0 0 0,7 20 1,-7-20-1,0 0 0,0 0 1,0 0 0,17 11-1,-17-11 0,0 0 1,0 0-1,15 17 1,-15-17-1,0 0 1,0 0-1,0 0 2,0 0-1,0 0 0,0 0-1,16 3 1,-16-3-1,0 0 1,0 0-1,0 0 0,0 0 0,0 0 0,0 0 1,0 0-1,0 0 0,0 0 0,0 0 0,0 0-1,0 0 1,0 0-2,17 2-4,3 16-23,-20-18-12,0 0 0,-26-27-2,13 0 1</inkml:trace>
</inkml:ink>
</file>

<file path=ppt/ink/ink8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22 1359 10,'0'0'18,"0"0"1,-10-1-7,10 1-2,0 0 1,0 0-1,-16 0 0,16 0 0,0 0 0,0 0-2,-1-11-2,1 11-2,0 0-2,5-11-1,-5 11 0,9-12 0,-9 12 0,14-19-1,-4 6 1,2-1-1,-1-3 1,5-2-1,-3 0 1,3 0 0,-3-1 0,1 1 1,-2 1 0,2 0 0,-2-3 1,1 6-1,0-6 1,2 3-1,1 0-1,0 1 0,2-3 0,1 3-1,0-3-1,-2 3 1,1 1 0,-2-1 0,0 1 1,1 2-2,1 0 2,0-1-1,-1 1 0,2-4 0,-2-2 1,2 0-1,0-2 0,-1-2 0,-2 2 1,-1 2-1,-4 3 1,2 1-1,-3 2 0,-1 3 0,-1 0 0,4 0 1,-1-2-1,4-1 0,1-2 0,1 0 0,4-3 0,1 0 0,-1 1 0,-1 2 0,-1 1 0,-2 1 0,-2 2 0,-1 0 0,-1 2 0,-1-1 0,-1-1 0,0 2 0,5-3 0,-1-1 0,-1 0 1,0 0 0,1-1-1,-2 0 1,1 3-2,0 0 2,-1 0-2,2 5 2,-2-5-2,5 4 0,-2-2 1,2 1 0,0-1 0,-2-1 0,1 1 1,-3 3-1,2-3 0,-4 4 0,0-1 0,2 0 0,-2 0 0,3-1 0,-1 1 0,3-1 0,-2-1 0,2 0 0,-1-1 0,0 3 1,-3-1-1,1-1 0,-3 0 0,0 1 0,-11 8 0,18-14 1,-18 14-1,13-11 0,-13 11 0,12-6 0,-12 6 0,11-4 0,-11 4 0,17-5 0,-17 5 0,18-5 0,-18 5 0,16-5 0,-16 5 0,13-3 0,-13 3 0,0 0 0,14 1 0,-14-1 0,14 0 0,-14 0 0,20 0 0,-8 1-1,1 3 1,0 1 0,0-2-1,0 4 1,-13-7 0,19 15 0,-19-15 1,16 17-1,-16-17 0,12 14 1,-12-14-1,8 10 1,-8-10-1,0 0 0,7 13 1,-7-13-1,0 0 0,8 15 0,-8-15 0,5 15 0,-5-15 0,3 17 1,-3-17-1,2 20 1,-1-9-1,-1 0 1,0-11-1,3 19 0,-3-19 0,4 15 0,-1-3 0,-3-12 1,7 22 0,-4-9-2,2 1 2,-3 0-2,3 0 2,-1-1-1,0 0 1,-1 1-2,-3-14 1,3 18 0,-3-18 0,0 18 1,0-18-2,2 17 1,-2-17 0,2 14 0,-2-14 0,7 13 0,-7-13 0,7 17 0,-7-17 0,6 17 1,-4-6-1,-2-11 0,5 20 0,-5-20 0,9 20 0,-9-20 0,13 17 0,-13-17 0,16 18 0,-9-8 0,-7-10 0,16 19 0,-16-19 0,11 18 0,-11-18 0,9 16 0,-9-16 1,10 19-1,-10-19 0,10 17 0,-3-5 0,1-1 0,-8-11 0,17 17 0,-6-9 0,-11-8 1,18 13-1,-18-13 0,18 19 0,-8-7 0,0 1 0,1 0 0,0 1 0,-1-1 1,2-2-1,-1 0 0,-1-4 0,-10-7 1,18 7-1,-18-7 0,18 2 0,-18-2 0,15 3 0,-15-3 0,18-4 0,-18 4-1,17-2 1,-17 2 0,18-6 0,-18 6 1,13-5-1,-13 5 0,0 0 0,14-7 0,-14 7 0,0 0 0,14-6 0,-14 6 0,11-7 0,-11 7 0,13-10 0,-13 10 0,9-18 0,-4 8 0,0-2 0,-2 0 0,1-2 0,1 1 0,-2-1 1,1 1-1,-1 1 0,2 0-1,-2 0 2,2 0-1,0 2 0,-2-1-1,3-1 1,1-1 0,0-2 0,-1 2 0,3-1-1,-1-1 1,1 0 0,1 1-1,-3 0 1,0 1 0,0 1 0,0-1 0,0 2 0,0 0 0,-1 0 0,-6 11 0,13-19 0,-13 19 0,11-17 1,-11 17-2,9-14 2,-9 14-1,11-11-1,-1 1 1,-10 10 0,18-19 1,-7 11-2,-1-1 2,-10 9-2,19-16 1,-19 16-1,17-6 2,-17 6-2,18-2 1,-18 2-1,19-1 1,-19 1 0,20-3 1,-9 3-1,-11 0 0,16 2 1,-16-2-1,17 0 0,-17 0 0,17 3 1,-17-3-1,16 14 1,-16-14-2,22 13 1,-10-5 0,2 2 1,2-2-1,-2 0 0,1-2 0,-2 0 0,0 1 0,-2-1 1,-11-6-1,15 16 0,-15-16 0,12 18 1,-12-18-1,9 16 0,-9-16 0,11 15 0,-11-15 0,8 14 0,-8-14 1,7 18-2,-2-7 2,-5-11-1,7 21 1,-3-12-1,0 3 1,2-1-1,0 2 0,-1 1 0,1 2 1,-3 0-1,3-2 0,0 3 0,1 1 0,3 2 1,-2 0-1,1 0 0,3 2 0,1 0 0,-1-1 1,0-1-1,-1-1 0,0 0 0,-2-1 0,1-2 0,-3 0 0,0 0-2,-4-6-2,12 5-30,-15-15-1,20 7-1,-7-14-1</inkml:trace>
</inkml:ink>
</file>

<file path=ppt/ink/ink8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5"/>
    </inkml:context>
    <inkml:brush xml:id="br0">
      <inkml:brushProperty name="width" value="0.06667" units="cm"/>
      <inkml:brushProperty name="height" value="0.06667" units="cm"/>
      <inkml:brushProperty name="color" value="#177D36"/>
      <inkml:brushProperty name="fitToCurve" value="1"/>
    </inkml:brush>
  </inkml:definitions>
  <inkml:trace contextRef="#ctx0" brushRef="#br0">214 3104 33,'0'0'25,"0"0"-5,-3-19-2,3 19-6,0 0-4,0 0-3,-10-16-3,10 16 0,0 0 1,0 0-1,0 0 2,0 0-1,0 0 1,0 0 1,0 0 0,0 0-1,0 0 1,0 0 0,0 0-1,0 0 0,0 0 0,0 0 0,0-18-1,0 18-1,0 0 0,0 0 0,0 0-1,19-20 0,-19 20-1,0 0 1,13-21-1,-13 21 0,13-18 0,-13 18 0,18-22 1,-18 22-1,26-16 0,-26 16 0,25-18 0,-6 8 0,1-1 0,0-1 0,8 1 0,-2-4 0,3-3 0,0 1 0,1 1 0,-6 1 0,3 1 1,-5 1-1,2 0 0,2 4 0,0-6 1,-1 2-1,7-1 0,1-3 0,3 1 0,-4 0 0,1 3-1,-2-2 1,-2-1 0,1 5 0,-4-4 0,-1 4 0,1 0 0,2 0 0,-3-2 1,3-1-2,-2-1 1,1 2 0,1-3 0,1 3 0,-1 2 0,-1-4 0,1 6 0,-2-2 0,-1-1 0,1 2 0,-2-4 0,-4 3 0,0-4 0,3 2 0,-1 1 0,1-5 0,0 3 0,0 3 0,1 3 0,0-3 0,0 2 0,-2 4 0,2-3 1,-2 5-1,0-5 0,-2 1 0,1 0 0,-1 1 0,2 1 0,-2-3 0,0 3 0,1 1 0,-21 4 0,33-3 0,-33 3 0,25 0 0,-25 0 0,21 0 1,-21 0-1,23 0 0,-23 0 0,32 0 0,-14 0 0,-3-2 0,5 2 1,-2 0-2,-1 2 2,0-2-1,-17 0 0,29 2 1,-29-2-1,27 5 0,-27-5 0,30 5 0,-14-3 0,1 4 0,0-1 0,-1-1 0,-16-4 0,26 11 0,-26-11 0,22 5 0,-22-5 1,18 11-1,-18-11 0,17 15 0,-17-15 0,26 15 0,-26-15 0,22 25 0,-22-25 0,20 26 0,-20-26 0,16 27 0,-8-10 0,1-1 1,2 2-1,-4 3 0,2-1 0,1 2 0,-3-1 0,-2 0 0,-3-1 1,6-2-1,-8-2 0,0-16 0,5 28 0,-5-28 0,9 22 0,-9-22 0,8 18 0,-8-18 0,11 22 0,-11-22 0,9 18 1,-9-18-2,0 0 1,13 22 0,-13-22 0,0 0 0,7 20 0,-7-20 0,0 0 0,11 20 0,-11-20 0,0 0 0,9 19 0,-9-19 0,0 0 0,8 16 0,-8-16 1,0 0-1,13 18 0,-13-18 0,0 0 0,22 15 0,-22-15 0,0 0 0,24 16 0,-24-16 0,0 0 0,20 15 0,-20-15 0,0 0 0,0 0 1,20 9-1,-20-9 0,0 0 0,18 8 0,-18-8 0,0 0 0,22 9 0,-22-9 1,0 0-2,19 7 2,-19-7-2,0 0 2,0 0-1,0 0 1,20 7-1,-20-7 0,0 0 0,22 8 1,-22-8-1,24 7 1,-24-7-1,29 4 1,-29-4-1,32 9 0,-16-6 0,1 1 0,-17-4 0,22 11 0,-22-11 0,27 6 0,-27-6 0,28 1 0,-28-1 0,20 6 0,-20-6 0,24 0 0,-24 0 0,0 0 0,24 7 1,-24-7-1,0 0 0,24 4 0,-24-4-1,22 0 2,-22 0-1,26-2 0,-26 2 0,27 0 0,-27 0 0,28-4 0,-28 4 0,25-3 0,-25 3 0,21-6 1,-21 6-1,18-7 0,-18 7 0,18-11-1,-18 11 1,21-17-1,-21 17 1,24-14-2,-24 14 3,31-15-2,-31 15 1,27-13 0,-27 13 0,24-11 0,-24 11 0,24-14 0,-24 14 0,26-15 0,-26 15 0,26-13 0,-26 13 0,25-12 0,-25 12 0,22-19 0,-22 19 0,21-12 1,-21 12-1,0 0 0,20-19 0,-20 19 0,0 0 0,0 0 1,20-22-2,-20 22 1,0 0 0,17-18 0,-17 18 0,14-15 1,-14 15-1,19-12 0,-19 12 0,13-17 1,-13 17-1,0 0 0,20-20 0,-20 20 0,0 0 0,16-16 0,-16 16 0,0 0 0,0 0 0,15-13 0,-15 13 1,0 0-1,0 0 0,0 0 0,18-18-1,-18 18 2,0 0-1,0 0-1,0 0 1,17-17 0,-17 17 0,0 0 0,0 0 0,0 0 0,0 0 1,0 0-1,13-20 0,-13 20 0,0 0 0,13-16 0,-13 16-1,0 0 1,18-19 0,-18 19 0,0 0 0,0 0 0,20-16 0,-20 16 1,0 0-1,0 0 0,0 0 0,13-20 0,-13 20 0,0 0 0,19-19 0,-19 19 0,0 0 0,22-20 0,-22 20 1,0 0-2,18-14 1,-18 14 1,0 0-1,0 0 0,0 0 0,20-17 0,-20 17-1,24-13 1,-24 13 0,30-12 0,-30 12 0,27-15 0,-27 15 0,20-5 0,-20 5 0,0 0 0,21 0 0,-21 0 0,0 0 0,23 0 0,-23 0 0,28 0 0,-28 0 0,28 5 0,-28-5 0,23 9 0,-23-9 0,21 20 0,-21-20 0,27 17 0,-27-17 1,31 20-1,-8-11 0,-5 0 0,4 2 0,0-2 0,-2 0 0,0 6 0,1-2 0,-1 1 0,0 1 0,0 1 0,1-3 0,-1 0 0,0 2 0,2-4 0,-2 0 0,-3-2 0,-17-9 0,27 16 1,-27-16-1,24 13 0,-24-13-1,21 15 2,-21-15-1,14 18 0,-14-18 0,19 22 0,-10-6 0,-9-16 0,22 31 1,-22-31-1,20 28 0,-20-28 0,24 22 0,-24-22 0,20 20 0,-20-20 0,26 24 1,-26-24 0,18 23-1,-18-23 2,24 31-1,-24-31 1,22 28-2,-22-28 2,20 25-2,-20-25 1,23 19-1,-23-19 0,16 20 0,-16-20 0,11 18 0,-11-18 0,11 18 0,-11-18 0,9 17 1,-9-17-1,0 0 0,9 20 0,-9-20 0,0 0 0,12 16 0,-12-16 0,0 0 0,11 22 0,-11-22 0,0 0 0,12 22 0,-12-22 0,0 0 0,17 24 0,-17-24 0,0 0 0,13 20 0,-13-20 0,0 0 0,16 18 0,-16-18 0,0 0 0,15 13 0,-15-13 0,0 0 0,0 0 1,18 17-1,-18-17 0,0 0 0,0 0 0,0 0 0,21 16 0,-21-16 0,0 0 0,0 0 0,20 18 0,-20-18 0,0 0 0,0 0 0,13 15 0,-13-15 0,0 0 0,0 0 0,0 0 0,0 0 0,0 0 0,0 0 0,0 0 0,0 0 0,16 18 0,-16-18 0,0 0 0,0 0 0,0 0 0,0 0 0,0 0 0,0 0 0,0 0 0,15 9 0,-15-9 0,0 0 0,0 0 0,0 0 0,0 0 0,0 0 0,0 0 0,0 0 0,0 0 0,0 0 1,0 0-1,0 0 0,0 0 0,0 0 0,0 0 0,0 0 0,0 0 0,0 0 0,0 0-1,0 0 2,0 0-1,0 0 0,0 0 0,0 0 0,0 0 0,0 0 0,0 0 0,0 0 0,0 0 0,0 0 0,0 0 0,0 0 0,0 0-1,0 0 1,18 15 0,-18-15 0,0 0 0,0 0 0,19 13 0,-19-13 0,0 0 0,0 0 0,0 0 0,18 7 0,-18-7 1,0 0-1,0 0 0,0 0 0,0 0 0,0 0 0,0 0 1,0 0-1,0 0 0,0 0 0,0 0 0,0 0 0,0 0 0,0 0 0,0 0 0,0 0 0,0 0-1,0 0 1,0 0 0,0 0 0,0 0 0,0 0 1,0 0-2,0 0 1,0 0 0,0 0 0,0 0 0,0 0 0,0 0 0,0 0 0,0 0 0,0 0 0,0 0 0,0 0 0,0 0 0,0 0 0,0 0 0,0 0 0,0 0 0,15-4 0,-15 4 0,0 0 0,0 0 0,0 0 0,0 0 0,18-7 0,-18 7 0,0 0 0,0 0 1,0 0-1,0 0 0,0 0 0,0 0 0,0 0 0,0 0 0,0 0 0,0 0 0,0 0-1,0 0 1,19-9 0,-19 9 1,0 0-1,0 0 0,22-15 0,-22 15 0,18-12 0,-18 12 0,0 0-1,20-10 1,-20 10 0,0 0 0,0 0 0,0 0 0,0 0 0,15-18 0,-15 18 0,9-18 0,-9 18 0,15-17 0,-15 17 0,16-20 0,-16 20 0,0 0 0,17-16 0,-17 16 0,0 0 0,0 0 0,16-22 0,-16 22 0,12-18 0,-12 18 0,16-24 1,-16 24-1,22-22-1,-22 22 2,28-26-1,-8 14 0,-2 1-1,3-4 1,1 4 0,-2 0 0,0-2 0,-3 6 0,1-4 0,-2 2 0,-16 9 0,35-20 0,-35 20 0,37-22-1,-17 7 0,1 6 0,1-6 1,-2 3-1,0 1 0,-3 2 0,3-2 1,-4 3 0,1-1 0,-1 2 0,3-8 0,1 8 0,2-6 0,4 4 0,-2-4 0,-2 6 0,2-2 0,-6 3 0,0 3 1,1-1-1,-19 4 0,29-9 0,-10 3 0,-1 3 0,2-7 0,2 3 0,0 2-1,0-3 1,-1 3 0,-5 3 0,1-2 0,-17 4 0,25-1 0,-25 1 0,24-2 0,-24 2 1,26-4-1,-26 4-1,29-5 1,-29 5 0,28-6 0,-28 6 0,26-2 0,-26 2 0,18 4 0,-18-4 0,19 7 1,-19-7-1,25 8 0,-8-5 0,1-1 0,4 2 0,4 3 0,-2-1-1,5 1 1,4 0 0,-1 0 0,-1 3 0,-2 1 0,3-6 0,-3 4 1,0-2-1,-3 1 0,-2-1 0,-2 4 0,0-4 0,0 3 0,0-1 0,2 0 0,0 4 1,5 1-1,-7 3 1,10-3 0,-5 6 0,-1 1-1,2 0 1,-3-2 0,1-1-1,-6-3 1,11-1-1,-8-3 0,0 0 1,1 0-1,0 2 0,0 0 1,0 1-1,0 3 0,0-1 0,0 4 1,5-3-1,-1 1 0,-1-5 0,3 3 0,-1-1 1,2 1-1,-1-5 0,-3 8 0,-1-3 0,5-1 0,2 3 0,-1-3 0,3-3 0,-4 3 0,6-4 0,-4-2 0,3-3 0,-3-1 0,1 1 0,0-5 0,1 9 0,6-10 1,-3 5-1,5-5 0,-1 0 0,0-2 0,4-3 0,-2-1 0,0-3 0,-3 4 0,-3-4 0,1-1 0,-4 3 0,4-2 0,-8 2 0,-2-1 0,-1 3 0,-2-1 0,1 3 0,-5-3 0,-2 3 0,2 3 1,2 0-2,2-2 1,0 0 0,-2 0 0,-4 0 0,4 0 0,-4 4 0,0 0 0,0 0 0,-1 3 0,1-1 0,0 2 0,4-1 0,2 2 0,3 1 0,3-1-1,1-2 1,2 5 0,3-3 0,1 0 0,-1 4 0,-1-4 0,2 6 0,-1 0 0,3 2 0,-3 1 0,3 1 0,3-3 0,0-3 0,2 0 0,-4-7 0,-9-1 0,2-3 1,-9-3-1,-6 3 1,-20 0 0,19-2 0,-19 2 1,0 0-1,0 0 1,0 0-1,0 0 1,0 0-3,0 0-2,0 0-13,-10-22-21,20-4-4,-5-16-1,15-11-2</inkml:trace>
</inkml:ink>
</file>

<file path=ppt/ink/ink8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6"/>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10 430 55,'-18'0'34,"18"0"1,0 0-1,0 0-17,-21 9-10,21-9-2,0 0-1,24 11-1,-7-13-1,14 2 0,2 0-1,15 0 1,5-2-1,13-2 0,10 1-1,3-1 1,4-1-1,8 3 1,3-4-1,7 1 1,2-6-1,11-2 1,2 2-1,9 0 1,0-2-1,0-1 1,2 1-1,3 0 1,-5 2-1,0 0 1,0 0-1,-2 2 0,2-4 0,2 4 0,0 0 0,2 2 0,-1-3 1,3 7-1,-1 3 0,-1-6 0,3 5 0,8-1 0,-6 2 0,0 0 0,4-4 1,-5 2-1,-3-1 0,-3 3 0,-6-4 1,-3 6-1,-1-6 0,-4 0 1,-1 4-1,-4-1 0,2 1 0,3 1 0,-1-1 0,0 0 1,-2 0-1,0 8 0,2-5 0,2 3 0,0-2 1,-7 1-1,3 6 0,-1-2 0,-3 2 0,-3 0 0,-2 2 0,0-2 1,-1 3-1,3-3 0,1 0 0,-1-3 0,6 1 0,-4-7 0,7 3 0,0-3 0,0 0 0,2 0 1,0-1-1,0-1 0,2 2 0,7 2 0,-4-4 0,1 2 0,-1-2 0,4 3 1,4-3-1,-2 2 0,4-5 1,-1 3-1,7-2 0,-1 0 1,0 2-1,0 0 0,-2 2-1,-1-2 1,-6 2 0,-6 1 0,-6-1 0,-7-2 1,-5-4-1,-9 1 1,-15-1 0,-9 2 0,-11-1 0,-13 1 0,-12 0 0,-8 2 0,-24 0 0,20-4 1,-20 4-1,0 0-1,0 0 1,0 0 0,0 0 0,0 0 0,-8-20-1,8 20 0,0 0 0,0 0 0,-11-16 0,11 16 0,-18-17 0,18 17 0,-29-20 0,7 6 0,-6-5-1,-3-1 1,-2 2 0,-2-2 1,-6-4-1,1 4 0,1 2 0,-1-1 0,1 5 0,-1-1 0,1 2 1,2-1-2,3 5 2,0-2-1,7 1 0,5 7 0,5-1 1,17 4-1,-24-9 0,24 9 0,0 0 0,0 0 1,0 0-1,0 0 0,0 0 0,0 0 0,0 0 0,0 0 0,-5 18 1,5-18-1,16 20 0,3-5 1,3 1-1,13 5 0,7 2-1,10 5 1,1-5 0,13 3-1,2 0 1,7-4 0,-1 1 0,-4-4 0,-8-7-1,-8 3 1,-5-6 0,-8 2 0,-16 0 0,-25-11 0,17 15 0,-17-15 0,-19 16 0,5-10 0,-6 1 0,-6 0 0,2 2 0,-7 10 0,-6-1 0,0 9 1,-3 6-2,-8 4 1,-2-4 0,4 5 0,-3-1 0,5-6 0,7-4-1,4-8-1,7-5-2,-7-19-10,33 5-25,-29 3-1,29-3 0,-21-11-2</inkml:trace>
</inkml:ink>
</file>

<file path=ppt/ink/ink8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5:48.777"/>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8 742 1,'-7'-20'7,"7"20"1,0 0-3,10-10-2,-10 10-1,0 0-1,0 0 2,0 0 0,0 0 3,0 0 1,0 0 2,0 0 0,6 11 1,-6-11-1,0 0-1,0 0-2,0 0-1,7 11-2,-7-11-1,0 0-1,6 12 0,-6-12 0,0 0 1,0 0 1,8 11 0,-8-11-1,0 0 1,12 8 0,-12-8-1,11 10 0,-11-10-1,10 13-1,-10-13 0,10 15 1,-10-15-1,9 13 0,-9-13 1,11 13-1,-11-13 1,13 14-1,-13-14 0,15 16 1,-15-16-1,13 18 1,-7-4-1,0-4 2,-1 3-2,-5-13 1,7 21 0,-7-21 1,7 21-2,-7-21 1,10 14 0,-10-14-1,19 13 1,-5-6-1,0-1 1,1 1-1,0-1 0,0 1 1,-1 0-1,2 1 0,-6 1 1,2-2 0,0 1 0,1-2 0,2 0 0,1-2 1,0 0-1,-1-3 1,3 2-1,-4-3 1,-1 2-1,-13-2 0,19 4 1,-19-4-1,14 7-1,-14-7 1,13 7-1,-13-7 1,15 7-1,-15-7 0,22 5 0,-9-1 0,-2-2 0,2 4 0,0-1 0,0 2 0,0 1 0,0 1 0,0 2 0,3-3 0,0 0 0,2 2 0,-2-3-1,3-2 1,0 2 0,-1 1 0,-2-1 0,0 2 0,-1 0 0,1 2 0,1-2 0,3 3 0,1-1 0,0-2 0,3 0 0,1-2 0,1 0 0,0 0 0,0-1 0,-3 4 0,2-3 0,-3 1 0,3 1 0,-1-1 0,0 2 1,-1 0-1,3-3 0,-4 2 0,2 0 1,-4-1-1,0-1 0,-1-1 0,-3 2 0,0-2 0,-3 1 1,0-2-1,3 3 0,1-3 0,0 3 0,2-2 0,2 1 0,1 0 0,0 0 0,-1 0 0,0 1-1,-3 0 1,-1 2 0,-1 0 0,-1 1 1,1-2-1,-1 2 0,-1-4 0,3 1 0,-4-2 0,0-2 1,0-1-1,-3-1 0,3 3 1,-13-5-1,21 12 2,-9-9-2,1 8 1,1-3-1,4 1 2,0 1-3,-1-2 2,1 0-1,0-5 0,-2 5 0,1-6 0,-3 2 1,0-1-1,0 1 0,2-1 0,-1 0 0,-2 0 0,1-1 1,-1 2-1,0-1 0,-1 1 0,-12-4 1,19 7-1,-19-7 1,14 8-1,-14-8 0,15 8 1,-15-8-1,18 6 0,-18-6 1,20 7-1,-10-4 0,-10-3 1,20 6-1,-20-6 0,17 8 0,-17-8 1,17 7-1,-17-7 0,12 8 0,-12-8 0,12 6 0,-12-6 0,0 0 0,12 8 0,-12-8 0,0 0 0,13 9 0,-13-9 0,0 0 0,13 9 1,-13-9-1,0 0 0,13 9 0,-13-9 0,0 0 0,15 7 0,-15-7 0,0 0 0,10 7 0,-10-7 0,0 0 1,12 7-1,-12-7 0,0 0 0,11 10 0,-11-10 0,10 7 1,-10-7-1,12 4 0,-12-4 0,11 5 1,-11-5-1,13 5 0,-13-5 0,14 4 1,-14-4-1,20 4 1,-20-4-1,21 3 0,-10-1 0,0 0 1,0 0-2,-11-2 1,17 6 0,-17-6 0,14 6 1,-14-6-1,13 5 0,-13-5 0,16 3 0,-6 0 0,3-3 1,-3 2-1,0 0 0,2 2 0,-12-4 0,15 4 0,-15-4 0,15 4 0,-15-4 0,11 5 0,-11-5 0,16 3 0,-16-3 1,19 1-1,-19-1 0,20 1 0,-10 1 0,-10-2 0,20 2 0,-8-2 0,-2 1 0,1 0 1,2 1-2,0-2 1,0 0 1,0 0-1,0 0 0,0 2 0,0-1 0,0-1 0,-1 4 0,-3-4 0,3 3 0,1-2 0,0 3 0,1-3 0,0 1 1,0-2-1,2-1 0,-2 1 0,2-2 1,-4 1-1,1-2 0,-1 1 0,1 2 0,0-2 0,0 2 0,1-2 0,1 0 0,2-1 0,-1 0 0,1 2 0,-1-4 0,0 1 0,-1 0 0,-1-1 0,-1 2 1,-13 3-1,20-7 0,-8 2 0,0 2 0,1-3 0,0 1 0,1-1 0,-1 2 0,2-2 0,1 1 0,-3 1 0,-3 1 0,3 1 0,-1-2 0,2-1 0,-1 2 0,1-3 0,-1-1 0,1-1 0,-1 1 0,-1-1 1,0 0-1,-2 1 0,-10 7 0,19-11 0,-8 4 0,0 2 0,-1-2 1,2 2-2,-1-2 2,-1 0-1,1 0 0,2 0 0,-13 7 0,21-15 1,-10 3-1,-2 0 0,2 1 1,-1 0-1,2-1-1,-1 0 2,3-1-2,-2 1 2,2 3-3,0-2 3,-1 0-3,1 1 3,-1-1-1,-1 1 0,-2-2 0,1 0 0,-2-1 0,3 1 1,-1-1-1,1-1 0,-1-1 0,4 0 0,-1 1 0,0 0 0,-1 1 0,2-1 0,-2 1 0,-3-1 0,0-1 0,1-2 0,-1 0 1,1-2-1,0-3 0,3-2 0,0 1 1,2-1-1,1 1 0,-1 2 0,0 0 0,0 0 0,-3 3 1,0 1-1,0-2 0,0 2 0,-1-3 1,2 4-1,0-3-1,2 0 1,-1 2-1,0-2 1,1-1 0,0-1 0,-1 0-1,-2 1 1,2 0 0,-4 0 0,1-1 0,1 0 1,-2 1-1,0 4 0,2-2 1,0-1-1,0-1 1,4 0-1,-3 0 1,-1-2-1,2-1 0,-3 0 0,0 0 1,0-3-1,1 2 0,-3 0 0,3 1 0,0-1 0,0 1 1,0-1-1,0 2 0,0 0 0,0-2 0,1 3 0,2 0 1,-3 1-1,0 1 0,2 3 0,-3 1-1,1 1 1,-2 1-1,0 1 0,0 0 0,0 1 1,2-1-1,0 2 0,5 0 1,-4-1 0,5 1-1,0-1 1,0 1 0,0-1 0,-2 2 0,0-1 0,-1 2 0,0 0 0,-2 2 0,0-1 0,1 4 0,1-1 0,1-2 0,3 3 0,0-2 1,0 0 0,0-1 0,-2 2-1,-2 0 1,-2 1 0,-1 0-1,-13 3 0,14-2 0,-14 2 0,12 1 0,-12-1 0,17 3 0,-5-2 0,1 0 0,0 0 0,1-1 0,1 0 0,0 0 0,1 1 0,-1-1 0,0 0-1,0 1 1,-1-1 0,1 4 0,0-1 0,-1 1 0,-1-1 0,-2 2 0,1 1 0,1 0 0,-13-6 0,20 15 0,-8-8 0,-2 4 0,2-2 0,0 0-1,2 3 1,-1-2 0,0-1 0,0 0 0,-1 1 0,1-1 0,-3 0 0,0 2 0,-10-11 1,19 21 0,-7-13-1,-12-8 1,15 20 0,-8-9 0,-7-11-1,13 13 2,-13-13-2,14 15 0,-14-15 0,17 15 0,-17-15 0,14 14 0,-14-14 0,14 16 0,-14-16 0,12 15 0,-12-15 0,9 16 0,-9-16 0,10 20 0,-10-20 0,8 20-1,3-8 3,-4-2-2,3 2 1,1 0 1,0 0-1,-2-3 0,-1 1 0,3 2 1,-6 0-2,2 0 1,-6-1-1,4 3 0,-2-1 0,2 3 0,2-1 0,-1-1 0,0 1 0,1-2 0,-3-1 1,0-1-1,1 0 0,-5-11 0,8 19 0,-8-19 0,7 16 0,-7-16 0,9 19 0,-9-19 0,9 19 0,-9-19 0,9 19 1,-1-9-1,1 2 0,-2 0 0,0-1 0,3-1 0,-1 1 0,-9-11 0,14 19 0,-14-19 0,10 19 0,-10-19 0,9 16 0,-9-16 0,8 17 0,-8-17 0,11 15 0,-11-15 0,15 15 0,-15-15 1,16 15-1,-16-15 0,11 18 0,-6-7 0,-5-11 0,7 18 1,-7-18-1,12 18 1,-12-18-2,8 14 2,-8-14-1,13 12 1,-13-12-1,0 0 0,10 13 0,-10-13 0,0 0 0,7 9 0,-7-9 0,10 12 0,-10-12-1,12 13 1,-12-13 0,13 16 0,-13-16 1,14 18-2,-14-18 1,10 15 0,-10-15 0,6 17 0,-6-17 0,7 17 0,-7-17 0,7 21 0,-1-10 0,1 1 0,-1 4 0,1-2 0,-1 0 0,3-2 0,-2 2 0,-1-3 0,2 0 0,-3 1 0,2-2 0,-7-10 0,15 21 0,-9-7-1,0-1 2,0 1-1,-2 0 0,0 2 0,1-2 0,-1-1 0,-1 0 0,0-3-1,2 2 1,0 0 0,-5-12 0,14 19 0,-7-7 0,-1 1 0,-2-1 0,2 1 0,0 0 0,-3 0 0,1-1 0,0 0-1,-1-1 1,-3-11 0,12 18 0,-12-18 0,8 16 0,-8-16 0,4 10 0,-4-10 0,6 13-1,-6-13 1,6 17-1,-6-17 3,9 17-3,-9-17 2,10 15-1,-10-15 1,8 18-1,-8-18 1,8 18-1,-3-8 0,-5-10 0,12 20 0,-12-20 0,10 18 0,-10-18 0,11 16 0,-11-16 0,8 15 0,-8-15-1,5 16 1,-5-16 0,5 14 0,-5-14 0,5 15 0,-5-15 0,9 17 0,-5-6 0,1 1 0,2 1 0,1 2-1,1 1 1,0 3 0,-1 2 0,3 3 0,2 1 1,-4 2-1,0 0 1,-2 3-1,-1-3 0,4 3-1,-4-8-4,11 10-24,-11-14-10,5 0 3,-4-6-4</inkml:trace>
</inkml:ink>
</file>

<file path=ppt/ink/ink8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1:37:01.769"/>
    </inkml:context>
    <inkml:brush xml:id="br0">
      <inkml:brushProperty name="width" value="0.06667" units="cm"/>
      <inkml:brushProperty name="height" value="0.06667" units="cm"/>
      <inkml:brushProperty name="color" value="#3165BB"/>
      <inkml:brushProperty name="fitToCurve" value="1"/>
    </inkml:brush>
  </inkml:definitions>
  <inkml:trace contextRef="#ctx0" brushRef="#br0">344 198 1,'0'0'0,"-7"-23"13,7 23 5,25-10-9,-25 10 2,17-23 4,-19 6 2,2 17 1,11-24-1,-11 24 0,11-29-3,-11 29-4,11-25-3,-11 25-1,9-30-1,-9 30-1,6-18 0,-6 18-2,0 0 0,0 0 0,0 0 0,0 0-1,-26 7 0,13 14 0,-3 4-1,-8 8 1,-6 4 0,-3 8 0,-7 3 0,-1 8 0,1 3 0,0-8 0,3-3 0,7 1 0,5-14-1,8-4 1,4-11 0,13-20 0,0 0 0,0 0 0,-3-33 0,14 2 0,1-9 0,9-8 0,8-5-1,2 0 0,8-3-1,-2 2 1,1 7 0,1 5 0,-2 7 0,-6 8 0,-4 7-1,1 9 2,-8 5-1,0 12 0,1 3 0,-1 11 0,4 2 0,3 7 0,3 6 1,3 1-1,5 3 1,-1 3-1,2 4 0,-1-6 0,-1 0 0,-4-2 0,0-8 0,-5-3 0,-2-5 0,-6-7 1,-4-8-2,-16-7-3,32-2-31,-32 2-2,-6-16-1,6 16-1</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05T09:45:25.04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A338BAF-A156-4821-BB55-32293AB1A538}" emma:medium="tactile" emma:mode="ink">
          <msink:context xmlns:msink="http://schemas.microsoft.com/ink/2010/main" type="inkDrawing" rotatedBoundingBox="2246,10330 5326,9956 5467,11121 2387,11495" semanticType="callout" shapeName="Other">
            <msink:sourceLink direction="with" ref="{9BBF7B7A-3BF5-4151-9FC4-36B55CB171B5}"/>
            <msink:sourceLink direction="with" ref="{7963DEF6-D4AA-4949-B376-6873823D0954}"/>
          </msink:context>
        </emma:interpretation>
      </emma:emma>
    </inkml:annotationXML>
    <inkml:trace contextRef="#ctx0" brushRef="#br0">22 1359 10,'0'0'18,"0"0"1,-10-1-7,10 1-2,0 0 1,0 0-1,-16 0 0,16 0 0,0 0 0,0 0-2,-1-11-2,1 11-2,0 0-2,5-11-1,-5 11 0,9-12 0,-9 12 0,14-19-1,-4 6 1,2-1-1,-1-3 1,5-2-1,-3 0 1,3 0 0,-3-1 0,1 1 1,-2 1 0,2 0 0,-2-3 1,1 6-1,0-6 1,2 3-1,1 0-1,0 1 0,2-3 0,1 3-1,0-3-1,-2 3 1,1 1 0,-2-1 0,0 1 1,1 2-2,1 0 2,0-1-1,-1 1 0,2-4 0,-2-2 1,2 0-1,0-2 0,-1-2 0,-2 2 1,-1 2-1,-4 3 1,2 1-1,-3 2 0,-1 3 0,-1 0 0,4 0 1,-1-2-1,4-1 0,1-2 0,1 0 0,4-3 0,1 0 0,-1 1 0,-1 2 0,-1 1 0,-2 1 0,-2 2 0,-1 0 0,-1 2 0,-1-1 0,-1-1 0,0 2 0,5-3 0,-1-1 0,-1 0 1,0 0 0,1-1-1,-2 0 1,1 3-2,0 0 2,-1 0-2,2 5 2,-2-5-2,5 4 0,-2-2 1,2 1 0,0-1 0,-2-1 0,1 1 1,-3 3-1,2-3 0,-4 4 0,0-1 0,2 0 0,-2 0 0,3-1 0,-1 1 0,3-1 0,-2-1 0,2 0 0,-1-1 0,0 3 1,-3-1-1,1-1 0,-3 0 0,0 1 0,-11 8 0,18-14 1,-18 14-1,13-11 0,-13 11 0,12-6 0,-12 6 0,11-4 0,-11 4 0,17-5 0,-17 5 0,18-5 0,-18 5 0,16-5 0,-16 5 0,13-3 0,-13 3 0,0 0 0,14 1 0,-14-1 0,14 0 0,-14 0 0,20 0 0,-8 1-1,1 3 1,0 1 0,0-2-1,0 4 1,-13-7 0,19 15 0,-19-15 1,16 17-1,-16-17 0,12 14 1,-12-14-1,8 10 1,-8-10-1,0 0 0,7 13 1,-7-13-1,0 0 0,8 15 0,-8-15 0,5 15 0,-5-15 0,3 17 1,-3-17-1,2 20 1,-1-9-1,-1 0 1,0-11-1,3 19 0,-3-19 0,4 15 0,-1-3 0,-3-12 1,7 22 0,-4-9-2,2 1 2,-3 0-2,3 0 2,-1-1-1,0 0 1,-1 1-2,-3-14 1,3 18 0,-3-18 0,0 18 1,0-18-2,2 17 1,-2-17 0,2 14 0,-2-14 0,7 13 0,-7-13 0,7 17 0,-7-17 0,6 17 1,-4-6-1,-2-11 0,5 20 0,-5-20 0,9 20 0,-9-20 0,13 17 0,-13-17 0,16 18 0,-9-8 0,-7-10 0,16 19 0,-16-19 0,11 18 0,-11-18 0,9 16 0,-9-16 1,10 19-1,-10-19 0,10 17 0,-3-5 0,1-1 0,-8-11 0,17 17 0,-6-9 0,-11-8 1,18 13-1,-18-13 0,18 19 0,-8-7 0,0 1 0,1 0 0,0 1 0,-1-1 1,2-2-1,-1 0 0,-1-4 0,-10-7 1,18 7-1,-18-7 0,18 2 0,-18-2 0,15 3 0,-15-3 0,18-4 0,-18 4-1,17-2 1,-17 2 0,18-6 0,-18 6 1,13-5-1,-13 5 0,0 0 0,14-7 0,-14 7 0,0 0 0,14-6 0,-14 6 0,11-7 0,-11 7 0,13-10 0,-13 10 0,9-18 0,-4 8 0,0-2 0,-2 0 0,1-2 0,1 1 0,-2-1 1,1 1-1,-1 1 0,2 0-1,-2 0 2,2 0-1,0 2 0,-2-1-1,3-1 1,1-1 0,0-2 0,-1 2 0,3-1-1,-1-1 1,1 0 0,1 1-1,-3 0 1,0 1 0,0 1 0,0-1 0,0 2 0,0 0 0,-1 0 0,-6 11 0,13-19 0,-13 19 0,11-17 1,-11 17-2,9-14 2,-9 14-1,11-11-1,-1 1 1,-10 10 0,18-19 1,-7 11-2,-1-1 2,-10 9-2,19-16 1,-19 16-1,17-6 2,-17 6-2,18-2 1,-18 2-1,19-1 1,-19 1 0,20-3 1,-9 3-1,-11 0 0,16 2 1,-16-2-1,17 0 0,-17 0 0,17 3 1,-17-3-1,16 14 1,-16-14-2,22 13 1,-10-5 0,2 2 1,2-2-1,-2 0 0,1-2 0,-2 0 0,0 1 0,-2-1 1,-11-6-1,15 16 0,-15-16 0,12 18 1,-12-18-1,9 16 0,-9-16 0,11 15 0,-11-15 0,8 14 0,-8-14 1,7 18-2,-2-7 2,-5-11-1,7 21 1,-3-12-1,0 3 1,2-1-1,0 2 0,-1 1 0,1 2 1,-3 0-1,3-2 0,0 3 0,1 1 0,3 2 1,-2 0-1,1 0 0,3 2 0,1 0 0,-1-1 1,0-1-1,-1-1 0,0 0 0,-2-1 0,1-2 0,-3 0 0,0 0-2,-4-6-2,12 5-30,-15-15-1,20 7-1,-7-14-1</inkml:trace>
  </inkml:traceGroup>
</inkml:ink>
</file>

<file path=ppt/ink/ink9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15:44.393"/>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7AF6B274-3315-4BED-8FAF-7E49249BE273}" emma:medium="tactile" emma:mode="ink">
          <msink:context xmlns:msink="http://schemas.microsoft.com/ink/2010/main" type="inkDrawing" rotatedBoundingBox="1315,4313 2265,4352 2241,4934 1291,4894" semanticType="callout" shapeName="Other"/>
        </emma:interpretation>
      </emma:emma>
    </inkml:annotationXML>
    <inkml:trace contextRef="#ctx0" brushRef="#br0">344 198 1,'0'0'0,"-7"-23"13,7 23 5,25-10-9,-25 10 2,17-23 4,-19 6 2,2 17 1,11-24-1,-11 24 0,11-29-3,-11 29-4,11-25-3,-11 25-1,9-30-1,-9 30-1,6-18 0,-6 18-2,0 0 0,0 0 0,0 0 0,0 0-1,-26 7 0,13 14 0,-3 4-1,-8 8 1,-6 4 0,-3 8 0,-7 3 0,-1 8 0,1 3 0,0-8 0,3-3 0,7 1 0,5-14-1,8-4 1,4-11 0,13-20 0,0 0 0,0 0 0,-3-33 0,14 2 0,1-9 0,9-8 0,8-5-1,2 0 0,8-3-1,-2 2 1,1 7 0,1 5 0,-2 7 0,-6 8 0,-4 7-1,1 9 2,-8 5-1,0 12 0,1 3 0,-1 11 0,4 2 0,3 7 0,3 6 1,3 1-1,5 3 1,-1 3-1,2 4 0,-1-6 0,-1 0 0,-4-2 0,0-8 0,-5-3 0,-2-5 0,-6-7 1,-4-8-2,-16-7-3,32-2-31,-32 2-2,-6-16-1,6 16-1</inkml:trace>
  </inkml:traceGroup>
</inkml:ink>
</file>

<file path=ppt/ink/ink9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15:44.394"/>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953DA530-49D3-4BA9-BC4C-CA6C1144F848}" emma:medium="tactile" emma:mode="ink">
          <msink:context xmlns:msink="http://schemas.microsoft.com/ink/2010/main" type="inkDrawing" rotatedBoundingBox="1099,9381 12342,9352 12343,10084 1101,10113" semanticType="callout" shapeName="Other"/>
        </emma:interpretation>
      </emma:emma>
    </inkml:annotationXML>
    <inkml:trace contextRef="#ctx0" brushRef="#br0">10 430 55,'-18'0'34,"18"0"1,0 0-1,0 0-17,-21 9-10,21-9-2,0 0-1,24 11-1,-7-13-1,14 2 0,2 0-1,15 0 1,5-2-1,13-2 0,10 1-1,3-1 1,4-1-1,8 3 1,3-4-1,7 1 1,2-6-1,11-2 1,2 2-1,9 0 1,0-2-1,0-1 1,2 1-1,3 0 1,-5 2-1,0 0 1,0 0-1,-2 2 0,2-4 0,2 4 0,0 0 0,2 2 0,-1-3 1,3 7-1,-1 3 0,-1-6 0,3 5 0,8-1 0,-6 2 0,0 0 0,4-4 1,-5 2-1,-3-1 0,-3 3 0,-6-4 1,-3 6-1,-1-6 0,-4 0 1,-1 4-1,-4-1 0,2 1 0,3 1 0,-1-1 0,0 0 1,-2 0-1,0 8 0,2-5 0,2 3 0,0-2 1,-7 1-1,3 6 0,-1-2 0,-3 2 0,-3 0 0,-2 2 0,0-2 1,-1 3-1,3-3 0,1 0 0,-1-3 0,6 1 0,-4-7 0,7 3 0,0-3 0,0 0 0,2 0 1,0-1-1,0-1 0,2 2 0,7 2 0,-4-4 0,1 2 0,-1-2 0,4 3 1,4-3-1,-2 2 0,4-5 1,-1 3-1,7-2 0,-1 0 1,0 2-1,0 0 0,-2 2-1,-1-2 1,-6 2 0,-6 1 0,-6-1 0,-7-2 1,-5-4-1,-9 1 1,-15-1 0,-9 2 0,-11-1 0,-13 1 0,-12 0 0,-8 2 0,-24 0 0,20-4 1,-20 4-1,0 0-1,0 0 1,0 0 0,0 0 0,0 0 0,-8-20-1,8 20 0,0 0 0,0 0 0,-11-16 0,11 16 0,-18-17 0,18 17 0,-29-20 0,7 6 0,-6-5-1,-3-1 1,-2 2 0,-2-2 1,-6-4-1,1 4 0,1 2 0,-1-1 0,1 5 0,-1-1 0,1 2 1,2-1-2,3 5 2,0-2-1,7 1 0,5 7 0,5-1 1,17 4-1,-24-9 0,24 9 0,0 0 0,0 0 1,0 0-1,0 0 0,0 0 0,0 0 0,0 0 0,0 0 0,-5 18 1,5-18-1,16 20 0,3-5 1,3 1-1,13 5 0,7 2-1,10 5 1,1-5 0,13 3-1,2 0 1,7-4 0,-1 1 0,-4-4 0,-8-7-1,-8 3 1,-5-6 0,-8 2 0,-16 0 0,-25-11 0,17 15 0,-17-15 0,-19 16 0,5-10 0,-6 1 0,-6 0 0,2 2 0,-7 10 0,-6-1 0,0 9 1,-3 6-2,-8 4 1,-2-4 0,4 5 0,-3-1 0,5-6 0,7-4-1,4-8-1,7-5-2,-7-19-10,33 5-25,-29 3-1,29-3 0,-21-11-2</inkml:trace>
  </inkml:traceGroup>
</inkml:ink>
</file>

<file path=ppt/ink/ink9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15:44.395"/>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3F14A234-4A4C-4746-8462-909BC2A07B7D}" emma:medium="tactile" emma:mode="ink">
          <msink:context xmlns:msink="http://schemas.microsoft.com/ink/2010/main" type="inkDrawing" rotatedBoundingBox="1689,4355 2315,10500 2043,10528 1417,4383" semanticType="callout" shapeName="Other"/>
        </emma:interpretation>
      </emma:emma>
    </inkml:annotationXML>
    <inkml:trace contextRef="#ctx0" brushRef="#br0">37 33 54,'-11'-25'33,"11"25"2,0 0-2,0 0-15,-18-9-10,18 9-2,0 0-2,0 0-1,0 0-1,2 20 0,-2-20 0,0 34-1,-4-12 1,4 4-1,-4 3 1,-1 8-1,3 1 1,-4 2-2,5 0 2,2 8-2,5 3 2,-1 8-2,5 3 0,1 7 1,2 4-1,-1 6 1,-2 3-1,-7-1 1,3 1 0,-12 6-1,4-6 1,-7-3-1,-2-6 1,4-2-2,-4-2 2,4-3-1,1 4-1,0-10 1,5 2 0,1 2 0,3 7-1,1-5 1,2 2 0,1-2 0,0-2 0,-1 0 0,-3-2 0,3-4 0,-2-3 0,-3 5-1,3-1 1,-6-2 0,2 3 0,0 4 0,-2 5 0,4 1 1,2 5-1,1 5 1,5 4-1,1 4 1,0 2-1,2 3 1,1-2 0,1 10-1,2-4 1,-3-1 0,3 5 0,-3 0-1,3 1 1,-2 4-1,1 0 0,6 0 0,0 5 0,-3-1-1,1-2 1,-2-2 0,3-5-1,-3-3 1,2-6 0,-1-3 0,-5-3 0,6-5 1,1-1-1,-1-5 1,-2-4 0,1-3 0,-5-1-1,1-8 1,-4-6 0,2-6 0,-6-6 0,1-3-1,-5 0 1,1 1-1,-8-6 1,1 1-1,-1-4 1,-3-3-1,1 1 0,-1-7 0,1-2 0,6-19 0,0 0-1,-3 16-2,3-16-3,0 0-28,0-18-6,0-8 0,9 4-1</inkml:trace>
  </inkml:traceGroup>
</inkml:ink>
</file>

<file path=ppt/ink/ink9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15:44.396"/>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D9F13771-DAE5-466A-9D91-B80B900B52BA}" emma:medium="tactile" emma:mode="ink">
          <msink:context xmlns:msink="http://schemas.microsoft.com/ink/2010/main" type="inkDrawing" rotatedBoundingBox="2211,7124 11980,8081 11873,9166 2104,8209" shapeName="Other">
            <msink:destinationLink direction="with" ref="{E3457BB2-D865-47CD-A196-2A8F33F0F04F}"/>
          </msink:context>
        </emma:interpretation>
      </emma:emma>
    </inkml:annotationXML>
    <inkml:trace contextRef="#ctx0" brushRef="#br0">214 3104 33,'0'0'25,"0"0"-5,-3-19-2,3 19-6,0 0-4,0 0-3,-10-16-3,10 16 0,0 0 1,0 0-1,0 0 2,0 0-1,0 0 1,0 0 1,0 0 0,0 0-1,0 0 1,0 0 0,0 0-1,0 0 0,0 0 0,0 0 0,0-18-1,0 18-1,0 0 0,0 0 0,0 0-1,19-20 0,-19 20-1,0 0 1,13-21-1,-13 21 0,13-18 0,-13 18 0,18-22 1,-18 22-1,26-16 0,-26 16 0,25-18 0,-6 8 0,1-1 0,0-1 0,8 1 0,-2-4 0,3-3 0,0 1 0,1 1 0,-6 1 0,3 1 1,-5 1-1,2 0 0,2 4 0,0-6 1,-1 2-1,7-1 0,1-3 0,3 1 0,-4 0 0,1 3-1,-2-2 1,-2-1 0,1 5 0,-4-4 0,-1 4 0,1 0 0,2 0 0,-3-2 1,3-1-2,-2-1 1,1 2 0,1-3 0,1 3 0,-1 2 0,-1-4 0,1 6 0,-2-2 0,-1-1 0,1 2 0,-2-4 0,-4 3 0,0-4 0,3 2 0,-1 1 0,1-5 0,0 3 0,0 3 0,1 3 0,0-3 0,0 2 0,-2 4 0,2-3 1,-2 5-1,0-5 0,-2 1 0,1 0 0,-1 1 0,2 1 0,-2-3 0,0 3 0,1 1 0,-21 4 0,33-3 0,-33 3 0,25 0 0,-25 0 0,21 0 1,-21 0-1,23 0 0,-23 0 0,32 0 0,-14 0 0,-3-2 0,5 2 1,-2 0-2,-1 2 2,0-2-1,-17 0 0,29 2 1,-29-2-1,27 5 0,-27-5 0,30 5 0,-14-3 0,1 4 0,0-1 0,-1-1 0,-16-4 0,26 11 0,-26-11 0,22 5 0,-22-5 1,18 11-1,-18-11 0,17 15 0,-17-15 0,26 15 0,-26-15 0,22 25 0,-22-25 0,20 26 0,-20-26 0,16 27 0,-8-10 0,1-1 1,2 2-1,-4 3 0,2-1 0,1 2 0,-3-1 0,-2 0 0,-3-1 1,6-2-1,-8-2 0,0-16 0,5 28 0,-5-28 0,9 22 0,-9-22 0,8 18 0,-8-18 0,11 22 0,-11-22 0,9 18 1,-9-18-2,0 0 1,13 22 0,-13-22 0,0 0 0,7 20 0,-7-20 0,0 0 0,11 20 0,-11-20 0,0 0 0,9 19 0,-9-19 0,0 0 0,8 16 0,-8-16 1,0 0-1,13 18 0,-13-18 0,0 0 0,22 15 0,-22-15 0,0 0 0,24 16 0,-24-16 0,0 0 0,20 15 0,-20-15 0,0 0 0,0 0 1,20 9-1,-20-9 0,0 0 0,18 8 0,-18-8 0,0 0 0,22 9 0,-22-9 1,0 0-2,19 7 2,-19-7-2,0 0 2,0 0-1,0 0 1,20 7-1,-20-7 0,0 0 0,22 8 1,-22-8-1,24 7 1,-24-7-1,29 4 1,-29-4-1,32 9 0,-16-6 0,1 1 0,-17-4 0,22 11 0,-22-11 0,27 6 0,-27-6 0,28 1 0,-28-1 0,20 6 0,-20-6 0,24 0 0,-24 0 0,0 0 0,24 7 1,-24-7-1,0 0 0,24 4 0,-24-4-1,22 0 2,-22 0-1,26-2 0,-26 2 0,27 0 0,-27 0 0,28-4 0,-28 4 0,25-3 0,-25 3 0,21-6 1,-21 6-1,18-7 0,-18 7 0,18-11-1,-18 11 1,21-17-1,-21 17 1,24-14-2,-24 14 3,31-15-2,-31 15 1,27-13 0,-27 13 0,24-11 0,-24 11 0,24-14 0,-24 14 0,26-15 0,-26 15 0,26-13 0,-26 13 0,25-12 0,-25 12 0,22-19 0,-22 19 0,21-12 1,-21 12-1,0 0 0,20-19 0,-20 19 0,0 0 0,0 0 1,20-22-2,-20 22 1,0 0 0,17-18 0,-17 18 0,14-15 1,-14 15-1,19-12 0,-19 12 0,13-17 1,-13 17-1,0 0 0,20-20 0,-20 20 0,0 0 0,16-16 0,-16 16 0,0 0 0,0 0 0,15-13 0,-15 13 1,0 0-1,0 0 0,0 0 0,18-18-1,-18 18 2,0 0-1,0 0-1,0 0 1,17-17 0,-17 17 0,0 0 0,0 0 0,0 0 0,0 0 1,0 0-1,13-20 0,-13 20 0,0 0 0,13-16 0,-13 16-1,0 0 1,18-19 0,-18 19 0,0 0 0,0 0 0,20-16 0,-20 16 1,0 0-1,0 0 0,0 0 0,13-20 0,-13 20 0,0 0 0,19-19 0,-19 19 0,0 0 0,22-20 0,-22 20 1,0 0-2,18-14 1,-18 14 1,0 0-1,0 0 0,0 0 0,20-17 0,-20 17-1,24-13 1,-24 13 0,30-12 0,-30 12 0,27-15 0,-27 15 0,20-5 0,-20 5 0,0 0 0,21 0 0,-21 0 0,0 0 0,23 0 0,-23 0 0,28 0 0,-28 0 0,28 5 0,-28-5 0,23 9 0,-23-9 0,21 20 0,-21-20 0,27 17 0,-27-17 1,31 20-1,-8-11 0,-5 0 0,4 2 0,0-2 0,-2 0 0,0 6 0,1-2 0,-1 1 0,0 1 0,0 1 0,1-3 0,-1 0 0,0 2 0,2-4 0,-2 0 0,-3-2 0,-17-9 0,27 16 1,-27-16-1,24 13 0,-24-13-1,21 15 2,-21-15-1,14 18 0,-14-18 0,19 22 0,-10-6 0,-9-16 0,22 31 1,-22-31-1,20 28 0,-20-28 0,24 22 0,-24-22 0,20 20 0,-20-20 0,26 24 1,-26-24 0,18 23-1,-18-23 2,24 31-1,-24-31 1,22 28-2,-22-28 2,20 25-2,-20-25 1,23 19-1,-23-19 0,16 20 0,-16-20 0,11 18 0,-11-18 0,11 18 0,-11-18 0,9 17 1,-9-17-1,0 0 0,9 20 0,-9-20 0,0 0 0,12 16 0,-12-16 0,0 0 0,11 22 0,-11-22 0,0 0 0,12 22 0,-12-22 0,0 0 0,17 24 0,-17-24 0,0 0 0,13 20 0,-13-20 0,0 0 0,16 18 0,-16-18 0,0 0 0,15 13 0,-15-13 0,0 0 0,0 0 1,18 17-1,-18-17 0,0 0 0,0 0 0,0 0 0,21 16 0,-21-16 0,0 0 0,0 0 0,20 18 0,-20-18 0,0 0 0,0 0 0,13 15 0,-13-15 0,0 0 0,0 0 0,0 0 0,0 0 0,0 0 0,0 0 0,0 0 0,0 0 0,16 18 0,-16-18 0,0 0 0,0 0 0,0 0 0,0 0 0,0 0 0,0 0 0,0 0 0,15 9 0,-15-9 0,0 0 0,0 0 0,0 0 0,0 0 0,0 0 0,0 0 0,0 0 0,0 0 0,0 0 1,0 0-1,0 0 0,0 0 0,0 0 0,0 0 0,0 0 0,0 0 0,0 0 0,0 0-1,0 0 2,0 0-1,0 0 0,0 0 0,0 0 0,0 0 0,0 0 0,0 0 0,0 0 0,0 0 0,0 0 0,0 0 0,0 0 0,0 0-1,0 0 1,18 15 0,-18-15 0,0 0 0,0 0 0,19 13 0,-19-13 0,0 0 0,0 0 0,0 0 0,18 7 0,-18-7 1,0 0-1,0 0 0,0 0 0,0 0 0,0 0 0,0 0 1,0 0-1,0 0 0,0 0 0,0 0 0,0 0 0,0 0 0,0 0 0,0 0 0,0 0 0,0 0-1,0 0 1,0 0 0,0 0 0,0 0 0,0 0 1,0 0-2,0 0 1,0 0 0,0 0 0,0 0 0,0 0 0,0 0 0,0 0 0,0 0 0,0 0 0,0 0 0,0 0 0,0 0 0,0 0 0,0 0 0,0 0 0,0 0 0,15-4 0,-15 4 0,0 0 0,0 0 0,0 0 0,0 0 0,18-7 0,-18 7 0,0 0 0,0 0 1,0 0-1,0 0 0,0 0 0,0 0 0,0 0 0,0 0 0,0 0 0,0 0 0,0 0-1,0 0 1,19-9 0,-19 9 1,0 0-1,0 0 0,22-15 0,-22 15 0,18-12 0,-18 12 0,0 0-1,20-10 1,-20 10 0,0 0 0,0 0 0,0 0 0,0 0 0,15-18 0,-15 18 0,9-18 0,-9 18 0,15-17 0,-15 17 0,16-20 0,-16 20 0,0 0 0,17-16 0,-17 16 0,0 0 0,0 0 0,16-22 0,-16 22 0,12-18 0,-12 18 0,16-24 1,-16 24-1,22-22-1,-22 22 2,28-26-1,-8 14 0,-2 1-1,3-4 1,1 4 0,-2 0 0,0-2 0,-3 6 0,1-4 0,-2 2 0,-16 9 0,35-20 0,-35 20 0,37-22-1,-17 7 0,1 6 0,1-6 1,-2 3-1,0 1 0,-3 2 0,3-2 1,-4 3 0,1-1 0,-1 2 0,3-8 0,1 8 0,2-6 0,4 4 0,-2-4 0,-2 6 0,2-2 0,-6 3 0,0 3 1,1-1-1,-19 4 0,29-9 0,-10 3 0,-1 3 0,2-7 0,2 3 0,0 2-1,0-3 1,-1 3 0,-5 3 0,1-2 0,-17 4 0,25-1 0,-25 1 0,24-2 0,-24 2 1,26-4-1,-26 4-1,29-5 1,-29 5 0,28-6 0,-28 6 0,26-2 0,-26 2 0,18 4 0,-18-4 0,19 7 1,-19-7-1,25 8 0,-8-5 0,1-1 0,4 2 0,4 3 0,-2-1-1,5 1 1,4 0 0,-1 0 0,-1 3 0,-2 1 0,3-6 0,-3 4 1,0-2-1,-3 1 0,-2-1 0,-2 4 0,0-4 0,0 3 0,0-1 0,2 0 0,0 4 1,5 1-1,-7 3 1,10-3 0,-5 6 0,-1 1-1,2 0 1,-3-2 0,1-1-1,-6-3 1,11-1-1,-8-3 0,0 0 1,1 0-1,0 2 0,0 0 1,0 1-1,0 3 0,0-1 0,0 4 1,5-3-1,-1 1 0,-1-5 0,3 3 0,-1-1 1,2 1-1,-1-5 0,-3 8 0,-1-3 0,5-1 0,2 3 0,-1-3 0,3-3 0,-4 3 0,6-4 0,-4-2 0,3-3 0,-3-1 0,1 1 0,0-5 0,1 9 0,6-10 1,-3 5-1,5-5 0,-1 0 0,0-2 0,4-3 0,-2-1 0,0-3 0,-3 4 0,-3-4 0,1-1 0,-4 3 0,4-2 0,-8 2 0,-2-1 0,-1 3 0,-2-1 0,1 3 0,-5-3 0,-2 3 0,2 3 1,2 0-2,2-2 1,0 0 0,-2 0 0,-4 0 0,4 0 0,-4 4 0,0 0 0,0 0 0,-1 3 0,1-1 0,0 2 0,4-1 0,2 2 0,3 1 0,3-1-1,1-2 1,2 5 0,3-3 0,1 0 0,-1 4 0,-1-4 0,2 6 0,-1 0 0,3 2 0,-3 1 0,3 1 0,3-3 0,0-3 0,2 0 0,-4-7 0,-9-1 0,2-3 1,-9-3-1,-6 3 1,-20 0 0,19-2 0,-19 2 1,0 0-1,0 0 1,0 0-1,0 0 1,0 0-3,0 0-2,0 0-13,-10-22-21,20-4-4,-5-16-1,15-11-2</inkml:trace>
  </inkml:traceGroup>
</inkml:ink>
</file>

<file path=ppt/ink/ink9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15:44.397"/>
    </inkml:context>
    <inkml:brush xml:id="br0">
      <inkml:brushProperty name="width" value="0.06667" units="cm"/>
      <inkml:brushProperty name="height" value="0.06667" units="cm"/>
      <inkml:brushProperty name="color" value="#808080"/>
      <inkml:brushProperty name="fitToCurve" value="1"/>
    </inkml:brush>
  </inkml:definitions>
  <inkml:traceGroup>
    <inkml:annotationXML>
      <emma:emma xmlns:emma="http://www.w3.org/2003/04/emma" version="1.0">
        <emma:interpretation id="{BBD9FC59-313F-462D-842C-D08C23AA7704}" emma:medium="tactile" emma:mode="ink">
          <msink:context xmlns:msink="http://schemas.microsoft.com/ink/2010/main" type="inkDrawing" rotatedBoundingBox="2707,4439 12838,6541 12311,9080 2180,6977" shapeName="Other"/>
        </emma:interpretation>
      </emma:emma>
    </inkml:annotationXML>
    <inkml:trace contextRef="#ctx0" brushRef="#br0">-15 1444 16,'0'0'26,"-9"20"0,9-20 2,0 0-12,0 0-10,0 0-1,0 0 1,0 0 0,0 0 0,0 0 0,0 0 0,0 0 0,0 0 0,9-29 0,-9 29-1,19-29 0,-3 10 0,-5-8-1,6 1-1,-3-7-1,3 2 0,1-7-1,4 0-1,2-5 1,8 0-1,-1-5 0,6 4 0,3-1 0,0-3 0,3 4 0,-3 4 0,2 2 1,3-3-1,-1 3 0,0 0 0,4 1 1,-4 0-2,3-5 1,5-1 0,1 0-1,4 1 2,-4-1-2,1-3 1,-1 4 0,-1 0 0,-3 7 0,-3 4 0,-4 4 0,-1 1 0,-6 6 0,3 2 0,3 1 0,1 1 0,0-1 0,4 1 0,-3-1 0,-3 3 0,0 5 0,-5 1 0,-9 3 0,-4 7 0,-2 3 0,-20-5 0,24 29 0,-13-10 0,-2 1 0,1 0-1,1 0 1,-2 0 0,0 2 0,2-2 0,-2 2 0,0 4 0,-3 5 0,0 2 1,1-1 0,-3 14-2,1 0 1,2 3 0,3-3 0,4-2 0,1 0 0,7-2 0,4-4-1,3-5 1,4-7 0,-1 5 1,1-9-2,2 0 1,-4-8 0,0-3 0,-2-9 0,5-6 0,-3-7 0,0-7-1,0-8 2,1-5-2,-1-7 1,-2-6 1,-1-7-1,-6-2 0,2-6 0,-2 1 1,-2 7-2,-2 0 2,1 9-1,-1 7 0,1 11 0,1 8-1,-2 10 1,0 6 0,-1 6 0,0 5 0,-1 1 0,2 1 0,-1 2 0,1 3 1,-1 0-1,-2 4 0,-2 9 1,1 4-1,-1 7 0,0 2 0,0 7 0,2 2-1,-1-2 2,3 1-2,5-9 1,-2 1 0,4-9 0,0-6 0,0-7 0,1-5 1,3-5-1,3-8 0,2-8 0,0-10-1,1-4 2,0-6-1,-2-9 0,1 0 0,-4-7 1,1-2-2,-3-13 1,-1 2 1,3-2-2,3 0 1,1 2 0,3-2 0,5 10 0,-3 1 0,1 11 0,0 5 0,1 7 0,-3 0 0,3 3 0,3 4 0,-3 1 0,4 0 1,-2 0-1,6 0-1,-4 6 2,-3 2-1,-3 1 0,-5 2 1,-1 4-1,-1 3 0,4 5 0,-2-3 1,-2 4-1,2 0 0,2 0 1,-2 0-1,-2 0 1,1 1-1,-7-1 1,-1 6 0,-2-4-1,4 5 1,-6 2-1,2 0 1,-1 2-1,-5 0 0,4 2 0,4 1 0,-3 1 1,2 1-2,1 4 2,2-3-1,-6-1 1,2-1-2,-1 1 2,-3 1-2,-5-1 2,0-1 0,0 3-1,-1 0 1,1-3-1,2 5 0,0-4 0,3 1 1,-1-3-1,-1 1 0,1 0 0,-4 1 0,-2 0 0,-2 3 1,0-1-1,-2 4 0,-1 3 0,-1 3 1,-1-5-1,5 5 1,-5-1-1,3-1 0,2-3 0,1-1 0,-7-2 0,6-5 0,-1-2 0,-1 0 0,1-8 0,-3 2 1,-5-18-1,13 30 0,-8-14 0,-5-16 0,10 31 1,-5-13-1,2 1 0,1-1 0,-3 2 1,6-4-2,-3 5 2,3 1-1,-11-22 0,18 32 0,-18-32 1,20 33-1,-12-16 0,3 1 1,-2-1-1,-9-17 0,22 31 0,-22-31 0,24 32 0,-24-32 0,20 19 0,-20-19 0,15 18 0,-15-18 1,9 20-1,-9-20 0,9 20 0,-9-20 0,9 24 0,-9-24 1,15 20-1,-15-20-1,15 18 2,-15-18-1,11 24-1,-11-24 1,13 33 0,-10-16 1,5 4-1,-1 3 0,2-2 0,2 0 0,2-5 0,-2 4 1,4-2-1,-4 1 0,0-2 0,-2 2 0,0-1 0,-1 2 0,-3-2 0,3 1 1,1-4-1,-2 6 0,0-3 0,1 1 0,-3 0 0,1-2 0,-1 4 0,-1-2 0,0 0 0,1-3 0,3 1 0,1 0 0,2-1 0,-11-17 1,20 29-1,-9-13 0,-11-16 0,20 33 0,-11-15 0,-1 1 0,1-3 0,4 2 0,0 3 0,1-7 0,-1 6 1,6-1-2,-1 3 2,-1-1 0,-1 3 0,-1-2-1,-2 0 1,1-2 0,3-5-1,1-2 0,3-2 0,2 0 0,3 0 0,0 5-1,5 2 1,-1 4 0,4 4 0,1-2 0,0-1 0,0-1 0,2-7 0,0-8 0,-2-9 0,1-10 0,-1-9 0,-2-4 0,-1-4 0,-3-6 0,0-3 0,6-3-1,-1-4 0,-5-3 1,6 1-1,-2-6 0,0-4 0,-2-3 1,0 1-1,-5-1 1,-2-2 0,-2 3 0,2 2 0,2 1 0,-2 3 0,5-8 0,1 3 0,1-2-1,-2 1 2,2 4-1,-1-5 0,1 3 0,-2 10-1,-3 3 1,4 4-1,-1 3 2,0 2-2,6 3 1,2 0-1,2 3 1,-3-2 0,1 0 0,2 2 0,-8 3 0,2 4 0,-2 4 0,1 5 0,-3 4 0,-1 2 0,-4 5 0,-1 4-1,1 0 1,0 1 0,-2 3 1,0 3-1,-1-2 0,-1 6 0,0-4 0,0 2 1,0-2-1,-1 2 0,-1 0 0,1-2 0,-19-9 0,29 24 0,-29-24 0,22 22 0,-22-22 0,24 27 0,-24-27 0,29 26 0,-10-13 0,-19-13 0,31 31 0,-16-13 1,-1 11-1,1 4 0,2 7 0,-3 3 1,5 2-1,-3-3 0,4 4 1,1-8-1,-1-8 0,2-5 0,0-5 0,2-1 0,0-7 0,-4-2 0,2-7 0,-5-1 0,1-7 0,-18 5 0,28-32 0,-16 11 0,-1-5 0,-1-3 0,-1-6 0,2-3 0,2 1 0,0 0 0,1 3 0,-1 4-1,0 5 1,2 1-1,-2 4 0,-13 20 0,25-13 1,-25 13-1,24 4 1,-24-4 1,30 7-2,-14-3 2,3 3-1,-1 2 1,-1 0-1,1 12 1,0-1-1,1 2 0,5 0 0,-1 1 0,3-4 0,2-1 0,1-4 1,1-12-1,1-4 0,-2-10 0,-3-5-1,2-3 2,-3-7-2,-1 1 1,-2-3-1,4-2 1,-2 2 0,2 7-1,3 0 1,-1 5 0,5 6 0,-4 0 0,0 4 0,1 3 0,-1 4 0,-1 4 0,-1 1 1,1 6-1,-4 2-1,-2 0 2,7 3-1,-5 5 0,2 6 0,0 0 1,-2 10-1,-1-2 1,-2 5-1,3 0 0,-4 2 1,2 0-1,-2-7 0,0 1 0,-1-3 0,-1 0 0,-1 0 0,-5 2 0,0-8 0,-3 4 0,-4 2 1,1-2-1,1 2 0,-1-7 0,1-1 0,0-3 0,2 2 1,1-4-1,-10-20 0,18 26 0,-18-26 0,11 22 1,-11-22-1,7 20 0,-7-20 0,4 18 1,-4-18-1,0 0 0,7 20 1,-7-20-1,0 0 0,0 0 1,0 0 0,17 11-1,-17-11 0,0 0 1,0 0-1,15 17 1,-15-17-1,0 0 1,0 0-1,0 0 2,0 0-1,0 0 0,0 0-1,16 3 1,-16-3-1,0 0 1,0 0-1,0 0 0,0 0 0,0 0 0,0 0 1,0 0-1,0 0 0,0 0 0,0 0 0,0 0-1,0 0 1,0 0-2,17 2-4,3 16-23,-20-18-12,0 0 0,-26-27-2,13 0 1</inkml:trace>
  </inkml:traceGroup>
</inkml:ink>
</file>

<file path=ppt/ink/ink9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3:41.660"/>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8CEAD3F6-E7E0-4755-A1CD-F956DF25D585}" emma:medium="tactile" emma:mode="ink">
          <msink:context xmlns:msink="http://schemas.microsoft.com/ink/2010/main" type="inkDrawing" rotatedBoundingBox="2237,8207 2245,8190 2246,8190 2239,8208" shapeName="Other">
            <msink:destinationLink direction="with" ref="{E3457BB2-D865-47CD-A196-2A8F33F0F04F}"/>
          </msink:context>
        </emma:interpretation>
      </emma:emma>
    </inkml:annotationXML>
    <inkml:trace contextRef="#ctx0" brushRef="#br0">0 17,'0'0,"0"0,0 0,0 0,0 0,0 0,0 0,0 0,0 0,0 0,0 0,0 0,0 0,0 0,0 0,0 0,0 0,0 0,0 0,0 0,0 0,0 0,0 0,0 0,0 0,0 0,0 0,0 0,1-3,-1 3,0 0,0 0,0 0,0 0,0 0,0-3,0 3,0 0,0 0,0 0,0 0,0 0,0 0,0 0,0 0,0 0,3-6,-3 6,0 0,0 0,4-5,-4 5,0 0,0 0,0 0</inkml:trace>
  </inkml:traceGroup>
</inkml:ink>
</file>

<file path=ppt/ink/ink9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2-09-10T12:24:10.988"/>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E3457BB2-D865-47CD-A196-2A8F33F0F04F}" emma:medium="tactile" emma:mode="ink">
          <msink:context xmlns:msink="http://schemas.microsoft.com/ink/2010/main" type="inkDrawing" rotatedBoundingBox="2349,6993 11889,7462 11823,8817 2282,8349" semanticType="callout" shapeName="Other">
            <msink:sourceLink direction="with" ref="{D9F13771-DAE5-466A-9D91-B80B900B52BA}"/>
            <msink:sourceLink direction="with" ref="{8CEAD3F6-E7E0-4755-A1CD-F956DF25D585}"/>
          </msink:context>
        </emma:interpretation>
      </emma:emma>
    </inkml:annotationXML>
    <inkml:trace contextRef="#ctx0" brushRef="#br0">66 708,'0'0,"0"0,0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0,-1-4,1 4,0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0,-2-5,2 5,0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2,1-2,0 0,0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2,2-2,0 0,0 0,0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0,-39 27,39-27,0 0,0 0,0 0,0 0,0 0,0 0,0 0,0 0,0 0,0 0,0 0,0 0,0 0,0 0,0 0,0 0,0 0,0 0,0 0,0 0,0 0,0 0,0 0,0 0,0 0,0 0,0 0,0 0,0 0,0 0,0 0,0 0,0 0,0 0,0 0,0 0,0 0,0 0,0 0,0 0,0 0,0 0,0 0,0 0,0 0,0 0,0 0,0 0,0 0,0 0,0 0,0 0,0 0,0 0,0 0,0 0,0 0,0 0,0 0,0 0,0 0,0 0,0 0,0 0,0 0,0 0,0 0,0 0,0 0,0 0,0 0,0 0,0 0,0 0,0 0,0 0,0 0,0 0,-4 2,4-2,0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0,-5 1,5-1,0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0,0-2,0 2,0 0,0 0,0 0,0 0,0 0,0 0,0 0,0 0,0 0,0 0,0 0,0 0,0 0,0 0,0 0,0 0,0 0,0 0,0 0,0 0,0 0,0 0,0 0,0 0,0 0,0 0,0 0,0 0,0 0,0 0,0 0,0 0,0 0,0 0,0 0,0 0,0 0,0 0,0 0,0 0,0 0,0 0,0 0,0 0,0 0,0 0,0 0,0 0,0 0,0 0,0 0,0 0,0 0,0 0,0 0,0 0,0 0,0 0,0 0,0 0,0 0,0 0,0 0,0 0,0 0,0 0,0 0,0 0,0 0,0 0,0 0,0 0,0 0,0 0,0 0,0 0,0 0,-1-1,1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0,0 0,1 1,-1-1,0 0,0 0,0 0,0 0,0 0,0 0,0 0,0 0,0 0,0 0,0 0,0 0,0 0,0 0,0 0,0 0,0 0,0 0,0 0,0 0,0 0,0 0,0 0,0 0,0 0,0 0,0 0,0 0,0 0,0 0,0 0,0 0,0 0,0 0,0 0,0 0,0 0,0 0,0 0,0 0,0 0,0 0,0 0,0 0,0 0,0 0,0 0,0 0,0 0,0 0,0 0,0 0,0 0,0 0,0 0,0 0,0 0,0 0,0 0,0 0,0 0,0 0,0 0,0 0,0 0,0 0,0 0,0 0,0 0,0 0,0 0,2 3,-2-3,0 0,0 0,0 0,0 0,0 0,0 0,0 0,0 0,0 0,0 0,0 0,0 0,0 0,0 0,0 0,0 0,0 0,0 0,0 0,0 0,0 0,0 0,0 0,0 0,0 0,0 0,0 0,0 0,0 0,0 0,0 0,0 0,0 0,0 0,0 0,0 0,0 0,0 0,0 0,0 0,0 0,0 0,0 0,0 0,0 0,0 0,0 0,0 0,0 0,0 0,0 0,0 0,0 0,0 0,0 0,0 0,0 0,0 0,0 0,0 0,0 0,0 0,0 0,0 0,0 0,0 0,0 0,0 0,0 0,0 0,0 0,0 0,0 0,0 0,1 2,-1-2,0 0,0 0,0 0,0 0,0 0,1 0,-1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 3,-3-3,0 0,0 0,0 0,0 0,0 0,0 0,0 0,0 0,0 0,0 0,0 0,2 2,-2-2,0 0,0 0,0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0,0-3,0 3,0 0,0 0,0 0,0 0,0 0,0 0,0 0,0 0,0 0,0 0,0 0,0 0,0 0,0 0,0 0,0 0,0 0,0 0,0 0,0 0,0 0,0 0,0 0,0 0,0 0,0 0,0 0,0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0,3-2,-3 2,0 0,0 0,0 0,0 0,0 0,0 0,0 0,0 0,0 0,0 0,0 0,0 0,0 0,0 0,0 0,0 0,0 0,0 0,0 0,0 0,0 0,-1-3,1 3,0 0,0 0,0 0,0 0,0 0,0 0,0 0,0 0,0 0,0 0,0 0,0 0,0 0,0 0,0 0,0 0,0 0,0 0,0 0,0 0,0 0,0 0,0 0,0 0,0 0,0 0,0 0,0 0,0 0,0 0,0 0,0 0,0 0,0 0,0 0,0 0,0 0,0 0,0 0,0 0,0 0,0 0,0 0,0 0,0 0,0 0,0 0,0 0,0 0,0 0,0 0,0 0,0 0,0 0,0 0,0 0,0 0,0 0,0 0,0 0,0 0,0 0,0 0,0 0,0 0,0 0,0 0,0 0,0 0,0 0,0 0,0 0,0 0,0 0,0 0,0 0,0-4,0 4,0 0,0 0,0 0,0 0,0 0,0 0,0 0,0 0,0 0,0 0,0 0,0 0,0 0,0 0,0 0,0 0,0 0,0 0,0 0,0 0,0 0,0 0,0 0,0 0,0 0,0 0,0 0,0 0,0 0,0 0,0 0,0 0,0 0,0 0,0 0,0 0,0 0,0 0,0 0,0 0,0 0,0 0,0 0,0 0,0 0,0 0,0 0,0 0,0 0,1-2,-1 2,0 0,0 0,0 0,0 0,0 0,0 0,0 0,0 0,0 0,0 0,0 0,0 0,0 0,0 0,0 0,0 0,0 0,0 0,0 0,0 0,0 0,0 0,0 0,0 0,0 0,0 0,0 0,0 0,0 0,0 0,0 0,0 0,0 0,0 0,0 0,0 0,0 0,0 0,0 0,0 0,0 0,0 0,0 0,0 0,0 0,0 0,0 0,0 0,0 0,0 0,0 0,0 0,0 0,0 0,0 0,0 0,0 0,0 0,0 0,0 0,0 0,0 0,0 0,0 0,0 0,0 0,0 0,0 0,0 0,0 0,0 0,0 0,0 0,0 0,2-1,-2 1,0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 1,-2-1,0 0,0 0,0 0,0 0,0 0,0 0,0 0,0 0,0 0,0 0,0 0,0 0,0 0,0 0,0 0,0 0,0 0,0 0,0 0,0 0,0 0,0 0,0 0,0 0,0 0,0 0,0 0,0 0,0 0,0 0,0 0,0 0,0 0,0 0,0 0,0 0,0 0,0 0,0 0,0 0,0 0,0 0,0 0,0 0,0 0,0 0,0 0,0 0,0 0,0 0,0 0,0 0,0 0,0 0,0 0,0 0,0 0,0 0,0 0,0 0,0 0,0 0,0 0,0 0,0 0,0 0,0 0,0 0,0 0,0 0,0 0,0 0,0 0,0 0,0-1,0 1,0 0,0 0,0 0,0 0,0 0,0 0,0 0,0 0,0 0,0 0,0 0,0 0,0 0,0 0,0 0,0 0,0 0,0 0,0 0,0 0,0 0,0 0,0 0,0 0,0 0,0 0,0 0,0 0,0 0,0 0,0 0,0 0,0 0,0-1,0 1,0 0,0 0,0 0,0 0,0 0,0 0,0 0,0 0,0 0,0 0,0 0,0 0,0 0,0 0,0 0,0 0,0 0,0 0,0 0,0 0,0 0,0 0,0 0,0 0,0 0,0 0,0 0,0 0,0 0,0 0,0 0,0 0,0 0,0 0,0 0,0 0,0 0,0 0,0 0,0 0,0 0,0 0,0 0,0 0,0 0,0 0,0 0,0 0,0 0,0 0,0 0,0 0,0 0,0 0,0 0,0 0,0 0,0 0,0 0,0 0,0 0,0 0,0 0,0 0,0 0,0 0,0 0,0 0,0 0,0 0,0 0,0 0,0 0,0 0,0 0,0 0,2-2,-2 2,0 0,0 0,0 0,0 0,0 0,0 0,0 0,0 0,0 0,0 0,0 0,0 0,0 0,0 0,0 0,0 0,0 0,0 0,0 0,0 0,0 0,0 0,0 0,0 0,0 0,0 0,0 0,0 0,0 0,0 0,0 0,0 0,0 0,0 0,0 0,0 0,0 0,2 0,-2 0,0 0,0 0,0 0,0 0,0 0,0 0,0 0,0 0,0 0,0 0,0 0,0 0,0 0,0 0,0 0,0 0,0 0,0 0,0 0,0 0,0 0,0 0,0 0,0 0,0 0,0 0,0 0,0 0,0 0,0 0,0 0,0 0,0 0,0 0,0 0,0 0,0 0,0 0,0 0,0 0,0 0,0 0,0 0,0 0,0 0,0 0,0 0,0 0,0 0,0 0,0 0,0 0,0 0,0 0,0 0,0 0,0 0,0 0,0 0,0 0,0 0,0 0,0 0,0 0,0 0,0 0,0 0,0 0,0 0,0 0,0 0,0 0,0 0,1 0,-1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0,-1 0,1 0,0 0,0 0,0 0,0 0,0 0,0 0,0 0,0 0,0-1,0 1,0 0,0 0,0 0,0 0,0 0,0 0,0 0,0 0,0 0,0 0,0 0,0 0,0 0,0 0,0 0,0 0,0 0,0 0,0 0,0 0,0 0,0 0,0 0,0 0,0 0,0 0,0 0,0 0,0 0,0 0,0 0,0 0,0 0,0 0,0 0,0 0,0 0,0 0,0 0,0 0,0 0,0 0,0 0,0 0,0 0,0 0,0 0,0 0,0 0,0 0,0 0,0 0,0 0,0 0,0 0,0 0,0 0,0 0,0 0,1-1,-1 1,0 0,0 0,0 0,0 0,0 0,0 0,0 0,0 0,0 0,0 0,0 0,0 0,0 0,0 0,2 0,-2 0,0 0,0 0,0 0,0 0,0 0,0 0,0 0,0 0,0 0,0 0,0 0,0 0,0 0,0 0,0 0,0 0,0 0,0 0,0 0,0 0,0 0,0 0,0 0,0 0,0 0,0 0,0 0,0 0,0 0,0 0,0 0,0 0,0 0,0 0,0 0,0 0,0 0,0 0,0 0,0 0,0 0,0 0,0 0,0 0,0 0,0 0,0 0,0 0,0 0,0 0,0 0,0 0,0 0,1-1,-1 1,0 0,0 0,0 0,0 0,0 0,0 0,0 0,0 0,0 0,0 0,0 0,0 0,0 0,0 0,0 0,0 0,0 0,0 0,0 0,0 0,-1-1,1 1,0 0,0 0,0 0,0 0,0 0,0 0,0 0,0 0,0 0,0 0,0 0,0 0,0 0,0 0,0 0,0 0,0 0,0 0,0 0,0 0,0 0,0 0,0 0,0 0,0 0,0 0,0 0,0 0,0 0,0 0,0 0,0 0,0 0,0 0,0 0,0 0,0 0,0 0,0 0,0 0,0 0,0 0,0 0,0 0,0 0,0 0,0 0,1 0,-1 0,0 0,0 0,0 0,0 0,0 0,0 0,0 0,0 0,0 0,0 0,0 0,0 0,0 0,0 0,0 0,0 0,0 0,0 0,0 0,0 0,0 0,2 1,-2-1,0 0,0 0,0 0,0 0,0 0,0 0,0 0,0 0,0 0,0 0,0 0,0 0,0 0,0 0,0 0,0 0,0 0,0 0,0 0,0 0,0 0,0 0,3 0,-3 0,0 0,0 0,0 0,0 0,0 0,0 0,0 0,0 0,0 0,0 0,0 0,0 0,0 0,0 0,0 0,0 0,0 0,0 0,1-1,-1 1,0 0,0 0,0 0,0 0,0 0,0 0,0 0,0 0,0 0,0 0,0 0,0 0,0 0,0 0,0 0,0 0,0 0,0 0,0 0,0 0,0 0,0 0,0 0,0 0,0 0,0 0,0 0,0 0,0 0,0 0,0 0,0 0,10-5,-10 5,0 0,0 0,0 0,0 0,0 0,0 0,0 0,0 0,0 0,0 0,0 0,0 0,0 0,0 0,0 0,7-5,-7 5,0 0,0 0,0 0,0 0,0 0,0 0,0 0,0 0,0 0,0 0,0 0,0 0,0 0,0 0,0 0,0 0,0 0,0 0,0 0,0 0,0 0,0 0,0 0,0 0,0 0,0 0,0 0,0 0,0 0,14-10,-14 10,0 0,0 0,0 0,0 0,0 0,0 0,0 0,0 0,0 0,0 0,0 0,0 0,9-6,-9 6,0 0,0 0,0 0,0 0,0 0,0 0,0 0,0 0,0 0,0 0,0 0,0 0,0 0,0 0,0 0,0 0,0 0,0 0,0 0,0 0,0 0,0 0,13-8,-13 8,0 0,0 0,0 0,0 0,0 0,0 0,0 0,0 0,0 0,0 0,0 0,0 0,0 0,0 0,0 0,0 0,0 0,0 0,0 0,6-4,-6 4,0 0,0 0,0 0,0 0,0 0,0 0,0 0,0 0,0 0,0 0,0 0,0 0,0 0,0 0,0 0,17-9,-17 9,0 0,0 0,0 0,0 0,0 0,12-6,-12 6,0 0,0 0,0 0,0 0,0 0,0 0,0 0,0 0,0 0,23-12,-23 12,0 0,0 0,14-8,-14 8,0 0,0 0,0 0,21-12,-12 7,-9 5,0 0,0 0,0 0,0 0,0 0,0 0,0 0,0 0,0 0,0 0,0 0,0 0,0 0,0 0,0 0,16-8,-16 8,0 0,0 0,0 0,0 0,0 0,8-4,-8 4,0 0,0 0,0 0,0 0,0 0,0 0,0 0,0 0,0 0,12-5,-12 5,0 0,0 0,6-2,-6 2,0 0,0 0,0 0,10-3,-7 0,-3 3,9-3,-3 2,-6 1,12-6,-12 6,8-5,-8 5,12-8,-4 3,-8 5,12-6,-7 4,-5 2,12-5,-3 2,-9 3,12-2,-7 0,-5 2,10-3,-6 1,-4 2,16-8,-4 2,-12 6,27-11,-10 5,-17 6,26-11,-13 6,-13 5,20-9,-10 4,-10 5,21-7,-8 2,-13 5,22-8,-12 3,-10 5,17-8,-10 4,-7 4,17-6,-17 6,10-3,-10 3,27-11,-7 3,-20 8,32-15,-16 8,-16 7,20-10,-12 6,-8 4,11-5,-6 3,-5 2,8-4,-5 2,-3 2,8-3,-3 3,-5 0,9-2,-6-1,-3 3,5-5,-5 5,2-4,-2 4,11-7,-2 5,-9 2,15-7,-8 4,-7 3,10-6,-5 5,-5 1,17-7,-4 2,-13 5,18-8,-18 8,0 0,7-6,-7 6,13-8,-5 3,-8 5,13-7,-3 3,-10 4,15-9,-5 3,-10 6,18-10,-7 3,-11 7,14-11,-8 6,-6 5,13-8,-6 3,-7 5,13-7,-6 2,-7 5,11-6,-11 6,6-3,-6 3,13-7,-5 1,-8 6,14-9,-5 5,-9 4,14-6,-6 4,-8 2,11-4,-5 0,-6 4,11-6,-11 6,7-5,-7 5,13-6,-4 1,-9 5,10-5,-7 2,-3 3,6-5,-3 2,-3 3,9-4,-3 2,-6 2,10-4,-7 2,-3 2,10-5,-2 3,-8 2,14-5,-6 1,-8 4,11-3,-11 3,5-1,-5 1,10-4,-6 1,-4 3,12-6,-4 4,-8 2,13-6,-3 3,-10 3,16-4,-7 1,-9 3,16-4,-7 1,-9 3,16-6,-6 3,-10 3,14-5,-7 3,-7 2,11-2,-11 2,4-1,-4 1,10-1,-3 1,-7 0,12-2,-6 2,-6 0,9-2,-4 0,-5 2,11-1,-3-1,-8 2,10-1,-6 0,-4 1,7 0,-4 1,-3-1,6-1,-3 0,-3 1,9-1,-9 1,7 0,-7 0,13-1,-6-1,-7 2,13-2,-6 1,-7 1,8-2,-5 0,-3 2,7-1,-1 1,-6 0,12 0,-12 0,10 0,-10 0,14 0,-7 0,-7 0,13 0,-8 0,-5 0,10 1,-5-1,-5 0,9 0,-5-1,-4 1,8 0,-3 0,-5 0,9 2,-4 0,-5-2,9 4,-6-3,-3-1,9 2,-9-2,5 2,-5-2,11 3,-5-2,-6-1,14 4,-5-1,-9-3,14 3,-8-1,-6-2,9 2,-4-1,-5-1,8 4,-8-4,4 4,-4-4,8 5,-4-3,-4-2,7 5,-2-1,-5-4,3 2,-3-2,0 0,13 11,-9-6,-4-5,3 3,-2-3,-1 0,1 1,0 0,-1-1,2 2,0-1,-2-1,3 3,-3-3,2 0,-2 0,52 41,-42-32,-10-9,7 5,-7-4,0-1,17 19,-10-14,-7-5,8 9,-3-5,-5-4,8 9,-3-5,-5-4,5 8,-2-3,-3-5,1 3,0-2,-1-1,19 20,-19-20,4 7,-4-7,4 4,-4-3,0-1,2 2,-1-2,-1 0,21 26,-15-19,-6-7,3 4,-2-3,-1-1,26 26,-26-26,6 8,-6-8,9 10,-5-6,-4-4,7 7,-4-3,-3-4,7 6,-4-3,-3-3,3 2,-3-1,0-1,11 16,-7-11,-4-5,3 3,-3-3,0 0,10 15,-4-8,-6-7,8 9,-8-9,3 3,-3-3,2 3,-2-3,0 0,1 1,0 0,-1-1,17 22,-11-15,-6-7,6 9,-4-6,-2-3,2 2,-2-1,0-1,9 11,-7-8,-2-3,1 5,0-2,-1-3,4 6,0-3,-4-3,5 4,-5-3,0-1,3 4,-1-1,-2-3,1 2,-3-2,2 0,2 3,1-1,-3-2,4 5,-4-5,0 2,0-2,3 3,-1-3,-2 0,2 3,0 1,-2-4,5 5,-2-2,-3-3,3 3,-2-2,-1-1,0 3,2-1,-2-2,1 3,1 0,-2-3,2 4,-1-4,-1 0,2 2,-2-2,1 2,-1-2,0 2,-1-2,1 0,2 3,2-2,-4-1,4 5,-3-3,-1-2,1 4,0-2,-1-2,3 4,-2-3,-1-1,2 3,-1-1,-1-2,0 1,0 0,0-1,1 5,2-2,-3-3,7 4,-3-4,-4 0,3 3,0-2,-3-1,3 4,-2-2,-1-2,4 2,-1 0,-3-2,7 2,-7-2,4 1,-4-1,9 3,-4 0,-5-3,8 4,-4-2,-4-2,0 0,5 3,-3-1,-2-2,4 3,-2-3,-2 0,5 0,0 2,-5-2,8 3,-5-1,-3-2,5 2,-2 0,-3-2,5 1,-1 0,-4-1,7 2,-4 0,-3-2,6 1,-6-1,2 0,-2 0,1 0,-1 0,0 0,18 7,-11-5,-7-2,10 1,-5-3,-5 2,5 0,-2 2,-3-2,6 3,-3-3,-3 0,5-1,-2 0,-3 1,5-1,0 2,-5-1,5 1,-5-1,3-1,-3 1,7 1,0 1,-7-2,6 1,-6-1,0 0,25 6,-15-5,-10-1,14 1,-8-1,-6 0,7 0,-7 0,3-2,-3 2,6 0,-1 2,-5-2,9 1,-4 0,-5-1,10 0,-5-1,-5 1,6-2,-5 1,-1 1,5 0,-1 1,-4-1,10 1,-3-3,-7 2,14-1,-5 1,-9 0,13-1,-13 1,6-2,-6 2,9-1,-3 1,-6 0,12-1,-4-1,-8 2,13-4,-5 2,-8 2,10-3,-6 2,-4 1,9-3,-2 1,-7 2,12-4,-6 3,-6 1,12-5,-5 2,-7 3,11-5,-11 5,0 0,5-1,-5 1,6-5,-3 3,-3 2,3-3,0 3,-3 0,8-2,-1 0,-7 2,13-6,-5-1,-8 7,14-7,-14 7,9-2,-9 2,14-5,-6 0,-8 5,15-8,-7 2,-8 6,15-8,-5 5,-10 3,19-9,-8 3,-11 6,20-12,-6 4,-14 8,22-13,-9 6,-13 7,20-11,-9 6,-11 5,18-11,-18 11,10-6,-10 6,14-10,-9 5,-5 5,13-11,-3 5,-10 6,14-9,-6 5,-8 4,12-6,-7 2,-5 4,5-5,-3 3,-2 2,6-6,0 2,-6 4,8-4,-3 2,-5 2,7-2,-3-1,-4 3,5-3,-2 1,-3 2,6-6,-3 1,-3 5,9-7,-2 5,-7 2,9-4,-6 1,-3 3,4-3,-4 3,3 0,-3 0,8-2,-2-1,-6 3,6-4,-5 0,-1 4,6-7,1 3,-7 4,7-6,-5 0,-2 6,7-5,-1 4,-6 1,19-8,-5-1,-14 9,15-11,-10 6,-5 5,9-7,-9 7,8-2,-8 2,13-4,-6-1,-7 5,13-5,-4 4,-9 1,10-4,-8 2,-2 2,4-6,-1 5,-3 1,8-6,-8 6,7-4,-7 4,8-6,-4 5,-4 1,6-3,-2 2,-4 1,8-2,-2-1,-6 3,5-3,-6 2,1 1,5-2,2 3,-7-1,6-1,-6 0,0 1,5-1,0 1,-5 0,6-2,-6 2,1-1,-1 1,3-3,0 1,-3 2,4-2,-1 2,-3 0,7 1,-2-1,-5 0,8-2,-4-1,-4 3,7-3,-1 3,-6 0,11-1,-7-1,-4 2,11-4,-2 3,-9 1,9-1,-9 1,2-1,-2 1,6-1,-1 1,-5 0,5 1,-5 0,0-1,3 1,0 0,-3-1,2 1,-3-1,1 0,4 0,-4 0,3 0,-3 0,7 1,-5 1,-2-2,10 3,-1-2,-9-1,8 3,-6-1,-2-2,4 1,-1-2,-3 1,3-1,-3 1,0 0,15 6,-9-3,-6-3,4 4,-4-2,0-2,4 3,-4-3,4 2,-4-2,9 3,-5-2,-4-1,10 2,-2 1,-8-3,0 0,0 0,0 0,-2 4,2-4,0 0,9 11,-4-8,-5-3,8 5,-3-3,-5-2,4 2,-4-1,0-1,4 2,0 0,-4-2,4 3,-3 0,-1-3,5 4,1-1,-6-3,5 3,-5-2,0-1,3 1,1 1,-4-2,0 0,0 0,0 0,0 0,6 6,-2-4,-4-2,3 2,-3-2,0 0,10 10,-9-8,-1-2,3 2,-2 0,-1-2,2 1,-2 0,0-1,18 6,-13-6,-5 0,0 0,0 0,0 0,-6 0,6 0,0 0,25 22,-19-16,-6-6,8 6,-8-6,3 2,-3-2,3 3,-1 0,-2-3,5 5,0-4,-5-1,6 4,-3 0,-3-4,2 4,-2-3,0-1,0 0,0 0,0 0,0 0,1 1,-1-1,11 9,-5-7,-6-2,4 4,-4-4,-1 2,1-2,1 0,2-2,-3 2,0 0,0 0,0 0,1 9,4-6,-5-3,4 3,-3 0,-1-3,2 4,-2-4,1 2,-1-2,4 2,-3-2,-1 0,2 1,1 1,-3-2,4 1,-2-1,-2 0,1 2,-2 0,1-2,2 3,2-2,-4-1,6 2,-5-2,-1 0,0 1,-1 1,1-2,3 2,-3-2,4 0,-4 0,3 1,-2 0,-1-1,3 2,0-2,-3 0,1 2,-1-1,0-1,1 3,0 1,-1-4,4 3,-1-4,-3 1,4-1,-4 1,0 0,0 0,0 0,0 0,-2 7,2-7,4 1,-4-1,5 0,-3 1,-2-1,-1 1,0 0,1-1,1 2,2 0,-3-2,7 1,-4-2,-3 1,0 0,0 0,0 0,0 0,0 5,5-4,-5-1,4 2,-4 0,0-2,1 2,2-2,-3 0,0 0,0 0,0 0,2 6,4-6,-6 0,7 1,-5 1,-2-2,4 4,-1-2,-3-2,7 2,-7-2,4 0,-4 0,4 1,-4-1,0 0,3 2,-2-2,-1 0,4 2,0-1,-4-1,4 1,-3-2,-1 1,5 0,0 1,-5-1,7 1,-4 1,-3-2,5 0,-1 0,-4 0,5 1,-2-1,-3 0,4 1,0 0,-4-1,7 1,-3-1,-4 0,0 0,0 0,0 0,9 3,-2-2,-7-1,9 1,-9-1,3-1,-3 1,9-2,-1-1,-8 3,5-1,-5 1,0 0,21 10,-14-8,-7-2,7 2,-7-2,0 0,32 7,-22-6,-10-1,15 2,-7-1,-8-1,4 0,-3 0,-1 0,27 9,-27-9,10 2,-10-2,13 2,-6-1,-7-1,14 0,-4 1,-10-1,17-1,-8 0,-9 1,12 1,-8 2,-4-3,3 1,-3-1,0 0,24 4,-16-4,-8 0,13 0,-7 2,-6-2,11 0,-4 0,-7 0,7 1,-2 1,-5-2,6 6,-3-3,-3-3,8 2,-4-1,-4-1,2 0,-1 0,-1 0,19 4,-19-4,5 2,-5-2,8 1,-6-1,-2 0,7 0,-1 1,-6-1,10 1,-3 0,-7-1,9 2,-7-2,-2 0,3 2,-2 0,-1-2,3 3,0-1,-3-2,9 2,-2-2,-7 0,8 0,-8 0,2-1,-2 1,2 0,-2 0,0 0,18 6,-13-4,-5-2,4 2,-2 0,-2-2,5 3,0-3,-5 0,2 1,-2-1,0 0,0 0,11 7,-8-6,-3-1,4 1,-1 1,-3-2,7 0,-4 1,-3-1,2 0,-1 0,-1 0,21 7,-14-4,-7-3,5 4,-4-2,-1-2,5 3,0-2,-5-1,6 1,-6-1,2 2,-2-2,5 1,-2 0,-3-1,1 0,-1 0,0 0,7 3,-2-4,-5 1,0 1,0-1,0 0,1 12,0-11,-1-1,4 1,-1 1,-3-2,5 1,-4-1,-1 0,6-1,-3 1,-3 0,1 0,-1 0,0 0,5 5,-1-4,-4-1,7 1,-4-1,-3 0,1 0,-2-1,1 1,-1 0,1 0,1 0,-1 0,11 5,-6-3,-5-2,4 3,-5-2,1-1,0 0,0 0,0 0,8 8,-1-9,-7 1,6 0,-6 0,1 1,-1-1,1 3,-1 0,0-3,3 3,1-2,-4-1,0 0,0 0,0 0,6 9,0-7,-6-2,6 2,-6-2,3 0,-3 0,3 2,-1-2,-2 0,5 3,-2 0,-3-3,6 4,-2-3,-4-1,4 1,-3 0,-1-1,5 1,0-1,-5 0,5 0,-2 0,-3 0,0 0,0 0,0 0,0 0,0 0,0 0,0 0,3 11,1-11,-4 0,5 1,-4 0,-1-1,2 2,-1 1,-1-3,6 3,0-2,-6-1,6 2,-5-3,-1 1,0 1,0-1,0 0,-1 8,3-7,-2-1,7 0,-2 0,-5 0,2 0,-5 2,3-2,3 2,3 0,-6-2,7 3,-5-3,-2 0,2 3,-4-2,2-1,0 2,0-2,2 1,-2-1,0 0,0 1,0-1,4 4,-4-3,0-1,16 8,-10-6,-6-2,0 0,0 0,0 0,2 7,0-6,-2-1,4 2,0 0,-4-2,6 4,-4-2,-2-2,3 2,-3-2,0 1,0-1,0 1,1-1,-1 0,14 7,-11-4,-3-3,6 3,-4-2,-2-1,1 0,-1 0,0 0,0 0,0 0,0 0,0 0,7 10,-8-7,1-3,1 4,2-2,-3-2,8 3,-1-2,-7-1,10 1,-7 1,-3-2,4 3,-2 0,-2-3,4 2,0 0,-4-2,6 2,-4 0,-2-2,4 1,-4-1,2 2,-2-2,0 1,1-1,-1 0,1 1,0 0,-1-1,22 20,-13-16,-9-4,10 5,-7-3,-3-2,3 2,-2-2,-1 0,1 1,1-1,-2 0,2 2,0-2,-2 0,4 3,-4-3,1 1,-1-1,5 3,-3-2,-2-1,6 4,4 3,-10-7,14 8,4 2,-18-10,11 7,5 2,-16-9,9 7,-9-7,10 6,-10-6,8 6,3 1,-11-7,11 8,5 2,-16-10,13 8,4 2,-17-10,11 7,3 1,-14-8,11 6,2 3,-13-9,10 6,1 2,-11-8,10 6,4 2,-14-8,11 6,-11-6,17 11,-17-11,10 6,1-1,-11-5,8 5,1 2,-9-7,9 5,0 1,-9-6,7 4,-1 1,-6-5,84 52,-65-44,-19-8,0 0,10 5,-10-5,0 0,23 11,-17-7,-6-4,7 5,-5-4,-2-1,6 1,-1 0,-5-1,3 4,-3-2,0-2,5 2,1-2,-6 0,8 0,-5 3,-3-3,9 2,-9-2,7 2,-7-2,10 1,-6 0,-4-1,10-2,-4 0,-6 2,8-2,-5 2,-3 0,3 1,-2 0,-1-1,3 0,1 0,-4 0,7 0,-4-1,-3 1,6 1,-4 0,-2-1,12-2,-12 2,12-2,-12 2,1 0,-1 0,0 0,14 1,-7-2,-7 1,10-1,-5 2,-5-1,9-2,-3 1,-6 1,8-1,-8 1,3 2,-3-2,7 0,-2-1,-5 1,8 0,-2 1,-6-1,15-2,-4 1,-11 1,12-1,-9 2,-3-1,7 3,-3-2,-4-1,10 1,-3-2,-7 1,7 0,-4 0,-3 0,2 1,-2-1,2 0,-2 0,7-1,-1 0,-6 1,7-2,-5 2,-2 0,5 0,-1 1,-4-1,4 0,-2-1,-2 1,4 1,0 0,-4-1,8 2,-5-1,-3-1,4 1,-2-1,-2 0,5 0,0 0,-5 0,7-1,-4 1,-3 0,4 0,-3 0,-1 0,1 1,-1-2,0 1,2-1,1 0,-3 1,4 0,-4 0,1 0,-1 0,3-1,0 1,-3 0,3 1,-1-1,-2 0,3 0,1-1,-4 1,5-2,-2 0,-3 2,3-2,-3 2,0 0,0 0,4 0,3-1,-7 1,6 0,-4 0,-2 0,1-2,0 1,-1 1,3-3,2 1,-5 2,1 0,-1 0,0 0,0 0,5 4,-3-6,-2 2,3-2,-1 1,-2 1,0 0,0 0,0 0,-3 3,6-1,-3-2,4 0,-2 0,-2 0,4-2,-2-1,-2 3,1-1,0 2,-1-1,6 0,-6 0,5-1,-5 1,5-2,-5 2,0 0,4 0,0-1,-4 1,6 0,-2-1,-4 1,4-2,-1 0,-3 2,5-1,-3 1,-2 0,5 0,0-1,-5 1,8-1,-3-1,-5 2,7-1,-6 0,-1 1,7-4,-1 2,-6 2,9-3,-4 1,-5 2,9-3,-4 0,-5 3,7-4,-4 3,-3 1,4-3,-4 3,2-3,-2 3,1-1,0 1,-1 0,14-4,-8-1,-6 5,7-4,-4 3,-3 1,4 0,-3 0,-1 0,3 0,-1 0,-2 0,6-3,-1 0,-5 3,10-5,-3 2,-7 3,10-4,-10 4,5-2,-5 2,10-4,-5 0,-5 4,6-4,-4 2,-2 2,9-4,-4 1,-5 3,10-6,-6 3,-4 3,10-6,-4 2,-6 4,11-7,-4 4,-7 3,9-7,-4 4,-5 3,8-8,-2 4,-6 4,11-8,-3 3,-8 5,13-7,-5 2,-8 5,13-11,-5 4,-8 7,16-14,-4 7,-12 7,16-13,-16 13,7-6,-7 6,14-12,-4 5,-10 7,17-11,-7 5,-10 6,16-13,-6 5,-10 8,13-14,-5 7,-8 7,14-12,-4 4,-10 8,14-12,-9 5,-5 7,10-10,-4 6,-6 4,8-7,-8 7,3-4,-3 4,6-9,-3 1,-3 8,11-14,-4 5,-7 9,14-14,-5 7,-9 7,13-10,-7 5,-6 5,12-11,-12 11,6-7,-6 7,10-13,-5 5,-5 8,12-16,-3 8,-9 8,13-14,-8 7,-5 7,13-13,-5 6,-8 7,16-15,-8 5,-8 10,14-16,-7 6,-7 10,14-14,-5 5,-9 9,14-13,-14 13,7-9,-7 9,17-16,-6 6,-11 10,17-17,-9 7,-8 10,11-16,-6 8,-5 8,10-12,-2 6,-8 6,13-11,-8 5,-5 6,10-13,-5 6,-5 7,7-13,-3 7,-4 6,9-13,-9 13,7-7,-7 7,14-16,-5 7,-9 9,15-16,-7 5,-8 11,14-17,-7 7,-7 10,14-16,-4 8,-10 8,14-13,-14 13,7-9,-7 9,11-12,-6 6,-5 6,7-11,-2 4,-5 7,9-12,-3 5,-6 7,11-11,-3 3,-8 8,10-9,-6 4,-4 5,7-8,-3 4,-4 4,9-9,-3 3,-6 6,9-11,-9 11,6-7,-6 7,10-11,-3 6,-7 5,9-8,-6 3,-3 5,8-6,-3 2,-5 4,10-8,-3 3,-7 5,10-9,-4 5,-6 4,10-7,-4 4,-6 3,9-5,-5 1,-4 4,9-7,-3 5,-6 2,7-6,-5 1,-2 5,6-6,0 3,-6 3,8-4,-3 0,-5 4,9-4,-3 3,-6 1,7-3,-7 3,1-3,-1 3,7-2,3 0,-10 2,10-1,-7 1,-3 0,7-2,-1 1,-6 1,11-2,-5 1,-6 1,12-3,-6 2,-6 1,8-3,-4 2,-4 1,8-2,-3 1,-5 1,7-1,-7 1,3-1,-3 1,3 0,-3 0,0 0,18 3,-13-3,-5 0,9 0,-2 0,-7 0,8 1,-4 0,-4-1,5 1,-2-1,-3 0,0 0,6 1,-1 0,-5-1,6 2,-2-1,-4-1,4 2,-1-1,-3-1,5 2,-2-2,-3 0,2 0,-2 1,0-1,1 0,-1 0,0 0,23 8,-17-5,-6-3,8 4,-6-2,-2-2,8 3,-3-2,-5-1,4 1,-4-1,1 0,-1 0,22 9,-14-6,-8-3,5 3,-5-3,0 0,2 0,-1 1,-1-1,2 1,-1 0,-1-1,4 1,-3 0,-1-1,5 3,-4-2,-1-1,6 2,-4 0,-2-2,9 4,-9-4,8 6,-8-6,9 4,1 3,-10-7,8 6,3 1,-11-7,11 7,2 2,-13-9,8 5,-1 1,-7-6,9 7,5 3,-14-10,8 7,0-1,-8-6,9 9,4 3,-13-12,9 8,-9-8,8 8,-8-8,7 6,1 2,-8-8,5 5,-1 0,-4-5,7 7,0 1,-7-8,7 7,-1 1,-6-8,9 12,-9-12,13 15,-13-15,10 11,3 3,-13-14,5 5,-3-3,-2-2,4 6,1 0,-5-6,5 7,0 0,-5-7,5 7,1 1,-6-8,5 8,2 2,-7-10,6 9,1 2,-7-11,7 10,-7-10,10 13,-10-13,6 9,2 2,-8-11,7 11,5 5,-12-16,8 9,0 1,-8-10,5 7,1 0,-6-7,5 7,0-1,-5-6,5 8,2 1,-7-9,6 8,2 4,-8-12,6 8,0 1,-6-9,7 9,2 4,-9-13,8 10,1 2,-9-12,9 12,4 3,-13-15,9 11,2 3,-11-14,6 7,-6-7,5 8,-5-8,7 7,-2 2,-5-9,6 8,0 1,-6-9,7 9,1 1,-8-10,7 9,2 3,-9-12,9 9,3 4,-12-13,9 10,2 2,-11-12,7 8,0 1,-7-9,10 11,-10-11,14 14,-14-14,9 10,3 1,-12-11,8 9,1-1,-9-8,8 7,0 1,-8-8,7 6,1 1,-8-7,7 6,1 1,-8-7,8 7,3 3,-11-10,7 6,1-1,-8-5,6 5,-6-5,7 5,-7-5,9 6,3 3,-12-9,7 5,-3-2,-4-3,7 4,0 1,-7-5,9 6,5 2,-14-8,7 4,-1 0,-6-4,8 4,1 2,-9-6,9 5,3 1,-12-6,7 4,-7-4,6 3,-6-3,86 45,-70-34,-16-11,10 4,-10-4,0 0,1 0,-1 1,0-1,23 13,-16-10,-7-3,8 4,-5-3,-3-1,6 2,-3 0,-3-2,2 1,-2-1,0 0,16 7,-16-7,4 2,-4-2,6 2,-3-1,-3-1,4 2,-2-2,-2 0,1 0,-1 1,0-1,14 5,-7-4,-7-1,7 3,-7-3,4 1,-4-1,4 2,-1-1,-3-1,4 1,-2-1,-2 0,4 2,-4-2,4 2,-4-2,3 1,-3-1,0 0,13 5,-12-4,-1-1,2 0,-2 0,0 0,10 4,-5-3,-5-1,5 3,-5-3,2 1,-2-1,4 1,2 0,-6-1,7 2,-5 0,-2-2,6 2,-2-1,-4-1,6 1,-2 1,-4-2,6 1,-4-1,-2 0,4 0,0 1,-4-1,5 0,-3 2,-2-2,3 1,-3-1,0 0,0 0,1-1,-1 1,0 0,10 2,-10-3,0 1,3-1,-1 1,-2 0,3 0,-1 0,-2 0,1 0,-2 0,1 0,0 0,0 0,0 0,1 0,-2-2,1 2,-5-1,5 1,-4 0,4 0,-4 0,4 0,0 0,-1 1,-2-2,3 1,-4 0,3-1,1 1</inkml:trace>
  </inkml:traceGroup>
</inkml:ink>
</file>

<file path=ppt/ink/ink9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4:39.724"/>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9AA1E8EF-CCB5-4403-9116-A8DB86004845}" emma:medium="tactile" emma:mode="ink">
          <msink:context xmlns:msink="http://schemas.microsoft.com/ink/2010/main" type="inkDrawing" rotatedBoundingBox="1315,4313 2265,4352 2241,4934 1291,4894" semanticType="callout" shapeName="Other"/>
        </emma:interpretation>
      </emma:emma>
    </inkml:annotationXML>
    <inkml:trace contextRef="#ctx0" brushRef="#br0">279 166 1,'0'0'0,"-6"-19"13,6 19 5,20-9-9,-20 9 2,14-19 4,-15 5 2,1 14 1,8-20-1,-8 20 0,9-25-3,-9 25-4,9-21-3,-9 21-1,8-25-1,-8 25-1,4-15 0,-4 15-2,0 0 0,0 0 0,0 0 0,0 0-1,-21 6 0,11 12 0,-3 3-1,-7 6 1,-4 4 0,-3 7 0,-5 2 0,-1 7 0,0 2 0,1-6 0,2-3 0,6 1 0,3-12-1,8-3 1,2-9 0,11-17 0,0 0 0,0 0 0,-2-27 0,10 1 0,2-8 0,7-6 0,7-4-1,1-1 0,6-2-1,-1 2 1,1 6 0,1 4 0,-2 5 0,-5 8 0,-3 5-1,1 8 2,-7 4-1,0 10 0,1 2 0,-1 10 0,4 1 0,2 7 0,2 4 1,3 1-1,3 3 1,0 2-1,2 3 0,-1-4 0,-1-1 0,-3-1 0,-1-7 0,-3-2 0,-2-5 0,-5-5 1,-3-7-2,-13-6-3,26-2-31,-26 2-2,-5-13-1,5 13-1</inkml:trace>
  </inkml:traceGroup>
</inkml:ink>
</file>

<file path=ppt/ink/ink9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4:39.725"/>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F2386A0F-BE01-4F4D-92DB-CBC36D16576E}" emma:medium="tactile" emma:mode="ink">
          <msink:context xmlns:msink="http://schemas.microsoft.com/ink/2010/main" type="inkDrawing" rotatedBoundingBox="1099,9381 12342,9352 12343,10084 1101,10113" semanticType="callout" shapeName="Other">
            <msink:destinationLink direction="with" ref="{BADC0F0A-22F0-4870-BE06-20D7474E8D28}"/>
          </msink:context>
        </emma:interpretation>
      </emma:emma>
    </inkml:annotationXML>
    <inkml:trace contextRef="#ctx0" brushRef="#br0">8 361 55,'-14'0'34,"14"0"1,0 0-1,0 0-17,-17 7-10,17-7-2,0 0-1,19 10-1,-5-12-1,10 2 0,3 0-1,11 0 1,5-2-1,9-1 0,9 0-1,2 0 1,4-1-1,6 2 1,2-3-1,6 1 1,1-5-1,9-2 1,2 2-1,7-1 1,0-1-1,0 0 1,2 0-1,2 0 1,-4 2-1,0-1 1,0 1-1,-1 2 0,1-4 0,1 3 0,1 1 0,1 1 0,0-3 1,1 7-1,0 2 0,0-5 0,1 4 0,7-1 0,-4 2 0,-1 0 0,3-3 1,-3 1-1,-3 0 0,-3 2 0,-4-4 1,-2 6-1,-2-5 0,-2-1 1,-2 4-1,-2-1 0,1 1 0,2 1 0,0-1 0,-1 0 1,-1 0-1,0 7 0,2-4 0,1 2 0,1-2 1,-7 1-1,3 5 0,-1-1 0,-2 1 0,-2 0 0,-3 2 0,1-1 1,-1 1-1,3-2 0,0 1 0,-1-4 0,6 2 0,-4-6 0,5 2 0,1-2 0,0-1 0,1 1 1,0-1-1,0-1 0,2 1 0,5 3 0,-2-4 0,0 1 0,-1-1 0,3 3 1,4-3-1,-2 2 0,3-5 1,0 3-1,5-2 0,-1 1 1,0 1-1,0 0 0,-1 1-1,-1-1 1,-5 2 0,-5 1 0,-4-2 0,-7-1 1,-3-3-1,-7 0 1,-12 0 0,-8 1 0,-8 0 0,-11 0 0,-10 1 0,-5 1 0,-20 0 0,16-4 1,-16 4-1,0 0-1,0 0 1,0 0 0,0 0 0,0 0 0,-7-17-1,7 17 0,0 0 0,0 0 0,-9-13 0,9 13 0,-14-14 0,14 14 0,-23-17 0,5 5 0,-4-4-1,-3-1 1,-1 2 0,-2-1 1,-5-5-1,1 5 0,0 1 0,0-1 0,1 4 0,-1-1 0,1 2 1,1 0-2,3 3 2,0-1-1,5 0 0,5 7 0,3-1 1,14 3-1,-19-8 0,19 8 0,0 0 0,0 0 1,0 0-1,0 0 0,0 0 0,0 0 0,0 0 0,0 0 0,-4 15 1,4-15-1,13 17 0,2-5 1,3 2-1,10 4 0,5 1-1,9 4 1,0-3 0,11 1-1,1 1 1,7-3 0,-2 0 0,-3-3 0,-7-6-1,-5 3 1,-5-6 0,-6 2 0,-13 1 0,-20-10 0,13 12 0,-13-12 0,-15 14 0,4-9 0,-5 1 0,-5-1 0,2 3 0,-6 8 0,-5-1 0,1 8 1,-3 4-2,-7 4 1,-1-3 0,4 4 0,-4-1 0,5-5 0,5-3-1,4-7-1,5-5-2,-5-15-10,26 4-25,-23 3-1,23-3 0,-17-10-2</inkml:trace>
  </inkml:traceGroup>
</inkml:ink>
</file>

<file path=ppt/ink/ink9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traceFormat>
        <inkml:channelProperties>
          <inkml:channelProperty channel="X" name="resolution" value="999.99994" units="1/cm"/>
          <inkml:channelProperty channel="Y" name="resolution" value="999.99994" units="1/cm"/>
          <inkml:channelProperty channel="F" name="resolution" value="0" units="1/dev"/>
        </inkml:channelProperties>
      </inkml:inkSource>
      <inkml:timestamp xml:id="ts0" timeString="2012-09-10T12:24:39.726"/>
    </inkml:context>
    <inkml:brush xml:id="br0">
      <inkml:brushProperty name="width" value="0.06667" units="cm"/>
      <inkml:brushProperty name="height" value="0.06667" units="cm"/>
      <inkml:brushProperty name="color" value="#3165BB"/>
      <inkml:brushProperty name="fitToCurve" value="1"/>
    </inkml:brush>
  </inkml:definitions>
  <inkml:traceGroup>
    <inkml:annotationXML>
      <emma:emma xmlns:emma="http://www.w3.org/2003/04/emma" version="1.0">
        <emma:interpretation id="{BADC0F0A-22F0-4870-BE06-20D7474E8D28}" emma:medium="tactile" emma:mode="ink">
          <msink:context xmlns:msink="http://schemas.microsoft.com/ink/2010/main" type="inkDrawing" rotatedBoundingBox="1689,4355 2315,10500 2043,10528 1417,4383" semanticType="callout" shapeName="Other">
            <msink:sourceLink direction="with" ref="{F2386A0F-BE01-4F4D-92DB-CBC36D16576E}"/>
          </msink:context>
        </emma:interpretation>
      </emma:emma>
    </inkml:annotationXML>
    <inkml:trace contextRef="#ctx0" brushRef="#br0">30 28 54,'-9'-21'33,"9"21"2,0 0-2,0 0-15,-15-8-10,15 8-2,0 0-2,0 0-1,0 0-1,2 17 0,-2-17 0,0 28-1,-3-9 1,3 3-1,-3 2 1,-1 7-1,2 1 1,-3 1-2,4 1 2,2 6-2,4 3 2,-1 6-2,4 3 0,1 6 1,1 3-1,0 5 1,-2 3-1,-6-1 1,3 1 0,-10 4-1,4-4 1,-7-3-1,0-5 1,2-1-2,-3-2 2,4-3-1,0 4-1,0-9 1,4 2 0,1 1 0,3 7-1,0-5 1,2 2 0,0-2 0,1-1 0,-1 0 0,-3-2 0,3-4 0,-2-2 0,-2 5-1,2-2 1,-5-1 0,2 2 0,0 4 0,-1 3 0,2 2 1,3 4-1,0 4 1,4 3-1,0 4 1,1 1-1,2 3 1,0-1 0,1 7-1,1-2 1,-1-2 0,1 5 0,-1-1-1,1 2 1,-1 2-1,1 1 0,5 0 0,-1 4 0,-2-1-1,1-1 1,-1-2 0,2-5-1,-3-2 1,2-5 0,-1-2 0,-4-3 0,6-4 1,-1-1-1,0-4 1,-1-4 0,0-2 0,-4-1-1,1-6 1,-3-6 0,1-5 0,-4-4 0,0-3-1,-3 0 1,0 0-1,-6-4 1,0 0-1,0-3 1,-2-2-1,0 1 0,-1-7 0,1-1 0,5-16 0,0 0-1,-2 13-2,2-13-3,0 0-28,0-15-6,0-6 0,7 2-1</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890137" cy="495793"/>
          </a:xfrm>
          <a:prstGeom prst="rect">
            <a:avLst/>
          </a:prstGeom>
          <a:noFill/>
          <a:ln w="9525">
            <a:noFill/>
            <a:miter lim="800000"/>
            <a:headEnd/>
            <a:tailEnd/>
          </a:ln>
          <a:effectLst/>
        </p:spPr>
        <p:txBody>
          <a:bodyPr vert="horz" wrap="square" lIns="94829" tIns="47414" rIns="94829" bIns="47414" numCol="1" anchor="t" anchorCtr="0" compatLnSpc="1">
            <a:prstTxWarp prst="textNoShape">
              <a:avLst/>
            </a:prstTxWarp>
          </a:bodyPr>
          <a:lstStyle>
            <a:lvl1pPr algn="l">
              <a:defRPr sz="1200">
                <a:latin typeface="Arial" charset="0"/>
              </a:defRPr>
            </a:lvl1pPr>
          </a:lstStyle>
          <a:p>
            <a:pPr>
              <a:defRPr/>
            </a:pPr>
            <a:endParaRPr lang="en-US"/>
          </a:p>
        </p:txBody>
      </p:sp>
      <p:sp>
        <p:nvSpPr>
          <p:cNvPr id="9219" name="Rectangle 3"/>
          <p:cNvSpPr>
            <a:spLocks noGrp="1" noChangeArrowheads="1"/>
          </p:cNvSpPr>
          <p:nvPr>
            <p:ph type="dt" idx="1"/>
          </p:nvPr>
        </p:nvSpPr>
        <p:spPr bwMode="auto">
          <a:xfrm>
            <a:off x="3777461" y="0"/>
            <a:ext cx="2890137" cy="495793"/>
          </a:xfrm>
          <a:prstGeom prst="rect">
            <a:avLst/>
          </a:prstGeom>
          <a:noFill/>
          <a:ln w="9525">
            <a:noFill/>
            <a:miter lim="800000"/>
            <a:headEnd/>
            <a:tailEnd/>
          </a:ln>
          <a:effectLst/>
        </p:spPr>
        <p:txBody>
          <a:bodyPr vert="horz" wrap="square" lIns="94829" tIns="47414" rIns="94829" bIns="47414"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66611" y="4714653"/>
            <a:ext cx="5335867" cy="4466756"/>
          </a:xfrm>
          <a:prstGeom prst="rect">
            <a:avLst/>
          </a:prstGeom>
          <a:noFill/>
          <a:ln w="9525">
            <a:noFill/>
            <a:miter lim="800000"/>
            <a:headEnd/>
            <a:tailEnd/>
          </a:ln>
          <a:effectLst/>
        </p:spPr>
        <p:txBody>
          <a:bodyPr vert="horz" wrap="square" lIns="94829" tIns="47414" rIns="94829" bIns="4741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9429305"/>
            <a:ext cx="2890137" cy="495793"/>
          </a:xfrm>
          <a:prstGeom prst="rect">
            <a:avLst/>
          </a:prstGeom>
          <a:noFill/>
          <a:ln w="9525">
            <a:noFill/>
            <a:miter lim="800000"/>
            <a:headEnd/>
            <a:tailEnd/>
          </a:ln>
          <a:effectLst/>
        </p:spPr>
        <p:txBody>
          <a:bodyPr vert="horz" wrap="square" lIns="94829" tIns="47414" rIns="94829" bIns="47414" numCol="1" anchor="b" anchorCtr="0" compatLnSpc="1">
            <a:prstTxWarp prst="textNoShape">
              <a:avLst/>
            </a:prstTxWarp>
          </a:bodyPr>
          <a:lstStyle>
            <a:lvl1pPr algn="l">
              <a:defRPr sz="12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777461" y="9429305"/>
            <a:ext cx="2890137" cy="495793"/>
          </a:xfrm>
          <a:prstGeom prst="rect">
            <a:avLst/>
          </a:prstGeom>
          <a:noFill/>
          <a:ln w="9525">
            <a:noFill/>
            <a:miter lim="800000"/>
            <a:headEnd/>
            <a:tailEnd/>
          </a:ln>
          <a:effectLst/>
        </p:spPr>
        <p:txBody>
          <a:bodyPr vert="horz" wrap="square" lIns="94829" tIns="47414" rIns="94829" bIns="47414" numCol="1" anchor="b" anchorCtr="0" compatLnSpc="1">
            <a:prstTxWarp prst="textNoShape">
              <a:avLst/>
            </a:prstTxWarp>
          </a:bodyPr>
          <a:lstStyle>
            <a:lvl1pPr algn="r">
              <a:defRPr sz="1200">
                <a:latin typeface="Arial" charset="0"/>
              </a:defRPr>
            </a:lvl1pPr>
          </a:lstStyle>
          <a:p>
            <a:pPr>
              <a:defRPr/>
            </a:pPr>
            <a:fld id="{6F744593-BEDE-4D00-A4E6-A1EFA0961F64}" type="slidenum">
              <a:rPr lang="en-US"/>
              <a:pPr>
                <a:defRPr/>
              </a:pPr>
              <a:t>‹#›</a:t>
            </a:fld>
            <a:endParaRPr lang="en-US"/>
          </a:p>
        </p:txBody>
      </p:sp>
    </p:spTree>
    <p:extLst>
      <p:ext uri="{BB962C8B-B14F-4D97-AF65-F5344CB8AC3E}">
        <p14:creationId xmlns:p14="http://schemas.microsoft.com/office/powerpoint/2010/main" val="4225512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ACBD0F1-0782-4BFF-9BE2-497DF79FF918}" type="slidenum">
              <a:rPr lang="en-US" smtClean="0"/>
              <a:pPr/>
              <a:t>1</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 I </a:t>
            </a:r>
            <a:r>
              <a:rPr lang="fr-CH" dirty="0" err="1" smtClean="0"/>
              <a:t>am</a:t>
            </a:r>
            <a:r>
              <a:rPr lang="fr-CH" dirty="0" smtClean="0"/>
              <a:t> 100% </a:t>
            </a:r>
            <a:r>
              <a:rPr lang="fr-CH" dirty="0" err="1" smtClean="0"/>
              <a:t>autonomous</a:t>
            </a:r>
            <a:r>
              <a:rPr lang="fr-CH" baseline="0" dirty="0" smtClean="0"/>
              <a:t> </a:t>
            </a:r>
            <a:r>
              <a:rPr lang="fr-CH" baseline="0" dirty="0" err="1" smtClean="0"/>
              <a:t>with</a:t>
            </a:r>
            <a:r>
              <a:rPr lang="fr-CH" baseline="0" dirty="0" smtClean="0"/>
              <a:t> </a:t>
            </a:r>
            <a:r>
              <a:rPr lang="fr-CH" baseline="0" dirty="0" err="1" smtClean="0"/>
              <a:t>my</a:t>
            </a:r>
            <a:r>
              <a:rPr lang="fr-CH" baseline="0" dirty="0" smtClean="0"/>
              <a:t> PV roof»</a:t>
            </a:r>
            <a:endParaRPr lang="fr-CH" dirty="0"/>
          </a:p>
        </p:txBody>
      </p:sp>
      <p:sp>
        <p:nvSpPr>
          <p:cNvPr id="4" name="Slide Number Placeholder 3"/>
          <p:cNvSpPr>
            <a:spLocks noGrp="1"/>
          </p:cNvSpPr>
          <p:nvPr>
            <p:ph type="sldNum" sz="quarter" idx="10"/>
          </p:nvPr>
        </p:nvSpPr>
        <p:spPr/>
        <p:txBody>
          <a:bodyPr/>
          <a:lstStyle/>
          <a:p>
            <a:pPr>
              <a:defRPr/>
            </a:pPr>
            <a:fld id="{6F744593-BEDE-4D00-A4E6-A1EFA0961F64}" type="slidenum">
              <a:rPr lang="en-US" smtClean="0"/>
              <a:pPr>
                <a:defRPr/>
              </a:pPr>
              <a:t>3</a:t>
            </a:fld>
            <a:endParaRPr lang="en-US"/>
          </a:p>
        </p:txBody>
      </p:sp>
    </p:spTree>
    <p:extLst>
      <p:ext uri="{BB962C8B-B14F-4D97-AF65-F5344CB8AC3E}">
        <p14:creationId xmlns:p14="http://schemas.microsoft.com/office/powerpoint/2010/main" val="212110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Nant</a:t>
            </a:r>
            <a:r>
              <a:rPr lang="fr-CH" baseline="0" dirty="0" smtClean="0"/>
              <a:t> de </a:t>
            </a:r>
            <a:r>
              <a:rPr lang="fr-CH" baseline="0" dirty="0" err="1" smtClean="0"/>
              <a:t>Dranse</a:t>
            </a:r>
            <a:r>
              <a:rPr lang="fr-CH" baseline="0" dirty="0" smtClean="0"/>
              <a:t> (VS) source: CREM</a:t>
            </a:r>
            <a:endParaRPr lang="fr-CH" dirty="0"/>
          </a:p>
        </p:txBody>
      </p:sp>
      <p:sp>
        <p:nvSpPr>
          <p:cNvPr id="4" name="Slide Number Placeholder 3"/>
          <p:cNvSpPr>
            <a:spLocks noGrp="1"/>
          </p:cNvSpPr>
          <p:nvPr>
            <p:ph type="sldNum" sz="quarter" idx="10"/>
          </p:nvPr>
        </p:nvSpPr>
        <p:spPr/>
        <p:txBody>
          <a:bodyPr/>
          <a:lstStyle/>
          <a:p>
            <a:pPr>
              <a:defRPr/>
            </a:pPr>
            <a:fld id="{6F744593-BEDE-4D00-A4E6-A1EFA0961F64}" type="slidenum">
              <a:rPr lang="en-US" smtClean="0"/>
              <a:pPr>
                <a:defRPr/>
              </a:pPr>
              <a:t>4</a:t>
            </a:fld>
            <a:endParaRPr lang="en-US"/>
          </a:p>
        </p:txBody>
      </p:sp>
    </p:spTree>
    <p:extLst>
      <p:ext uri="{BB962C8B-B14F-4D97-AF65-F5344CB8AC3E}">
        <p14:creationId xmlns:p14="http://schemas.microsoft.com/office/powerpoint/2010/main" val="183526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Different</a:t>
            </a:r>
            <a:r>
              <a:rPr lang="fr-CH" dirty="0" smtClean="0"/>
              <a:t> </a:t>
            </a:r>
            <a:r>
              <a:rPr lang="fr-CH" dirty="0" err="1" smtClean="0"/>
              <a:t>temperature</a:t>
            </a:r>
            <a:r>
              <a:rPr lang="fr-CH" baseline="0" dirty="0" smtClean="0"/>
              <a:t> conditions (</a:t>
            </a:r>
            <a:r>
              <a:rPr lang="fr-CH" baseline="0" dirty="0" err="1" smtClean="0"/>
              <a:t>inside</a:t>
            </a:r>
            <a:r>
              <a:rPr lang="fr-CH" baseline="0" dirty="0" smtClean="0"/>
              <a:t>, </a:t>
            </a:r>
            <a:r>
              <a:rPr lang="fr-CH" baseline="0" dirty="0" err="1" smtClean="0"/>
              <a:t>outside</a:t>
            </a:r>
            <a:r>
              <a:rPr lang="fr-CH" baseline="0" dirty="0" smtClean="0"/>
              <a:t>) </a:t>
            </a:r>
            <a:r>
              <a:rPr lang="fr-CH" baseline="0" dirty="0" err="1" smtClean="0"/>
              <a:t>when</a:t>
            </a:r>
            <a:r>
              <a:rPr lang="fr-CH" baseline="0" dirty="0" smtClean="0"/>
              <a:t> </a:t>
            </a:r>
            <a:r>
              <a:rPr lang="fr-CH" baseline="0" dirty="0" err="1" smtClean="0"/>
              <a:t>load</a:t>
            </a:r>
            <a:r>
              <a:rPr lang="fr-CH" baseline="0" dirty="0" smtClean="0"/>
              <a:t> </a:t>
            </a:r>
            <a:r>
              <a:rPr lang="fr-CH" baseline="0" dirty="0" err="1" smtClean="0"/>
              <a:t>returns</a:t>
            </a:r>
            <a:endParaRPr lang="fr-CH" baseline="0" dirty="0" smtClean="0"/>
          </a:p>
          <a:p>
            <a:endParaRPr lang="fr-CH" baseline="0" dirty="0" smtClean="0"/>
          </a:p>
          <a:p>
            <a:r>
              <a:rPr lang="fr-CH" baseline="0" dirty="0" err="1" smtClean="0"/>
              <a:t>Different</a:t>
            </a:r>
            <a:r>
              <a:rPr lang="fr-CH" baseline="0" dirty="0" smtClean="0"/>
              <a:t> </a:t>
            </a:r>
            <a:r>
              <a:rPr lang="fr-CH" baseline="0" dirty="0" err="1" smtClean="0"/>
              <a:t>charging</a:t>
            </a:r>
            <a:r>
              <a:rPr lang="fr-CH" baseline="0" dirty="0" smtClean="0"/>
              <a:t> rate (</a:t>
            </a:r>
            <a:r>
              <a:rPr lang="fr-CH" baseline="0" dirty="0" err="1" smtClean="0"/>
              <a:t>resistive</a:t>
            </a:r>
            <a:r>
              <a:rPr lang="fr-CH" baseline="0" dirty="0" smtClean="0"/>
              <a:t> </a:t>
            </a:r>
            <a:r>
              <a:rPr lang="fr-CH" baseline="0" dirty="0" err="1" smtClean="0"/>
              <a:t>losses</a:t>
            </a:r>
            <a:r>
              <a:rPr lang="fr-CH" baseline="0" dirty="0" smtClean="0"/>
              <a:t>)</a:t>
            </a:r>
            <a:endParaRPr lang="fr-CH" dirty="0"/>
          </a:p>
        </p:txBody>
      </p:sp>
      <p:sp>
        <p:nvSpPr>
          <p:cNvPr id="4" name="Slide Number Placeholder 3"/>
          <p:cNvSpPr>
            <a:spLocks noGrp="1"/>
          </p:cNvSpPr>
          <p:nvPr>
            <p:ph type="sldNum" sz="quarter" idx="10"/>
          </p:nvPr>
        </p:nvSpPr>
        <p:spPr/>
        <p:txBody>
          <a:bodyPr/>
          <a:lstStyle/>
          <a:p>
            <a:pPr>
              <a:defRPr/>
            </a:pPr>
            <a:fld id="{6F744593-BEDE-4D00-A4E6-A1EFA0961F64}" type="slidenum">
              <a:rPr lang="en-US" smtClean="0"/>
              <a:pPr>
                <a:defRPr/>
              </a:pPr>
              <a:t>10</a:t>
            </a:fld>
            <a:endParaRPr lang="en-US"/>
          </a:p>
        </p:txBody>
      </p:sp>
    </p:spTree>
    <p:extLst>
      <p:ext uri="{BB962C8B-B14F-4D97-AF65-F5344CB8AC3E}">
        <p14:creationId xmlns:p14="http://schemas.microsoft.com/office/powerpoint/2010/main" val="346069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pPr>
              <a:defRPr/>
            </a:pPr>
            <a:fld id="{6F744593-BEDE-4D00-A4E6-A1EFA0961F64}" type="slidenum">
              <a:rPr lang="en-US" smtClean="0"/>
              <a:pPr>
                <a:defRPr/>
              </a:pPr>
              <a:t>27</a:t>
            </a:fld>
            <a:endParaRPr lang="en-US"/>
          </a:p>
        </p:txBody>
      </p:sp>
    </p:spTree>
    <p:extLst>
      <p:ext uri="{BB962C8B-B14F-4D97-AF65-F5344CB8AC3E}">
        <p14:creationId xmlns:p14="http://schemas.microsoft.com/office/powerpoint/2010/main" val="1431827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fr-CH"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CH"/>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010180BE-6398-4FCA-958D-47F46971AFCB}"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2A404D85-AC5A-4404-8667-2B6AF372D3DE}"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4025" y="0"/>
            <a:ext cx="2232025" cy="6742113"/>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107950" y="0"/>
            <a:ext cx="6543675" cy="6742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4"/>
          <p:cNvSpPr>
            <a:spLocks noGrp="1" noChangeArrowheads="1"/>
          </p:cNvSpPr>
          <p:nvPr>
            <p:ph type="ftr" sz="quarter" idx="10"/>
          </p:nvPr>
        </p:nvSpPr>
        <p:spPr>
          <a:ln/>
        </p:spPr>
        <p:txBody>
          <a:bodyPr/>
          <a:lstStyle>
            <a:lvl1pPr>
              <a:defRPr/>
            </a:lvl1pPr>
          </a:lstStyle>
          <a:p>
            <a:pPr>
              <a:defRPr/>
            </a:pPr>
            <a:fld id="{2118387C-1185-42F8-846E-B8369754C0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908050"/>
          </a:xfrm>
        </p:spPr>
        <p:txBody>
          <a:bodyPr/>
          <a:lstStyle/>
          <a:p>
            <a:r>
              <a:rPr lang="en-US" smtClean="0"/>
              <a:t>Click to edit Master title style</a:t>
            </a:r>
            <a:endParaRPr lang="fr-CH"/>
          </a:p>
        </p:txBody>
      </p:sp>
      <p:sp>
        <p:nvSpPr>
          <p:cNvPr id="3" name="Text Placeholder 2"/>
          <p:cNvSpPr>
            <a:spLocks noGrp="1"/>
          </p:cNvSpPr>
          <p:nvPr>
            <p:ph type="body" sz="half" idx="1"/>
          </p:nvPr>
        </p:nvSpPr>
        <p:spPr>
          <a:xfrm>
            <a:off x="179388" y="1052513"/>
            <a:ext cx="4351337" cy="568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83125" y="1052513"/>
            <a:ext cx="4352925" cy="568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4"/>
          <p:cNvSpPr>
            <a:spLocks noGrp="1" noChangeArrowheads="1"/>
          </p:cNvSpPr>
          <p:nvPr>
            <p:ph type="ftr" sz="quarter" idx="10"/>
          </p:nvPr>
        </p:nvSpPr>
        <p:spPr>
          <a:ln/>
        </p:spPr>
        <p:txBody>
          <a:bodyPr/>
          <a:lstStyle>
            <a:lvl1pPr>
              <a:defRPr/>
            </a:lvl1pPr>
          </a:lstStyle>
          <a:p>
            <a:pPr>
              <a:defRPr/>
            </a:pPr>
            <a:fld id="{46B35AB5-C6ED-4563-BB5B-E5AFF0F1EAEE}" type="slidenum">
              <a:rPr lang="en-US"/>
              <a:pPr>
                <a:defRPr/>
              </a:pPr>
              <a:t>‹#›</a:t>
            </a:fld>
            <a:endParaRPr lang="en-US"/>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04800" y="1524000"/>
            <a:ext cx="8458200" cy="3352800"/>
          </a:xfrm>
        </p:spPr>
        <p:txBody>
          <a:bodyPr/>
          <a:lstStyle>
            <a:lvl1pPr>
              <a:buFont typeface="Arial" pitchFamily="34" charset="0"/>
              <a:buNone/>
              <a:defRPr sz="3600">
                <a:solidFill>
                  <a:schemeClr val="tx1">
                    <a:lumMod val="95000"/>
                  </a:schemeClr>
                </a:solidFill>
              </a:defRPr>
            </a:lvl1pPr>
            <a:lvl2pPr>
              <a:defRPr sz="3200">
                <a:solidFill>
                  <a:schemeClr val="tx1">
                    <a:lumMod val="85000"/>
                  </a:schemeClr>
                </a:solidFill>
              </a:defRPr>
            </a:lvl2pPr>
            <a:lvl3pPr>
              <a:defRPr sz="2800">
                <a:solidFill>
                  <a:schemeClr val="tx1">
                    <a:lumMod val="85000"/>
                  </a:schemeClr>
                </a:solidFill>
              </a:defRPr>
            </a:lvl3pPr>
            <a:lvl4pPr>
              <a:defRPr sz="2000">
                <a:solidFill>
                  <a:schemeClr val="tx1">
                    <a:lumMod val="85000"/>
                  </a:schemeClr>
                </a:solidFill>
              </a:defRPr>
            </a:lvl4pPr>
            <a:lvl5pPr>
              <a:defRPr sz="2000">
                <a:solidFill>
                  <a:schemeClr val="tx1">
                    <a:lumMod val="8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p:txBody>
          <a:bodyPr/>
          <a:lstStyle>
            <a:lvl1pPr>
              <a:defRPr lang="en-US" sz="2000" noProof="0" dirty="0" smtClean="0">
                <a:solidFill>
                  <a:srgbClr val="2A2A2A"/>
                </a:solidFill>
                <a:latin typeface="Trebuchet MS" pitchFamily="34" charset="0"/>
              </a:defRPr>
            </a:lvl1pPr>
            <a:lvl2pPr marL="266700" indent="-266700">
              <a:defRPr>
                <a:solidFill>
                  <a:srgbClr val="2A2A2A"/>
                </a:solidFill>
              </a:defRPr>
            </a:lvl2pPr>
            <a:lvl3pPr marL="542925" indent="-276225">
              <a:defRPr>
                <a:solidFill>
                  <a:srgbClr val="2A2A2A"/>
                </a:solidFill>
              </a:defRPr>
            </a:lvl3pPr>
            <a:lvl4pPr marL="809625" indent="-266700">
              <a:defRPr>
                <a:solidFill>
                  <a:srgbClr val="2A2A2A"/>
                </a:solidFill>
              </a:defRPr>
            </a:lvl4pPr>
            <a:lvl5pPr marL="1076325" indent="-266700">
              <a:defRPr>
                <a:solidFill>
                  <a:srgbClr val="2A2A2A"/>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4" name="Espace réservé du numéro de diapositive 3"/>
          <p:cNvSpPr>
            <a:spLocks noGrp="1"/>
          </p:cNvSpPr>
          <p:nvPr>
            <p:ph type="sldNum" sz="quarter" idx="10"/>
          </p:nvPr>
        </p:nvSpPr>
        <p:spPr>
          <a:xfrm>
            <a:off x="381000" y="6553200"/>
            <a:ext cx="295275" cy="152400"/>
          </a:xfrm>
          <a:prstGeom prst="rect">
            <a:avLst/>
          </a:prstGeom>
        </p:spPr>
        <p:txBody>
          <a:bodyPr/>
          <a:lstStyle>
            <a:lvl1pPr>
              <a:defRPr/>
            </a:lvl1pPr>
          </a:lstStyle>
          <a:p>
            <a:fld id="{0E270EAF-BFA1-4AD6-9D81-4359FAD1F312}" type="slidenum">
              <a:rPr lang="en-US" noProof="0" smtClean="0"/>
              <a:pPr/>
              <a:t>‹#›</a:t>
            </a:fld>
            <a:endParaRPr lang="en-US" noProof="0" dirty="0"/>
          </a:p>
        </p:txBody>
      </p:sp>
      <p:sp>
        <p:nvSpPr>
          <p:cNvPr id="5" name="Titre 1"/>
          <p:cNvSpPr>
            <a:spLocks noGrp="1"/>
          </p:cNvSpPr>
          <p:nvPr>
            <p:ph type="title" hasCustomPrompt="1"/>
          </p:nvPr>
        </p:nvSpPr>
        <p:spPr>
          <a:xfrm>
            <a:off x="381000" y="76200"/>
            <a:ext cx="8597900" cy="638156"/>
          </a:xfrm>
        </p:spPr>
        <p:txBody>
          <a:bodyPr/>
          <a:lstStyle>
            <a:lvl1pPr>
              <a:defRPr/>
            </a:lvl1pPr>
          </a:lstStyle>
          <a:p>
            <a:r>
              <a:rPr lang="en-US" noProof="0" dirty="0" smtClean="0"/>
              <a:t>Click to edit title</a:t>
            </a:r>
            <a:endParaRPr lang="en-US" noProof="0" dirty="0"/>
          </a:p>
        </p:txBody>
      </p:sp>
      <p:sp>
        <p:nvSpPr>
          <p:cNvPr id="7" name="Date Placeholder 11"/>
          <p:cNvSpPr>
            <a:spLocks noGrp="1"/>
          </p:cNvSpPr>
          <p:nvPr>
            <p:ph type="dt" sz="half" idx="2"/>
          </p:nvPr>
        </p:nvSpPr>
        <p:spPr>
          <a:xfrm>
            <a:off x="785787" y="6540500"/>
            <a:ext cx="1214446" cy="207829"/>
          </a:xfrm>
          <a:prstGeom prst="rect">
            <a:avLst/>
          </a:prstGeom>
        </p:spPr>
        <p:txBody>
          <a:bodyPr vert="horz" lIns="91440" tIns="45720" rIns="91440" bIns="45720" rtlCol="0" anchor="ctr"/>
          <a:lstStyle>
            <a:lvl1pPr algn="l">
              <a:defRPr sz="800">
                <a:solidFill>
                  <a:schemeClr val="tx1">
                    <a:tint val="75000"/>
                  </a:schemeClr>
                </a:solidFill>
                <a:latin typeface="Trebuchet MS" pitchFamily="34" charset="0"/>
              </a:defRPr>
            </a:lvl1pPr>
          </a:lstStyle>
          <a:p>
            <a:fld id="{868BF4FB-D2DA-4968-8169-D8CB49D7FB91}" type="datetime1">
              <a:rPr lang="en-US" smtClean="0"/>
              <a:pPr/>
              <a:t>9/26/2012</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fr-CH" dirty="0"/>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E8611092-8E31-4C1F-9E69-59C47C8E8AC8}"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fr-CH"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atin typeface="+mn-lt"/>
              </a:defRPr>
            </a:lvl1pPr>
          </a:lstStyle>
          <a:p>
            <a:pPr>
              <a:defRPr/>
            </a:pPr>
            <a:fld id="{6191F277-6BE5-406B-A866-C95192C0CCA0}"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fr-CH" dirty="0"/>
          </a:p>
        </p:txBody>
      </p:sp>
      <p:sp>
        <p:nvSpPr>
          <p:cNvPr id="3" name="Content Placeholder 2"/>
          <p:cNvSpPr>
            <a:spLocks noGrp="1"/>
          </p:cNvSpPr>
          <p:nvPr>
            <p:ph sz="half" idx="1"/>
          </p:nvPr>
        </p:nvSpPr>
        <p:spPr>
          <a:xfrm>
            <a:off x="179388" y="1052513"/>
            <a:ext cx="4351337" cy="5689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4" name="Content Placeholder 3"/>
          <p:cNvSpPr>
            <a:spLocks noGrp="1"/>
          </p:cNvSpPr>
          <p:nvPr>
            <p:ph sz="half" idx="2"/>
          </p:nvPr>
        </p:nvSpPr>
        <p:spPr>
          <a:xfrm>
            <a:off x="4683125" y="1052513"/>
            <a:ext cx="4352925" cy="56896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5" name="Rectangle 4"/>
          <p:cNvSpPr>
            <a:spLocks noGrp="1" noChangeArrowheads="1"/>
          </p:cNvSpPr>
          <p:nvPr>
            <p:ph type="ftr" sz="quarter" idx="10"/>
          </p:nvPr>
        </p:nvSpPr>
        <p:spPr>
          <a:ln/>
        </p:spPr>
        <p:txBody>
          <a:bodyPr/>
          <a:lstStyle>
            <a:lvl1pPr>
              <a:defRPr>
                <a:latin typeface="+mn-lt"/>
              </a:defRPr>
            </a:lvl1pPr>
          </a:lstStyle>
          <a:p>
            <a:pPr>
              <a:defRPr/>
            </a:pPr>
            <a:fld id="{9331C178-78C4-4EE5-A430-63C626BC72D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4000"/>
            </a:lvl1pPr>
          </a:lstStyle>
          <a:p>
            <a:r>
              <a:rPr lang="en-US" dirty="0" smtClean="0"/>
              <a:t>Click to edit Master title style</a:t>
            </a:r>
            <a:endParaRPr lang="fr-CH"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4"/>
          <p:cNvSpPr>
            <a:spLocks noGrp="1" noChangeArrowheads="1"/>
          </p:cNvSpPr>
          <p:nvPr>
            <p:ph type="ftr" sz="quarter" idx="10"/>
          </p:nvPr>
        </p:nvSpPr>
        <p:spPr>
          <a:ln/>
        </p:spPr>
        <p:txBody>
          <a:bodyPr/>
          <a:lstStyle>
            <a:lvl1pPr>
              <a:defRPr>
                <a:latin typeface="+mn-lt"/>
              </a:defRPr>
            </a:lvl1pPr>
          </a:lstStyle>
          <a:p>
            <a:pPr>
              <a:defRPr/>
            </a:pPr>
            <a:fld id="{875D6295-6406-4869-9BF7-2359FCF92C7A}"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fr-CH" dirty="0"/>
          </a:p>
        </p:txBody>
      </p:sp>
      <p:sp>
        <p:nvSpPr>
          <p:cNvPr id="3" name="Rectangle 4"/>
          <p:cNvSpPr>
            <a:spLocks noGrp="1" noChangeArrowheads="1"/>
          </p:cNvSpPr>
          <p:nvPr>
            <p:ph type="ftr" sz="quarter" idx="10"/>
          </p:nvPr>
        </p:nvSpPr>
        <p:spPr>
          <a:ln/>
        </p:spPr>
        <p:txBody>
          <a:bodyPr/>
          <a:lstStyle>
            <a:lvl1pPr>
              <a:defRPr>
                <a:latin typeface="+mn-lt"/>
              </a:defRPr>
            </a:lvl1pPr>
          </a:lstStyle>
          <a:p>
            <a:pPr>
              <a:defRPr/>
            </a:pPr>
            <a:fld id="{0D4A53C5-72DC-4F28-88A1-5B68A3676498}"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atin typeface="+mn-lt"/>
              </a:defRPr>
            </a:lvl1pPr>
          </a:lstStyle>
          <a:p>
            <a:pPr>
              <a:defRPr/>
            </a:pPr>
            <a:fld id="{7A995EB7-39B8-4F4D-9AF8-410C23AA5E6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atin typeface="+mn-lt"/>
              </a:defRPr>
            </a:lvl1pPr>
          </a:lstStyle>
          <a:p>
            <a:pPr>
              <a:defRPr/>
            </a:pPr>
            <a:fld id="{FEB658E1-9A82-4C88-9B36-0CB03A95F13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atin typeface="+mn-lt"/>
              </a:defRPr>
            </a:lvl1pPr>
          </a:lstStyle>
          <a:p>
            <a:pPr>
              <a:defRPr/>
            </a:pPr>
            <a:fld id="{19A24997-4215-4C20-9D7E-61FC899E9BA3}"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950" y="0"/>
            <a:ext cx="8785225" cy="908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79388" y="1052513"/>
            <a:ext cx="8856662" cy="568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73412" name="Rectangle 4"/>
          <p:cNvSpPr>
            <a:spLocks noGrp="1" noChangeArrowheads="1"/>
          </p:cNvSpPr>
          <p:nvPr>
            <p:ph type="ftr" sz="quarter" idx="3"/>
          </p:nvPr>
        </p:nvSpPr>
        <p:spPr bwMode="auto">
          <a:xfrm>
            <a:off x="8532813" y="6597650"/>
            <a:ext cx="6111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Comic Sans MS" pitchFamily="66" charset="0"/>
                <a:cs typeface="+mn-cs"/>
              </a:defRPr>
            </a:lvl1pPr>
          </a:lstStyle>
          <a:p>
            <a:pPr>
              <a:defRPr/>
            </a:pPr>
            <a:fld id="{4E190E6D-F393-41E3-9649-843FEF60A4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dt="0"/>
  <p:txStyles>
    <p:titleStyle>
      <a:lvl1pPr algn="ctr" rtl="0" eaLnBrk="0" fontAlgn="base" hangingPunct="0">
        <a:spcBef>
          <a:spcPct val="0"/>
        </a:spcBef>
        <a:spcAft>
          <a:spcPct val="0"/>
        </a:spcAft>
        <a:defRPr sz="4000" b="1">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eaLnBrk="1" fontAlgn="base" hangingPunct="1">
        <a:spcBef>
          <a:spcPct val="0"/>
        </a:spcBef>
        <a:spcAft>
          <a:spcPct val="0"/>
        </a:spcAft>
        <a:defRPr sz="3600" b="1">
          <a:solidFill>
            <a:srgbClr val="0099CC"/>
          </a:solidFill>
          <a:latin typeface="Calibri" pitchFamily="34" charset="0"/>
        </a:defRPr>
      </a:lvl6pPr>
      <a:lvl7pPr marL="914400" algn="ctr" rtl="0" eaLnBrk="1" fontAlgn="base" hangingPunct="1">
        <a:spcBef>
          <a:spcPct val="0"/>
        </a:spcBef>
        <a:spcAft>
          <a:spcPct val="0"/>
        </a:spcAft>
        <a:defRPr sz="3600" b="1">
          <a:solidFill>
            <a:srgbClr val="0099CC"/>
          </a:solidFill>
          <a:latin typeface="Calibri" pitchFamily="34" charset="0"/>
        </a:defRPr>
      </a:lvl7pPr>
      <a:lvl8pPr marL="1371600" algn="ctr" rtl="0" eaLnBrk="1" fontAlgn="base" hangingPunct="1">
        <a:spcBef>
          <a:spcPct val="0"/>
        </a:spcBef>
        <a:spcAft>
          <a:spcPct val="0"/>
        </a:spcAft>
        <a:defRPr sz="3600" b="1">
          <a:solidFill>
            <a:srgbClr val="0099CC"/>
          </a:solidFill>
          <a:latin typeface="Calibri" pitchFamily="34" charset="0"/>
        </a:defRPr>
      </a:lvl8pPr>
      <a:lvl9pPr marL="1828800" algn="ctr" rtl="0" eaLnBrk="1" fontAlgn="base" hangingPunct="1">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Wingdings" pitchFamily="2" charset="2"/>
        <a:buBlip>
          <a:blip r:embed="rId16"/>
        </a:buBlip>
        <a:defRPr sz="2400">
          <a:solidFill>
            <a:srgbClr val="5F5F5F"/>
          </a:solidFill>
          <a:latin typeface="+mn-lt"/>
          <a:ea typeface="+mn-ea"/>
          <a:cs typeface="+mn-cs"/>
        </a:defRPr>
      </a:lvl1pPr>
      <a:lvl2pPr marL="742950" indent="-285750" algn="l" rtl="0" eaLnBrk="0" fontAlgn="base" hangingPunct="0">
        <a:spcBef>
          <a:spcPct val="20000"/>
        </a:spcBef>
        <a:spcAft>
          <a:spcPct val="0"/>
        </a:spcAft>
        <a:buFont typeface="Wingdings" pitchFamily="2" charset="2"/>
        <a:buBlip>
          <a:blip r:embed="rId17"/>
        </a:buBlip>
        <a:defRPr sz="2000">
          <a:solidFill>
            <a:srgbClr val="5F5F5F"/>
          </a:solidFill>
          <a:latin typeface="+mn-lt"/>
        </a:defRPr>
      </a:lvl2pPr>
      <a:lvl3pPr marL="1143000" indent="-228600" algn="l" rtl="0" eaLnBrk="0" fontAlgn="base" hangingPunct="0">
        <a:spcBef>
          <a:spcPct val="20000"/>
        </a:spcBef>
        <a:spcAft>
          <a:spcPct val="0"/>
        </a:spcAft>
        <a:buFont typeface="Wingdings" pitchFamily="2" charset="2"/>
        <a:buBlip>
          <a:blip r:embed="rId17"/>
        </a:buBlip>
        <a:defRPr sz="1800">
          <a:solidFill>
            <a:srgbClr val="5F5F5F"/>
          </a:solidFill>
          <a:latin typeface="+mn-lt"/>
        </a:defRPr>
      </a:lvl3pPr>
      <a:lvl4pPr marL="1600200" indent="-228600" algn="l" rtl="0" eaLnBrk="0" fontAlgn="base" hangingPunct="0">
        <a:spcBef>
          <a:spcPct val="20000"/>
        </a:spcBef>
        <a:spcAft>
          <a:spcPct val="0"/>
        </a:spcAft>
        <a:buFont typeface="Wingdings" pitchFamily="2" charset="2"/>
        <a:buBlip>
          <a:blip r:embed="rId18"/>
        </a:buBlip>
        <a:defRPr sz="1400">
          <a:solidFill>
            <a:srgbClr val="5F5F5F"/>
          </a:solidFill>
          <a:latin typeface="+mn-lt"/>
        </a:defRPr>
      </a:lvl4pPr>
      <a:lvl5pPr marL="2057400" indent="-228600" algn="l" rtl="0" eaLnBrk="0" fontAlgn="base" hangingPunct="0">
        <a:spcBef>
          <a:spcPct val="20000"/>
        </a:spcBef>
        <a:spcAft>
          <a:spcPct val="0"/>
        </a:spcAft>
        <a:buFont typeface="Wingdings" pitchFamily="2" charset="2"/>
        <a:buBlip>
          <a:blip r:embed="rId18"/>
        </a:buBlip>
        <a:defRPr sz="1400">
          <a:solidFill>
            <a:srgbClr val="5F5F5F"/>
          </a:solidFill>
          <a:latin typeface="+mn-lt"/>
        </a:defRPr>
      </a:lvl5pPr>
      <a:lvl6pPr marL="25146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6pPr>
      <a:lvl7pPr marL="29718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7pPr>
      <a:lvl8pPr marL="34290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8pPr>
      <a:lvl9pPr marL="3886200" indent="-228600" algn="l" rtl="0" eaLnBrk="1" fontAlgn="base" hangingPunct="1">
        <a:spcBef>
          <a:spcPct val="20000"/>
        </a:spcBef>
        <a:spcAft>
          <a:spcPct val="0"/>
        </a:spcAft>
        <a:buFont typeface="Wingdings" pitchFamily="2" charset="2"/>
        <a:buBlip>
          <a:blip r:embed="rId18"/>
        </a:buBlip>
        <a:defRPr sz="1400">
          <a:solidFill>
            <a:srgbClr val="5F5F5F"/>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tags" Target="../tags/tag9.xml"/><Relationship Id="rId21" Type="http://schemas.openxmlformats.org/officeDocument/2006/relationships/image" Target="../media/image22.wmf"/><Relationship Id="rId7" Type="http://schemas.openxmlformats.org/officeDocument/2006/relationships/tags" Target="../tags/tag13.xml"/><Relationship Id="rId12" Type="http://schemas.openxmlformats.org/officeDocument/2006/relationships/image" Target="../media/image11.png"/><Relationship Id="rId17" Type="http://schemas.openxmlformats.org/officeDocument/2006/relationships/image" Target="../media/image18.wmf"/><Relationship Id="rId25" Type="http://schemas.openxmlformats.org/officeDocument/2006/relationships/image" Target="../media/image45.png"/><Relationship Id="rId2" Type="http://schemas.openxmlformats.org/officeDocument/2006/relationships/tags" Target="../tags/tag8.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slideLayout" Target="../slideLayouts/slideLayout2.xml"/><Relationship Id="rId24" Type="http://schemas.openxmlformats.org/officeDocument/2006/relationships/image" Target="../media/image25.png"/><Relationship Id="rId5" Type="http://schemas.openxmlformats.org/officeDocument/2006/relationships/tags" Target="../tags/tag11.xml"/><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tags" Target="../tags/tag16.xml"/><Relationship Id="rId19" Type="http://schemas.openxmlformats.org/officeDocument/2006/relationships/image" Target="../media/image20.wmf"/><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15.png"/><Relationship Id="rId22"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tags" Target="../tags/tag19.xml"/><Relationship Id="rId21" Type="http://schemas.openxmlformats.org/officeDocument/2006/relationships/image" Target="../media/image22.wmf"/><Relationship Id="rId7" Type="http://schemas.openxmlformats.org/officeDocument/2006/relationships/tags" Target="../tags/tag23.xml"/><Relationship Id="rId12" Type="http://schemas.openxmlformats.org/officeDocument/2006/relationships/image" Target="../media/image18.wmf"/><Relationship Id="rId17" Type="http://schemas.openxmlformats.org/officeDocument/2006/relationships/image" Target="../media/image30.png"/><Relationship Id="rId2" Type="http://schemas.openxmlformats.org/officeDocument/2006/relationships/tags" Target="../tags/tag18.xml"/><Relationship Id="rId16" Type="http://schemas.openxmlformats.org/officeDocument/2006/relationships/image" Target="../media/image29.png"/><Relationship Id="rId20" Type="http://schemas.openxmlformats.org/officeDocument/2006/relationships/image" Target="../media/image20.wmf"/><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46.png"/><Relationship Id="rId5" Type="http://schemas.openxmlformats.org/officeDocument/2006/relationships/tags" Target="../tags/tag21.xml"/><Relationship Id="rId15" Type="http://schemas.openxmlformats.org/officeDocument/2006/relationships/image" Target="../media/image28.png"/><Relationship Id="rId23" Type="http://schemas.openxmlformats.org/officeDocument/2006/relationships/image" Target="../media/image25.png"/><Relationship Id="rId10" Type="http://schemas.openxmlformats.org/officeDocument/2006/relationships/slideLayout" Target="../slideLayouts/slideLayout2.xml"/><Relationship Id="rId19" Type="http://schemas.openxmlformats.org/officeDocument/2006/relationships/image" Target="../media/image32.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image" Target="../media/image27.png"/><Relationship Id="rId22"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image" Target="../media/image35.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tags" Target="../tags/tag29.xml"/><Relationship Id="rId21" Type="http://schemas.openxmlformats.org/officeDocument/2006/relationships/image" Target="../media/image20.wmf"/><Relationship Id="rId7" Type="http://schemas.openxmlformats.org/officeDocument/2006/relationships/tags" Target="../tags/tag33.xml"/><Relationship Id="rId12" Type="http://schemas.openxmlformats.org/officeDocument/2006/relationships/slideLayout" Target="../slideLayouts/slideLayout2.xml"/><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tags" Target="../tags/tag28.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image" Target="../media/image23.png"/><Relationship Id="rId5" Type="http://schemas.openxmlformats.org/officeDocument/2006/relationships/tags" Target="../tags/tag31.xml"/><Relationship Id="rId15" Type="http://schemas.openxmlformats.org/officeDocument/2006/relationships/image" Target="../media/image14.png"/><Relationship Id="rId23" Type="http://schemas.openxmlformats.org/officeDocument/2006/relationships/image" Target="../media/image22.wmf"/><Relationship Id="rId10" Type="http://schemas.openxmlformats.org/officeDocument/2006/relationships/tags" Target="../tags/tag36.xml"/><Relationship Id="rId19" Type="http://schemas.openxmlformats.org/officeDocument/2006/relationships/image" Target="../media/image18.wmf"/><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11.png"/><Relationship Id="rId22" Type="http://schemas.openxmlformats.org/officeDocument/2006/relationships/image" Target="../media/image21.png"/><Relationship Id="rId27" Type="http://schemas.openxmlformats.org/officeDocument/2006/relationships/image" Target="../media/image220.png"/></Relationships>
</file>

<file path=ppt/slides/_rels/slide1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390.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391.png"/><Relationship Id="rId5" Type="http://schemas.openxmlformats.org/officeDocument/2006/relationships/image" Target="../media/image39.gif"/><Relationship Id="rId4" Type="http://schemas.openxmlformats.org/officeDocument/2006/relationships/image" Target="../media/image380.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42.png"/><Relationship Id="rId4" Type="http://schemas.openxmlformats.org/officeDocument/2006/relationships/image" Target="../media/image380.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40.png"/><Relationship Id="rId5" Type="http://schemas.openxmlformats.org/officeDocument/2006/relationships/image" Target="../media/image391.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54.emf"/><Relationship Id="rId5" Type="http://schemas.openxmlformats.org/officeDocument/2006/relationships/image" Target="../media/image5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image" Target="../media/image450.png"/></Relationships>
</file>

<file path=ppt/slides/_rels/slide26.xml.rels><?xml version="1.0" encoding="UTF-8" standalone="yes"?>
<Relationships xmlns="http://schemas.openxmlformats.org/package/2006/relationships"><Relationship Id="rId8" Type="http://schemas.openxmlformats.org/officeDocument/2006/relationships/customXml" Target="../ink/ink32.xml"/><Relationship Id="rId13" Type="http://schemas.openxmlformats.org/officeDocument/2006/relationships/image" Target="../media/image75.emf"/><Relationship Id="rId3" Type="http://schemas.openxmlformats.org/officeDocument/2006/relationships/image" Target="../media/image60.png"/><Relationship Id="rId7" Type="http://schemas.openxmlformats.org/officeDocument/2006/relationships/image" Target="../media/image72.emf"/><Relationship Id="rId12" Type="http://schemas.openxmlformats.org/officeDocument/2006/relationships/customXml" Target="../ink/ink34.xml"/><Relationship Id="rId2" Type="http://schemas.openxmlformats.org/officeDocument/2006/relationships/slideLayout" Target="../slideLayouts/slideLayout2.xml"/><Relationship Id="rId16" Type="http://schemas.openxmlformats.org/officeDocument/2006/relationships/image" Target="../media/image61.png"/><Relationship Id="rId1" Type="http://schemas.openxmlformats.org/officeDocument/2006/relationships/tags" Target="../tags/tag46.xml"/><Relationship Id="rId6" Type="http://schemas.openxmlformats.org/officeDocument/2006/relationships/customXml" Target="../ink/ink31.xml"/><Relationship Id="rId11" Type="http://schemas.openxmlformats.org/officeDocument/2006/relationships/image" Target="../media/image74.emf"/><Relationship Id="rId5" Type="http://schemas.openxmlformats.org/officeDocument/2006/relationships/image" Target="../media/image71.emf"/><Relationship Id="rId15" Type="http://schemas.openxmlformats.org/officeDocument/2006/relationships/image" Target="../media/image76.emf"/><Relationship Id="rId10" Type="http://schemas.openxmlformats.org/officeDocument/2006/relationships/customXml" Target="../ink/ink33.xml"/><Relationship Id="rId4" Type="http://schemas.openxmlformats.org/officeDocument/2006/relationships/customXml" Target="../ink/ink30.xml"/><Relationship Id="rId9" Type="http://schemas.openxmlformats.org/officeDocument/2006/relationships/image" Target="../media/image73.emf"/><Relationship Id="rId14" Type="http://schemas.openxmlformats.org/officeDocument/2006/relationships/customXml" Target="../ink/ink35.xml"/></Relationships>
</file>

<file path=ppt/slides/_rels/slide27.xml.rels><?xml version="1.0" encoding="UTF-8" standalone="yes"?>
<Relationships xmlns="http://schemas.openxmlformats.org/package/2006/relationships"><Relationship Id="rId26" Type="http://schemas.openxmlformats.org/officeDocument/2006/relationships/image" Target="../media/image520.emf"/><Relationship Id="rId21" Type="http://schemas.openxmlformats.org/officeDocument/2006/relationships/customXml" Target="../ink/ink43.xml"/><Relationship Id="rId42" Type="http://schemas.openxmlformats.org/officeDocument/2006/relationships/image" Target="../media/image60.emf"/><Relationship Id="rId47" Type="http://schemas.openxmlformats.org/officeDocument/2006/relationships/customXml" Target="../ink/ink56.xml"/><Relationship Id="rId63" Type="http://schemas.openxmlformats.org/officeDocument/2006/relationships/customXml" Target="../ink/ink64.xml"/><Relationship Id="rId68" Type="http://schemas.openxmlformats.org/officeDocument/2006/relationships/image" Target="../media/image79.emf"/><Relationship Id="rId84" Type="http://schemas.openxmlformats.org/officeDocument/2006/relationships/image" Target="../media/image87.emf"/><Relationship Id="rId89" Type="http://schemas.openxmlformats.org/officeDocument/2006/relationships/customXml" Target="../ink/ink77.xml"/><Relationship Id="rId16" Type="http://schemas.openxmlformats.org/officeDocument/2006/relationships/image" Target="../media/image47.emf"/><Relationship Id="rId11" Type="http://schemas.openxmlformats.org/officeDocument/2006/relationships/customXml" Target="../ink/ink38.xml"/><Relationship Id="rId32" Type="http://schemas.openxmlformats.org/officeDocument/2006/relationships/image" Target="../media/image550.emf"/><Relationship Id="rId37" Type="http://schemas.openxmlformats.org/officeDocument/2006/relationships/customXml" Target="../ink/ink51.xml"/><Relationship Id="rId53" Type="http://schemas.openxmlformats.org/officeDocument/2006/relationships/customXml" Target="../ink/ink59.xml"/><Relationship Id="rId58" Type="http://schemas.openxmlformats.org/officeDocument/2006/relationships/image" Target="../media/image68.emf"/><Relationship Id="rId74" Type="http://schemas.openxmlformats.org/officeDocument/2006/relationships/image" Target="../media/image82.emf"/><Relationship Id="rId79" Type="http://schemas.openxmlformats.org/officeDocument/2006/relationships/customXml" Target="../ink/ink72.xml"/><Relationship Id="rId5" Type="http://schemas.openxmlformats.org/officeDocument/2006/relationships/image" Target="../media/image79.png"/><Relationship Id="rId90" Type="http://schemas.openxmlformats.org/officeDocument/2006/relationships/image" Target="../media/image700.emf"/><Relationship Id="rId95" Type="http://schemas.openxmlformats.org/officeDocument/2006/relationships/customXml" Target="../ink/ink80.xml"/><Relationship Id="rId22" Type="http://schemas.openxmlformats.org/officeDocument/2006/relationships/image" Target="../media/image50.emf"/><Relationship Id="rId27" Type="http://schemas.openxmlformats.org/officeDocument/2006/relationships/customXml" Target="../ink/ink46.xml"/><Relationship Id="rId43" Type="http://schemas.openxmlformats.org/officeDocument/2006/relationships/customXml" Target="../ink/ink54.xml"/><Relationship Id="rId48" Type="http://schemas.openxmlformats.org/officeDocument/2006/relationships/image" Target="../media/image63.emf"/><Relationship Id="rId64" Type="http://schemas.openxmlformats.org/officeDocument/2006/relationships/image" Target="../media/image77.emf"/><Relationship Id="rId69" Type="http://schemas.openxmlformats.org/officeDocument/2006/relationships/customXml" Target="../ink/ink67.xml"/><Relationship Id="rId80" Type="http://schemas.openxmlformats.org/officeDocument/2006/relationships/image" Target="../media/image85.emf"/><Relationship Id="rId85" Type="http://schemas.openxmlformats.org/officeDocument/2006/relationships/customXml" Target="../ink/ink75.xml"/><Relationship Id="rId3" Type="http://schemas.openxmlformats.org/officeDocument/2006/relationships/notesSlide" Target="../notesSlides/notesSlide5.xml"/><Relationship Id="rId12" Type="http://schemas.openxmlformats.org/officeDocument/2006/relationships/image" Target="../media/image45.emf"/><Relationship Id="rId17" Type="http://schemas.openxmlformats.org/officeDocument/2006/relationships/customXml" Target="../ink/ink41.xml"/><Relationship Id="rId25" Type="http://schemas.openxmlformats.org/officeDocument/2006/relationships/customXml" Target="../ink/ink45.xml"/><Relationship Id="rId33" Type="http://schemas.openxmlformats.org/officeDocument/2006/relationships/customXml" Target="../ink/ink49.xml"/><Relationship Id="rId38" Type="http://schemas.openxmlformats.org/officeDocument/2006/relationships/image" Target="../media/image58.emf"/><Relationship Id="rId46" Type="http://schemas.openxmlformats.org/officeDocument/2006/relationships/image" Target="../media/image62.emf"/><Relationship Id="rId59" Type="http://schemas.openxmlformats.org/officeDocument/2006/relationships/customXml" Target="../ink/ink62.xml"/><Relationship Id="rId67" Type="http://schemas.openxmlformats.org/officeDocument/2006/relationships/customXml" Target="../ink/ink66.xml"/><Relationship Id="rId20" Type="http://schemas.openxmlformats.org/officeDocument/2006/relationships/image" Target="../media/image49.emf"/><Relationship Id="rId41" Type="http://schemas.openxmlformats.org/officeDocument/2006/relationships/customXml" Target="../ink/ink53.xml"/><Relationship Id="rId54" Type="http://schemas.openxmlformats.org/officeDocument/2006/relationships/image" Target="../media/image66.emf"/><Relationship Id="rId62" Type="http://schemas.openxmlformats.org/officeDocument/2006/relationships/image" Target="../media/image70.emf"/><Relationship Id="rId70" Type="http://schemas.openxmlformats.org/officeDocument/2006/relationships/image" Target="../media/image80.emf"/><Relationship Id="rId75" Type="http://schemas.openxmlformats.org/officeDocument/2006/relationships/customXml" Target="../ink/ink70.xml"/><Relationship Id="rId83" Type="http://schemas.openxmlformats.org/officeDocument/2006/relationships/customXml" Target="../ink/ink74.xml"/><Relationship Id="rId88" Type="http://schemas.openxmlformats.org/officeDocument/2006/relationships/image" Target="../media/image89.emf"/><Relationship Id="rId91" Type="http://schemas.openxmlformats.org/officeDocument/2006/relationships/customXml" Target="../ink/ink78.xml"/><Relationship Id="rId96" Type="http://schemas.openxmlformats.org/officeDocument/2006/relationships/image" Target="../media/image93.emf"/><Relationship Id="rId1" Type="http://schemas.openxmlformats.org/officeDocument/2006/relationships/tags" Target="../tags/tag47.xml"/><Relationship Id="rId6" Type="http://schemas.openxmlformats.org/officeDocument/2006/relationships/image" Target="../media/image80.png"/><Relationship Id="rId15" Type="http://schemas.openxmlformats.org/officeDocument/2006/relationships/customXml" Target="../ink/ink40.xml"/><Relationship Id="rId23" Type="http://schemas.openxmlformats.org/officeDocument/2006/relationships/customXml" Target="../ink/ink44.xml"/><Relationship Id="rId28" Type="http://schemas.openxmlformats.org/officeDocument/2006/relationships/image" Target="../media/image530.emf"/><Relationship Id="rId36" Type="http://schemas.openxmlformats.org/officeDocument/2006/relationships/image" Target="../media/image57.emf"/><Relationship Id="rId49" Type="http://schemas.openxmlformats.org/officeDocument/2006/relationships/customXml" Target="../ink/ink57.xml"/><Relationship Id="rId57" Type="http://schemas.openxmlformats.org/officeDocument/2006/relationships/customXml" Target="../ink/ink61.xml"/><Relationship Id="rId10" Type="http://schemas.openxmlformats.org/officeDocument/2006/relationships/image" Target="../media/image44.emf"/><Relationship Id="rId31" Type="http://schemas.openxmlformats.org/officeDocument/2006/relationships/customXml" Target="../ink/ink48.xml"/><Relationship Id="rId44" Type="http://schemas.openxmlformats.org/officeDocument/2006/relationships/image" Target="../media/image61.emf"/><Relationship Id="rId52" Type="http://schemas.openxmlformats.org/officeDocument/2006/relationships/image" Target="../media/image65.emf"/><Relationship Id="rId60" Type="http://schemas.openxmlformats.org/officeDocument/2006/relationships/image" Target="../media/image69.emf"/><Relationship Id="rId65" Type="http://schemas.openxmlformats.org/officeDocument/2006/relationships/customXml" Target="../ink/ink65.xml"/><Relationship Id="rId73" Type="http://schemas.openxmlformats.org/officeDocument/2006/relationships/customXml" Target="../ink/ink69.xml"/><Relationship Id="rId78" Type="http://schemas.openxmlformats.org/officeDocument/2006/relationships/image" Target="../media/image84.emf"/><Relationship Id="rId81" Type="http://schemas.openxmlformats.org/officeDocument/2006/relationships/customXml" Target="../ink/ink73.xml"/><Relationship Id="rId86" Type="http://schemas.openxmlformats.org/officeDocument/2006/relationships/image" Target="../media/image88.emf"/><Relationship Id="rId94" Type="http://schemas.openxmlformats.org/officeDocument/2006/relationships/image" Target="../media/image92.emf"/><Relationship Id="rId4" Type="http://schemas.openxmlformats.org/officeDocument/2006/relationships/image" Target="../media/image78.png"/><Relationship Id="rId9" Type="http://schemas.openxmlformats.org/officeDocument/2006/relationships/customXml" Target="../ink/ink37.xml"/><Relationship Id="rId13" Type="http://schemas.openxmlformats.org/officeDocument/2006/relationships/customXml" Target="../ink/ink39.xml"/><Relationship Id="rId18" Type="http://schemas.openxmlformats.org/officeDocument/2006/relationships/image" Target="../media/image48.emf"/><Relationship Id="rId39" Type="http://schemas.openxmlformats.org/officeDocument/2006/relationships/customXml" Target="../ink/ink52.xml"/><Relationship Id="rId34" Type="http://schemas.openxmlformats.org/officeDocument/2006/relationships/image" Target="../media/image56.emf"/><Relationship Id="rId50" Type="http://schemas.openxmlformats.org/officeDocument/2006/relationships/image" Target="../media/image64.emf"/><Relationship Id="rId55" Type="http://schemas.openxmlformats.org/officeDocument/2006/relationships/customXml" Target="../ink/ink60.xml"/><Relationship Id="rId76" Type="http://schemas.openxmlformats.org/officeDocument/2006/relationships/image" Target="../media/image83.emf"/><Relationship Id="rId97" Type="http://schemas.openxmlformats.org/officeDocument/2006/relationships/customXml" Target="../ink/ink81.xml"/><Relationship Id="rId7" Type="http://schemas.openxmlformats.org/officeDocument/2006/relationships/customXml" Target="../ink/ink36.xml"/><Relationship Id="rId71" Type="http://schemas.openxmlformats.org/officeDocument/2006/relationships/customXml" Target="../ink/ink68.xml"/><Relationship Id="rId92" Type="http://schemas.openxmlformats.org/officeDocument/2006/relationships/image" Target="../media/image91.emf"/><Relationship Id="rId2" Type="http://schemas.openxmlformats.org/officeDocument/2006/relationships/slideLayout" Target="../slideLayouts/slideLayout2.xml"/><Relationship Id="rId29" Type="http://schemas.openxmlformats.org/officeDocument/2006/relationships/customXml" Target="../ink/ink47.xml"/><Relationship Id="rId24" Type="http://schemas.openxmlformats.org/officeDocument/2006/relationships/image" Target="../media/image51.emf"/><Relationship Id="rId40" Type="http://schemas.openxmlformats.org/officeDocument/2006/relationships/image" Target="../media/image590.emf"/><Relationship Id="rId45" Type="http://schemas.openxmlformats.org/officeDocument/2006/relationships/customXml" Target="../ink/ink55.xml"/><Relationship Id="rId66" Type="http://schemas.openxmlformats.org/officeDocument/2006/relationships/image" Target="../media/image78.emf"/><Relationship Id="rId87" Type="http://schemas.openxmlformats.org/officeDocument/2006/relationships/customXml" Target="../ink/ink76.xml"/><Relationship Id="rId61" Type="http://schemas.openxmlformats.org/officeDocument/2006/relationships/customXml" Target="../ink/ink63.xml"/><Relationship Id="rId82" Type="http://schemas.openxmlformats.org/officeDocument/2006/relationships/image" Target="../media/image86.emf"/><Relationship Id="rId19" Type="http://schemas.openxmlformats.org/officeDocument/2006/relationships/customXml" Target="../ink/ink42.xml"/><Relationship Id="rId14" Type="http://schemas.openxmlformats.org/officeDocument/2006/relationships/image" Target="../media/image46.emf"/><Relationship Id="rId30" Type="http://schemas.openxmlformats.org/officeDocument/2006/relationships/image" Target="../media/image540.emf"/><Relationship Id="rId35" Type="http://schemas.openxmlformats.org/officeDocument/2006/relationships/customXml" Target="../ink/ink50.xml"/><Relationship Id="rId56" Type="http://schemas.openxmlformats.org/officeDocument/2006/relationships/image" Target="../media/image67.emf"/><Relationship Id="rId77" Type="http://schemas.openxmlformats.org/officeDocument/2006/relationships/customXml" Target="../ink/ink71.xml"/><Relationship Id="rId8" Type="http://schemas.openxmlformats.org/officeDocument/2006/relationships/image" Target="../media/image43.emf"/><Relationship Id="rId51" Type="http://schemas.openxmlformats.org/officeDocument/2006/relationships/customXml" Target="../ink/ink58.xml"/><Relationship Id="rId72" Type="http://schemas.openxmlformats.org/officeDocument/2006/relationships/image" Target="../media/image81.emf"/><Relationship Id="rId93" Type="http://schemas.openxmlformats.org/officeDocument/2006/relationships/customXml" Target="../ink/ink79.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customXml" Target="../ink/ink87.xml"/><Relationship Id="rId18" Type="http://schemas.openxmlformats.org/officeDocument/2006/relationships/image" Target="../media/image11.emf"/><Relationship Id="rId3" Type="http://schemas.openxmlformats.org/officeDocument/2006/relationships/customXml" Target="../ink/ink82.xml"/><Relationship Id="rId7" Type="http://schemas.openxmlformats.org/officeDocument/2006/relationships/customXml" Target="../ink/ink84.xml"/><Relationship Id="rId12" Type="http://schemas.openxmlformats.org/officeDocument/2006/relationships/image" Target="../media/image99.emf"/><Relationship Id="rId17" Type="http://schemas.openxmlformats.org/officeDocument/2006/relationships/customXml" Target="../ink/ink89.xml"/><Relationship Id="rId2" Type="http://schemas.openxmlformats.org/officeDocument/2006/relationships/slideLayout" Target="../slideLayouts/slideLayout4.xml"/><Relationship Id="rId16" Type="http://schemas.openxmlformats.org/officeDocument/2006/relationships/image" Target="../media/image101.emf"/><Relationship Id="rId1" Type="http://schemas.openxmlformats.org/officeDocument/2006/relationships/tags" Target="../tags/tag50.xml"/><Relationship Id="rId6" Type="http://schemas.openxmlformats.org/officeDocument/2006/relationships/image" Target="../media/image96.emf"/><Relationship Id="rId11" Type="http://schemas.openxmlformats.org/officeDocument/2006/relationships/customXml" Target="../ink/ink86.xml"/><Relationship Id="rId5" Type="http://schemas.openxmlformats.org/officeDocument/2006/relationships/customXml" Target="../ink/ink83.xml"/><Relationship Id="rId15" Type="http://schemas.openxmlformats.org/officeDocument/2006/relationships/customXml" Target="../ink/ink88.xml"/><Relationship Id="rId10" Type="http://schemas.openxmlformats.org/officeDocument/2006/relationships/image" Target="../media/image98.emf"/><Relationship Id="rId4" Type="http://schemas.openxmlformats.org/officeDocument/2006/relationships/image" Target="../media/image95.emf"/><Relationship Id="rId9" Type="http://schemas.openxmlformats.org/officeDocument/2006/relationships/customXml" Target="../ink/ink85.xml"/><Relationship Id="rId14" Type="http://schemas.openxmlformats.org/officeDocument/2006/relationships/image" Target="../media/image100.e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2.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customXml" Target="../ink/ink94.xml"/><Relationship Id="rId18" Type="http://schemas.openxmlformats.org/officeDocument/2006/relationships/image" Target="../media/image107.emf"/><Relationship Id="rId3" Type="http://schemas.openxmlformats.org/officeDocument/2006/relationships/image" Target="../media/image63.png"/><Relationship Id="rId7" Type="http://schemas.openxmlformats.org/officeDocument/2006/relationships/customXml" Target="../ink/ink91.xml"/><Relationship Id="rId12" Type="http://schemas.openxmlformats.org/officeDocument/2006/relationships/image" Target="../media/image104.emf"/><Relationship Id="rId17" Type="http://schemas.openxmlformats.org/officeDocument/2006/relationships/customXml" Target="../ink/ink96.xml"/><Relationship Id="rId2" Type="http://schemas.openxmlformats.org/officeDocument/2006/relationships/image" Target="../media/image620.png"/><Relationship Id="rId16" Type="http://schemas.openxmlformats.org/officeDocument/2006/relationships/image" Target="../media/image106.emf"/><Relationship Id="rId1" Type="http://schemas.openxmlformats.org/officeDocument/2006/relationships/slideLayout" Target="../slideLayouts/slideLayout2.xml"/><Relationship Id="rId6" Type="http://schemas.openxmlformats.org/officeDocument/2006/relationships/image" Target="../media/image94.emf"/><Relationship Id="rId11" Type="http://schemas.openxmlformats.org/officeDocument/2006/relationships/customXml" Target="../ink/ink93.xml"/><Relationship Id="rId5" Type="http://schemas.openxmlformats.org/officeDocument/2006/relationships/customXml" Target="../ink/ink90.xml"/><Relationship Id="rId15" Type="http://schemas.openxmlformats.org/officeDocument/2006/relationships/customXml" Target="../ink/ink95.xml"/><Relationship Id="rId10" Type="http://schemas.openxmlformats.org/officeDocument/2006/relationships/image" Target="../media/image103.emf"/><Relationship Id="rId4" Type="http://schemas.openxmlformats.org/officeDocument/2006/relationships/image" Target="../media/image64.gif"/><Relationship Id="rId9" Type="http://schemas.openxmlformats.org/officeDocument/2006/relationships/customXml" Target="../ink/ink92.xml"/><Relationship Id="rId14" Type="http://schemas.openxmlformats.org/officeDocument/2006/relationships/image" Target="../media/image105.emf"/></Relationships>
</file>

<file path=ppt/slides/_rels/slide33.xml.rels><?xml version="1.0" encoding="UTF-8" standalone="yes"?>
<Relationships xmlns="http://schemas.openxmlformats.org/package/2006/relationships"><Relationship Id="rId26" Type="http://schemas.openxmlformats.org/officeDocument/2006/relationships/image" Target="../media/image114.emf"/><Relationship Id="rId21" Type="http://schemas.openxmlformats.org/officeDocument/2006/relationships/customXml" Target="../ink/ink107.xml"/><Relationship Id="rId42" Type="http://schemas.openxmlformats.org/officeDocument/2006/relationships/customXml" Target="../ink/ink121.xml"/><Relationship Id="rId47" Type="http://schemas.openxmlformats.org/officeDocument/2006/relationships/image" Target="../media/image121.emf"/><Relationship Id="rId63" Type="http://schemas.openxmlformats.org/officeDocument/2006/relationships/image" Target="../media/image128.emf"/><Relationship Id="rId68" Type="http://schemas.openxmlformats.org/officeDocument/2006/relationships/image" Target="../media/image131.emf"/><Relationship Id="rId84" Type="http://schemas.openxmlformats.org/officeDocument/2006/relationships/image" Target="../media/image141.emf"/><Relationship Id="rId89" Type="http://schemas.openxmlformats.org/officeDocument/2006/relationships/customXml" Target="../ink/ink142.xml"/><Relationship Id="rId16" Type="http://schemas.openxmlformats.org/officeDocument/2006/relationships/image" Target="../media/image109.emf"/><Relationship Id="rId11" Type="http://schemas.openxmlformats.org/officeDocument/2006/relationships/image" Target="../media/image108.emf"/><Relationship Id="rId32" Type="http://schemas.openxmlformats.org/officeDocument/2006/relationships/image" Target="../media/image117.emf"/><Relationship Id="rId37" Type="http://schemas.openxmlformats.org/officeDocument/2006/relationships/customXml" Target="../ink/ink117.xml"/><Relationship Id="rId53" Type="http://schemas.openxmlformats.org/officeDocument/2006/relationships/customXml" Target="../ink/ink127.xml"/><Relationship Id="rId58" Type="http://schemas.openxmlformats.org/officeDocument/2006/relationships/image" Target="../media/image126.emf"/><Relationship Id="rId74" Type="http://schemas.openxmlformats.org/officeDocument/2006/relationships/image" Target="../media/image135.emf"/><Relationship Id="rId79" Type="http://schemas.openxmlformats.org/officeDocument/2006/relationships/customXml" Target="../ink/ink138.xml"/><Relationship Id="rId5" Type="http://schemas.openxmlformats.org/officeDocument/2006/relationships/image" Target="../media/image94.emf"/><Relationship Id="rId90" Type="http://schemas.openxmlformats.org/officeDocument/2006/relationships/image" Target="../media/image145.emf"/><Relationship Id="rId14" Type="http://schemas.openxmlformats.org/officeDocument/2006/relationships/customXml" Target="../ink/ink103.xml"/><Relationship Id="rId22" Type="http://schemas.openxmlformats.org/officeDocument/2006/relationships/image" Target="../media/image112.emf"/><Relationship Id="rId27" Type="http://schemas.openxmlformats.org/officeDocument/2006/relationships/customXml" Target="../ink/ink110.xml"/><Relationship Id="rId30" Type="http://schemas.openxmlformats.org/officeDocument/2006/relationships/image" Target="../media/image116.emf"/><Relationship Id="rId35" Type="http://schemas.openxmlformats.org/officeDocument/2006/relationships/customXml" Target="../ink/ink115.xml"/><Relationship Id="rId43" Type="http://schemas.openxmlformats.org/officeDocument/2006/relationships/image" Target="../media/image119.emf"/><Relationship Id="rId48" Type="http://schemas.openxmlformats.org/officeDocument/2006/relationships/customXml" Target="../ink/ink124.xml"/><Relationship Id="rId56" Type="http://schemas.openxmlformats.org/officeDocument/2006/relationships/image" Target="../media/image125.emf"/><Relationship Id="rId64" Type="http://schemas.openxmlformats.org/officeDocument/2006/relationships/image" Target="../media/image129.png"/><Relationship Id="rId69" Type="http://schemas.openxmlformats.org/officeDocument/2006/relationships/image" Target="../media/image132.png"/><Relationship Id="rId77" Type="http://schemas.openxmlformats.org/officeDocument/2006/relationships/image" Target="../media/image137.png"/><Relationship Id="rId8" Type="http://schemas.openxmlformats.org/officeDocument/2006/relationships/customXml" Target="../ink/ink99.xml"/><Relationship Id="rId51" Type="http://schemas.openxmlformats.org/officeDocument/2006/relationships/customXml" Target="../ink/ink126.xml"/><Relationship Id="rId72" Type="http://schemas.openxmlformats.org/officeDocument/2006/relationships/image" Target="../media/image134.png"/><Relationship Id="rId80" Type="http://schemas.openxmlformats.org/officeDocument/2006/relationships/image" Target="../media/image139.emf"/><Relationship Id="rId85" Type="http://schemas.openxmlformats.org/officeDocument/2006/relationships/image" Target="../media/image142.png"/><Relationship Id="rId3" Type="http://schemas.openxmlformats.org/officeDocument/2006/relationships/image" Target="../media/image67.png"/><Relationship Id="rId12" Type="http://schemas.openxmlformats.org/officeDocument/2006/relationships/customXml" Target="../ink/ink101.xml"/><Relationship Id="rId17" Type="http://schemas.openxmlformats.org/officeDocument/2006/relationships/customXml" Target="../ink/ink105.xml"/><Relationship Id="rId25" Type="http://schemas.openxmlformats.org/officeDocument/2006/relationships/customXml" Target="../ink/ink109.xml"/><Relationship Id="rId33" Type="http://schemas.openxmlformats.org/officeDocument/2006/relationships/customXml" Target="../ink/ink113.xml"/><Relationship Id="rId38" Type="http://schemas.openxmlformats.org/officeDocument/2006/relationships/customXml" Target="../ink/ink118.xml"/><Relationship Id="rId46" Type="http://schemas.openxmlformats.org/officeDocument/2006/relationships/customXml" Target="../ink/ink123.xml"/><Relationship Id="rId59" Type="http://schemas.openxmlformats.org/officeDocument/2006/relationships/customXml" Target="../ink/ink130.xml"/><Relationship Id="rId67" Type="http://schemas.openxmlformats.org/officeDocument/2006/relationships/customXml" Target="../ink/ink134.xml"/><Relationship Id="rId20" Type="http://schemas.openxmlformats.org/officeDocument/2006/relationships/image" Target="../media/image111.emf"/><Relationship Id="rId41" Type="http://schemas.openxmlformats.org/officeDocument/2006/relationships/customXml" Target="../ink/ink120.xml"/><Relationship Id="rId54" Type="http://schemas.openxmlformats.org/officeDocument/2006/relationships/image" Target="../media/image124.emf"/><Relationship Id="rId62" Type="http://schemas.openxmlformats.org/officeDocument/2006/relationships/customXml" Target="../ink/ink132.xml"/><Relationship Id="rId70" Type="http://schemas.openxmlformats.org/officeDocument/2006/relationships/customXml" Target="../ink/ink135.xml"/><Relationship Id="rId75" Type="http://schemas.openxmlformats.org/officeDocument/2006/relationships/customXml" Target="../ink/ink137.xml"/><Relationship Id="rId83" Type="http://schemas.openxmlformats.org/officeDocument/2006/relationships/customXml" Target="../ink/ink140.xml"/><Relationship Id="rId88" Type="http://schemas.openxmlformats.org/officeDocument/2006/relationships/image" Target="../media/image144.emf"/><Relationship Id="rId1" Type="http://schemas.openxmlformats.org/officeDocument/2006/relationships/slideLayout" Target="../slideLayouts/slideLayout2.xml"/><Relationship Id="rId6" Type="http://schemas.openxmlformats.org/officeDocument/2006/relationships/customXml" Target="../ink/ink98.xml"/><Relationship Id="rId15" Type="http://schemas.openxmlformats.org/officeDocument/2006/relationships/customXml" Target="../ink/ink104.xml"/><Relationship Id="rId23" Type="http://schemas.openxmlformats.org/officeDocument/2006/relationships/customXml" Target="../ink/ink108.xml"/><Relationship Id="rId28" Type="http://schemas.openxmlformats.org/officeDocument/2006/relationships/image" Target="../media/image115.emf"/><Relationship Id="rId36" Type="http://schemas.openxmlformats.org/officeDocument/2006/relationships/customXml" Target="../ink/ink116.xml"/><Relationship Id="rId49" Type="http://schemas.openxmlformats.org/officeDocument/2006/relationships/image" Target="../media/image122.emf"/><Relationship Id="rId57" Type="http://schemas.openxmlformats.org/officeDocument/2006/relationships/customXml" Target="../ink/ink129.xml"/><Relationship Id="rId10" Type="http://schemas.openxmlformats.org/officeDocument/2006/relationships/customXml" Target="../ink/ink100.xml"/><Relationship Id="rId31" Type="http://schemas.openxmlformats.org/officeDocument/2006/relationships/customXml" Target="../ink/ink112.xml"/><Relationship Id="rId44" Type="http://schemas.openxmlformats.org/officeDocument/2006/relationships/customXml" Target="../ink/ink122.xml"/><Relationship Id="rId52" Type="http://schemas.openxmlformats.org/officeDocument/2006/relationships/image" Target="../media/image123.emf"/><Relationship Id="rId60" Type="http://schemas.openxmlformats.org/officeDocument/2006/relationships/customXml" Target="../ink/ink131.xml"/><Relationship Id="rId65" Type="http://schemas.openxmlformats.org/officeDocument/2006/relationships/customXml" Target="../ink/ink133.xml"/><Relationship Id="rId73" Type="http://schemas.openxmlformats.org/officeDocument/2006/relationships/customXml" Target="../ink/ink136.xml"/><Relationship Id="rId78" Type="http://schemas.openxmlformats.org/officeDocument/2006/relationships/image" Target="../media/image138.png"/><Relationship Id="rId81" Type="http://schemas.openxmlformats.org/officeDocument/2006/relationships/customXml" Target="../ink/ink139.xml"/><Relationship Id="rId86" Type="http://schemas.openxmlformats.org/officeDocument/2006/relationships/image" Target="../media/image143.png"/><Relationship Id="rId4" Type="http://schemas.openxmlformats.org/officeDocument/2006/relationships/customXml" Target="../ink/ink97.xml"/><Relationship Id="rId9" Type="http://schemas.openxmlformats.org/officeDocument/2006/relationships/image" Target="../media/image103.emf"/><Relationship Id="rId13" Type="http://schemas.openxmlformats.org/officeDocument/2006/relationships/customXml" Target="../ink/ink102.xml"/><Relationship Id="rId18" Type="http://schemas.openxmlformats.org/officeDocument/2006/relationships/image" Target="../media/image110.emf"/><Relationship Id="rId39" Type="http://schemas.openxmlformats.org/officeDocument/2006/relationships/customXml" Target="../ink/ink119.xml"/><Relationship Id="rId34" Type="http://schemas.openxmlformats.org/officeDocument/2006/relationships/customXml" Target="../ink/ink114.xml"/><Relationship Id="rId50" Type="http://schemas.openxmlformats.org/officeDocument/2006/relationships/customXml" Target="../ink/ink125.xml"/><Relationship Id="rId55" Type="http://schemas.openxmlformats.org/officeDocument/2006/relationships/customXml" Target="../ink/ink128.xml"/><Relationship Id="rId76" Type="http://schemas.openxmlformats.org/officeDocument/2006/relationships/image" Target="../media/image136.emf"/><Relationship Id="rId7" Type="http://schemas.openxmlformats.org/officeDocument/2006/relationships/image" Target="../media/image102.emf"/><Relationship Id="rId71" Type="http://schemas.openxmlformats.org/officeDocument/2006/relationships/image" Target="../media/image133.png"/><Relationship Id="rId2" Type="http://schemas.openxmlformats.org/officeDocument/2006/relationships/image" Target="../media/image65.png"/><Relationship Id="rId29" Type="http://schemas.openxmlformats.org/officeDocument/2006/relationships/customXml" Target="../ink/ink111.xml"/><Relationship Id="rId24" Type="http://schemas.openxmlformats.org/officeDocument/2006/relationships/image" Target="../media/image113.emf"/><Relationship Id="rId40" Type="http://schemas.openxmlformats.org/officeDocument/2006/relationships/image" Target="../media/image118.emf"/><Relationship Id="rId45" Type="http://schemas.openxmlformats.org/officeDocument/2006/relationships/image" Target="../media/image120.emf"/><Relationship Id="rId66" Type="http://schemas.openxmlformats.org/officeDocument/2006/relationships/image" Target="../media/image130.emf"/><Relationship Id="rId87" Type="http://schemas.openxmlformats.org/officeDocument/2006/relationships/customXml" Target="../ink/ink141.xml"/><Relationship Id="rId61" Type="http://schemas.openxmlformats.org/officeDocument/2006/relationships/image" Target="../media/image127.emf"/><Relationship Id="rId82" Type="http://schemas.openxmlformats.org/officeDocument/2006/relationships/image" Target="../media/image140.emf"/><Relationship Id="rId19" Type="http://schemas.openxmlformats.org/officeDocument/2006/relationships/customXml" Target="../ink/ink106.xml"/></Relationships>
</file>

<file path=ppt/slides/_rels/slide34.xml.rels><?xml version="1.0" encoding="UTF-8" standalone="yes"?>
<Relationships xmlns="http://schemas.openxmlformats.org/package/2006/relationships"><Relationship Id="rId13" Type="http://schemas.openxmlformats.org/officeDocument/2006/relationships/image" Target="../media/image153.png"/><Relationship Id="rId18" Type="http://schemas.openxmlformats.org/officeDocument/2006/relationships/customXml" Target="../ink/ink149.xml"/><Relationship Id="rId26" Type="http://schemas.openxmlformats.org/officeDocument/2006/relationships/image" Target="../media/image160.emf"/><Relationship Id="rId39" Type="http://schemas.openxmlformats.org/officeDocument/2006/relationships/image" Target="../media/image167.png"/><Relationship Id="rId21" Type="http://schemas.openxmlformats.org/officeDocument/2006/relationships/image" Target="../media/image157.emf"/><Relationship Id="rId34" Type="http://schemas.openxmlformats.org/officeDocument/2006/relationships/customXml" Target="../ink/ink157.xml"/><Relationship Id="rId42" Type="http://schemas.openxmlformats.org/officeDocument/2006/relationships/image" Target="../media/image169.emf"/><Relationship Id="rId47" Type="http://schemas.openxmlformats.org/officeDocument/2006/relationships/customXml" Target="../ink/ink162.xml"/><Relationship Id="rId50" Type="http://schemas.openxmlformats.org/officeDocument/2006/relationships/image" Target="../media/image131.emf"/><Relationship Id="rId55" Type="http://schemas.openxmlformats.org/officeDocument/2006/relationships/customXml" Target="../ink/ink166.xml"/><Relationship Id="rId7" Type="http://schemas.openxmlformats.org/officeDocument/2006/relationships/customXml" Target="../ink/ink145.xml"/><Relationship Id="rId2" Type="http://schemas.openxmlformats.org/officeDocument/2006/relationships/image" Target="../media/image146.png"/><Relationship Id="rId16" Type="http://schemas.openxmlformats.org/officeDocument/2006/relationships/customXml" Target="../ink/ink148.xml"/><Relationship Id="rId29" Type="http://schemas.openxmlformats.org/officeDocument/2006/relationships/customXml" Target="../ink/ink154.xml"/><Relationship Id="rId11" Type="http://schemas.openxmlformats.org/officeDocument/2006/relationships/image" Target="../media/image151.png"/><Relationship Id="rId24" Type="http://schemas.openxmlformats.org/officeDocument/2006/relationships/image" Target="../media/image159.emf"/><Relationship Id="rId32" Type="http://schemas.openxmlformats.org/officeDocument/2006/relationships/image" Target="../media/image163.emf"/><Relationship Id="rId37" Type="http://schemas.openxmlformats.org/officeDocument/2006/relationships/image" Target="../media/image165.emf"/><Relationship Id="rId40" Type="http://schemas.openxmlformats.org/officeDocument/2006/relationships/image" Target="../media/image168.png"/><Relationship Id="rId45" Type="http://schemas.openxmlformats.org/officeDocument/2006/relationships/customXml" Target="../ink/ink161.xml"/><Relationship Id="rId53" Type="http://schemas.openxmlformats.org/officeDocument/2006/relationships/customXml" Target="../ink/ink165.xml"/><Relationship Id="rId58" Type="http://schemas.openxmlformats.org/officeDocument/2006/relationships/image" Target="../media/image176.emf"/><Relationship Id="rId5" Type="http://schemas.openxmlformats.org/officeDocument/2006/relationships/customXml" Target="../ink/ink144.xml"/><Relationship Id="rId19" Type="http://schemas.openxmlformats.org/officeDocument/2006/relationships/image" Target="../media/image156.emf"/><Relationship Id="rId4" Type="http://schemas.openxmlformats.org/officeDocument/2006/relationships/image" Target="../media/image147.emf"/><Relationship Id="rId9" Type="http://schemas.openxmlformats.org/officeDocument/2006/relationships/customXml" Target="../ink/ink146.xml"/><Relationship Id="rId14" Type="http://schemas.openxmlformats.org/officeDocument/2006/relationships/customXml" Target="../ink/ink147.xml"/><Relationship Id="rId22" Type="http://schemas.openxmlformats.org/officeDocument/2006/relationships/image" Target="../media/image158.png"/><Relationship Id="rId27" Type="http://schemas.openxmlformats.org/officeDocument/2006/relationships/customXml" Target="../ink/ink153.xml"/><Relationship Id="rId30" Type="http://schemas.openxmlformats.org/officeDocument/2006/relationships/image" Target="../media/image162.emf"/><Relationship Id="rId35" Type="http://schemas.openxmlformats.org/officeDocument/2006/relationships/image" Target="../media/image164.emf"/><Relationship Id="rId43" Type="http://schemas.openxmlformats.org/officeDocument/2006/relationships/customXml" Target="../ink/ink160.xml"/><Relationship Id="rId48" Type="http://schemas.openxmlformats.org/officeDocument/2006/relationships/image" Target="../media/image172.emf"/><Relationship Id="rId56" Type="http://schemas.openxmlformats.org/officeDocument/2006/relationships/image" Target="../media/image175.emf"/><Relationship Id="rId8" Type="http://schemas.openxmlformats.org/officeDocument/2006/relationships/image" Target="../media/image149.emf"/><Relationship Id="rId51" Type="http://schemas.openxmlformats.org/officeDocument/2006/relationships/customXml" Target="../ink/ink164.xml"/><Relationship Id="rId3" Type="http://schemas.openxmlformats.org/officeDocument/2006/relationships/customXml" Target="../ink/ink143.xml"/><Relationship Id="rId12" Type="http://schemas.openxmlformats.org/officeDocument/2006/relationships/image" Target="../media/image152.png"/><Relationship Id="rId17" Type="http://schemas.openxmlformats.org/officeDocument/2006/relationships/image" Target="../media/image155.emf"/><Relationship Id="rId25" Type="http://schemas.openxmlformats.org/officeDocument/2006/relationships/customXml" Target="../ink/ink152.xml"/><Relationship Id="rId33" Type="http://schemas.openxmlformats.org/officeDocument/2006/relationships/customXml" Target="../ink/ink156.xml"/><Relationship Id="rId38" Type="http://schemas.openxmlformats.org/officeDocument/2006/relationships/image" Target="../media/image166.png"/><Relationship Id="rId46" Type="http://schemas.openxmlformats.org/officeDocument/2006/relationships/image" Target="../media/image171.emf"/><Relationship Id="rId59" Type="http://schemas.openxmlformats.org/officeDocument/2006/relationships/customXml" Target="../ink/ink168.xml"/><Relationship Id="rId20" Type="http://schemas.openxmlformats.org/officeDocument/2006/relationships/customXml" Target="../ink/ink150.xml"/><Relationship Id="rId41" Type="http://schemas.openxmlformats.org/officeDocument/2006/relationships/customXml" Target="../ink/ink159.xml"/><Relationship Id="rId54" Type="http://schemas.openxmlformats.org/officeDocument/2006/relationships/image" Target="../media/image174.emf"/><Relationship Id="rId1" Type="http://schemas.openxmlformats.org/officeDocument/2006/relationships/slideLayout" Target="../slideLayouts/slideLayout2.xml"/><Relationship Id="rId6" Type="http://schemas.openxmlformats.org/officeDocument/2006/relationships/image" Target="../media/image148.emf"/><Relationship Id="rId15" Type="http://schemas.openxmlformats.org/officeDocument/2006/relationships/image" Target="../media/image154.emf"/><Relationship Id="rId23" Type="http://schemas.openxmlformats.org/officeDocument/2006/relationships/customXml" Target="../ink/ink151.xml"/><Relationship Id="rId28" Type="http://schemas.openxmlformats.org/officeDocument/2006/relationships/image" Target="../media/image161.emf"/><Relationship Id="rId36" Type="http://schemas.openxmlformats.org/officeDocument/2006/relationships/customXml" Target="../ink/ink158.xml"/><Relationship Id="rId49" Type="http://schemas.openxmlformats.org/officeDocument/2006/relationships/customXml" Target="../ink/ink163.xml"/><Relationship Id="rId57" Type="http://schemas.openxmlformats.org/officeDocument/2006/relationships/customXml" Target="../ink/ink167.xml"/><Relationship Id="rId10" Type="http://schemas.openxmlformats.org/officeDocument/2006/relationships/image" Target="../media/image150.emf"/><Relationship Id="rId31" Type="http://schemas.openxmlformats.org/officeDocument/2006/relationships/customXml" Target="../ink/ink155.xml"/><Relationship Id="rId44" Type="http://schemas.openxmlformats.org/officeDocument/2006/relationships/image" Target="../media/image170.emf"/><Relationship Id="rId52" Type="http://schemas.openxmlformats.org/officeDocument/2006/relationships/image" Target="../media/image173.emf"/><Relationship Id="rId60" Type="http://schemas.openxmlformats.org/officeDocument/2006/relationships/image" Target="../media/image177.emf"/></Relationships>
</file>

<file path=ppt/slides/_rels/slide35.xml.rels><?xml version="1.0" encoding="UTF-8" standalone="yes"?>
<Relationships xmlns="http://schemas.openxmlformats.org/package/2006/relationships"><Relationship Id="rId3" Type="http://schemas.openxmlformats.org/officeDocument/2006/relationships/hyperlink" Target="https://www.elexonportal.co.uk/" TargetMode="External"/><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0.png"/><Relationship Id="rId5" Type="http://schemas.openxmlformats.org/officeDocument/2006/relationships/image" Target="../media/image129.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83.png"/><Relationship Id="rId7" Type="http://schemas.openxmlformats.org/officeDocument/2006/relationships/image" Target="../media/image13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32.emf"/><Relationship Id="rId10" Type="http://schemas.openxmlformats.org/officeDocument/2006/relationships/image" Target="../media/image186.png"/><Relationship Id="rId4" Type="http://schemas.openxmlformats.org/officeDocument/2006/relationships/oleObject" Target="../embeddings/oleObject2.bin"/><Relationship Id="rId9" Type="http://schemas.openxmlformats.org/officeDocument/2006/relationships/image" Target="../media/image185.png"/></Relationships>
</file>

<file path=ppt/slides/_rels/slide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1.png"/><Relationship Id="rId4" Type="http://schemas.openxmlformats.org/officeDocument/2006/relationships/image" Target="../media/image140.png"/></Relationships>
</file>

<file path=ppt/slides/_rels/slide38.xml.rels><?xml version="1.0" encoding="UTF-8" standalone="yes"?>
<Relationships xmlns="http://schemas.openxmlformats.org/package/2006/relationships"><Relationship Id="rId8" Type="http://schemas.openxmlformats.org/officeDocument/2006/relationships/image" Target="../media/image152.emf"/><Relationship Id="rId13" Type="http://schemas.openxmlformats.org/officeDocument/2006/relationships/image" Target="../media/image156.png"/><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1.emf"/><Relationship Id="rId11" Type="http://schemas.openxmlformats.org/officeDocument/2006/relationships/image" Target="../media/image154.png"/><Relationship Id="rId5" Type="http://schemas.openxmlformats.org/officeDocument/2006/relationships/oleObject" Target="../embeddings/oleObject5.bin"/><Relationship Id="rId15" Type="http://schemas.openxmlformats.org/officeDocument/2006/relationships/image" Target="../media/image186.png"/><Relationship Id="rId10" Type="http://schemas.openxmlformats.org/officeDocument/2006/relationships/image" Target="../media/image153.emf"/><Relationship Id="rId4" Type="http://schemas.openxmlformats.org/officeDocument/2006/relationships/image" Target="../media/image146.emf"/><Relationship Id="rId9" Type="http://schemas.openxmlformats.org/officeDocument/2006/relationships/oleObject" Target="../embeddings/oleObject7.bin"/><Relationship Id="rId14" Type="http://schemas.openxmlformats.org/officeDocument/2006/relationships/image" Target="../media/image185.png"/></Relationships>
</file>

<file path=ppt/slides/_rels/slide39.xml.rels><?xml version="1.0" encoding="UTF-8" standalone="yes"?>
<Relationships xmlns="http://schemas.openxmlformats.org/package/2006/relationships"><Relationship Id="rId13" Type="http://schemas.openxmlformats.org/officeDocument/2006/relationships/customXml" Target="../ink/ink173.xml"/><Relationship Id="rId18" Type="http://schemas.openxmlformats.org/officeDocument/2006/relationships/customXml" Target="../ink/ink177.xml"/><Relationship Id="rId26" Type="http://schemas.openxmlformats.org/officeDocument/2006/relationships/image" Target="../media/image206.png"/><Relationship Id="rId39" Type="http://schemas.openxmlformats.org/officeDocument/2006/relationships/image" Target="../media/image114.emf"/><Relationship Id="rId21" Type="http://schemas.openxmlformats.org/officeDocument/2006/relationships/image" Target="../media/image113.emf"/><Relationship Id="rId34" Type="http://schemas.openxmlformats.org/officeDocument/2006/relationships/image" Target="../media/image136.emf"/><Relationship Id="rId42" Type="http://schemas.openxmlformats.org/officeDocument/2006/relationships/customXml" Target="../ink/ink187.xml"/><Relationship Id="rId47" Type="http://schemas.openxmlformats.org/officeDocument/2006/relationships/image" Target="../media/image111.emf"/><Relationship Id="rId50" Type="http://schemas.openxmlformats.org/officeDocument/2006/relationships/customXml" Target="../ink/ink191.xml"/><Relationship Id="rId55" Type="http://schemas.openxmlformats.org/officeDocument/2006/relationships/image" Target="../media/image157.png"/><Relationship Id="rId7" Type="http://schemas.openxmlformats.org/officeDocument/2006/relationships/customXml" Target="../ink/ink170.xml"/><Relationship Id="rId2" Type="http://schemas.openxmlformats.org/officeDocument/2006/relationships/customXml" Target="../ink/ink169.xml"/><Relationship Id="rId16" Type="http://schemas.openxmlformats.org/officeDocument/2006/relationships/customXml" Target="../ink/ink176.xml"/><Relationship Id="rId29" Type="http://schemas.openxmlformats.org/officeDocument/2006/relationships/image" Target="../media/image133.png"/><Relationship Id="rId11" Type="http://schemas.openxmlformats.org/officeDocument/2006/relationships/customXml" Target="../ink/ink172.xml"/><Relationship Id="rId24" Type="http://schemas.openxmlformats.org/officeDocument/2006/relationships/customXml" Target="../ink/ink180.xml"/><Relationship Id="rId32" Type="http://schemas.openxmlformats.org/officeDocument/2006/relationships/image" Target="../media/image135.emf"/><Relationship Id="rId37" Type="http://schemas.openxmlformats.org/officeDocument/2006/relationships/image" Target="../media/image209.png"/><Relationship Id="rId40" Type="http://schemas.openxmlformats.org/officeDocument/2006/relationships/customXml" Target="../ink/ink186.xml"/><Relationship Id="rId45" Type="http://schemas.openxmlformats.org/officeDocument/2006/relationships/image" Target="../media/image115.emf"/><Relationship Id="rId53" Type="http://schemas.openxmlformats.org/officeDocument/2006/relationships/image" Target="../media/image2.png"/><Relationship Id="rId10" Type="http://schemas.openxmlformats.org/officeDocument/2006/relationships/image" Target="../media/image103.emf"/><Relationship Id="rId19" Type="http://schemas.openxmlformats.org/officeDocument/2006/relationships/image" Target="../media/image110.emf"/><Relationship Id="rId31" Type="http://schemas.openxmlformats.org/officeDocument/2006/relationships/customXml" Target="../ink/ink182.xml"/><Relationship Id="rId44" Type="http://schemas.openxmlformats.org/officeDocument/2006/relationships/customXml" Target="../ink/ink188.xml"/><Relationship Id="rId52" Type="http://schemas.openxmlformats.org/officeDocument/2006/relationships/image" Target="../media/image1.png"/><Relationship Id="rId9" Type="http://schemas.openxmlformats.org/officeDocument/2006/relationships/customXml" Target="../ink/ink171.xml"/><Relationship Id="rId14" Type="http://schemas.openxmlformats.org/officeDocument/2006/relationships/customXml" Target="../ink/ink174.xml"/><Relationship Id="rId22" Type="http://schemas.openxmlformats.org/officeDocument/2006/relationships/customXml" Target="../ink/ink179.xml"/><Relationship Id="rId27" Type="http://schemas.openxmlformats.org/officeDocument/2006/relationships/customXml" Target="../ink/ink181.xml"/><Relationship Id="rId30" Type="http://schemas.openxmlformats.org/officeDocument/2006/relationships/image" Target="../media/image134.png"/><Relationship Id="rId35" Type="http://schemas.openxmlformats.org/officeDocument/2006/relationships/customXml" Target="../ink/ink184.xml"/><Relationship Id="rId43" Type="http://schemas.openxmlformats.org/officeDocument/2006/relationships/image" Target="../media/image116.emf"/><Relationship Id="rId48" Type="http://schemas.openxmlformats.org/officeDocument/2006/relationships/customXml" Target="../ink/ink190.xml"/><Relationship Id="rId56" Type="http://schemas.openxmlformats.org/officeDocument/2006/relationships/customXml" Target="../ink/ink192.xml"/><Relationship Id="rId8" Type="http://schemas.openxmlformats.org/officeDocument/2006/relationships/image" Target="../media/image102.emf"/><Relationship Id="rId51" Type="http://schemas.openxmlformats.org/officeDocument/2006/relationships/image" Target="../media/image211.emf"/><Relationship Id="rId12" Type="http://schemas.openxmlformats.org/officeDocument/2006/relationships/image" Target="../media/image108.emf"/><Relationship Id="rId17" Type="http://schemas.openxmlformats.org/officeDocument/2006/relationships/image" Target="../media/image109.emf"/><Relationship Id="rId25" Type="http://schemas.openxmlformats.org/officeDocument/2006/relationships/image" Target="../media/image205.emf"/><Relationship Id="rId33" Type="http://schemas.openxmlformats.org/officeDocument/2006/relationships/customXml" Target="../ink/ink183.xml"/><Relationship Id="rId38" Type="http://schemas.openxmlformats.org/officeDocument/2006/relationships/customXml" Target="../ink/ink185.xml"/><Relationship Id="rId46" Type="http://schemas.openxmlformats.org/officeDocument/2006/relationships/customXml" Target="../ink/ink189.xml"/><Relationship Id="rId20" Type="http://schemas.openxmlformats.org/officeDocument/2006/relationships/customXml" Target="../ink/ink178.xml"/><Relationship Id="rId41" Type="http://schemas.openxmlformats.org/officeDocument/2006/relationships/image" Target="../media/image112.emf"/><Relationship Id="rId54"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4.emf"/><Relationship Id="rId15" Type="http://schemas.openxmlformats.org/officeDocument/2006/relationships/customXml" Target="../ink/ink175.xml"/><Relationship Id="rId23" Type="http://schemas.openxmlformats.org/officeDocument/2006/relationships/image" Target="../media/image117.emf"/><Relationship Id="rId28" Type="http://schemas.openxmlformats.org/officeDocument/2006/relationships/image" Target="../media/image207.emf"/><Relationship Id="rId36" Type="http://schemas.openxmlformats.org/officeDocument/2006/relationships/image" Target="../media/image208.emf"/><Relationship Id="rId49" Type="http://schemas.openxmlformats.org/officeDocument/2006/relationships/image" Target="../media/image210.emf"/><Relationship Id="rId57" Type="http://schemas.openxmlformats.org/officeDocument/2006/relationships/image" Target="../media/image158.emf"/></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6.png"/><Relationship Id="rId7" Type="http://schemas.openxmlformats.org/officeDocument/2006/relationships/customXml" Target="../ink/ink2.xml"/><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8.png"/><Relationship Id="rId5" Type="http://schemas.openxmlformats.org/officeDocument/2006/relationships/customXml" Target="../ink/ink1.xml"/><Relationship Id="rId10" Type="http://schemas.openxmlformats.org/officeDocument/2006/relationships/image" Target="../media/image90.emf"/><Relationship Id="rId4" Type="http://schemas.openxmlformats.org/officeDocument/2006/relationships/image" Target="../media/image7.png"/><Relationship Id="rId9" Type="http://schemas.openxmlformats.org/officeDocument/2006/relationships/customXml" Target="../ink/ink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6.emf"/></Relationships>
</file>

<file path=ppt/slides/_rels/slide41.xml.rels><?xml version="1.0" encoding="UTF-8" standalone="yes"?>
<Relationships xmlns="http://schemas.openxmlformats.org/package/2006/relationships"><Relationship Id="rId13" Type="http://schemas.openxmlformats.org/officeDocument/2006/relationships/image" Target="../media/image130.emf"/><Relationship Id="rId18" Type="http://schemas.openxmlformats.org/officeDocument/2006/relationships/customXml" Target="../ink/ink199.xml"/><Relationship Id="rId26" Type="http://schemas.openxmlformats.org/officeDocument/2006/relationships/customXml" Target="../ink/ink203.xml"/><Relationship Id="rId3" Type="http://schemas.openxmlformats.org/officeDocument/2006/relationships/customXml" Target="../ink/ink193.xml"/><Relationship Id="rId21" Type="http://schemas.openxmlformats.org/officeDocument/2006/relationships/image" Target="../media/image219.emf"/><Relationship Id="rId34" Type="http://schemas.openxmlformats.org/officeDocument/2006/relationships/image" Target="../media/image223.png"/><Relationship Id="rId7" Type="http://schemas.openxmlformats.org/officeDocument/2006/relationships/customXml" Target="../ink/ink195.xml"/><Relationship Id="rId12" Type="http://schemas.openxmlformats.org/officeDocument/2006/relationships/customXml" Target="../ink/ink197.xml"/><Relationship Id="rId17" Type="http://schemas.openxmlformats.org/officeDocument/2006/relationships/image" Target="../media/image135.emf"/><Relationship Id="rId25" Type="http://schemas.openxmlformats.org/officeDocument/2006/relationships/image" Target="../media/image113.emf"/><Relationship Id="rId33" Type="http://schemas.openxmlformats.org/officeDocument/2006/relationships/image" Target="../media/image222.emf"/><Relationship Id="rId2" Type="http://schemas.openxmlformats.org/officeDocument/2006/relationships/image" Target="../media/image215.png"/><Relationship Id="rId16" Type="http://schemas.openxmlformats.org/officeDocument/2006/relationships/customXml" Target="../ink/ink198.xml"/><Relationship Id="rId20" Type="http://schemas.openxmlformats.org/officeDocument/2006/relationships/customXml" Target="../ink/ink200.xml"/><Relationship Id="rId29" Type="http://schemas.openxmlformats.org/officeDocument/2006/relationships/image" Target="../media/image220.emf"/><Relationship Id="rId1" Type="http://schemas.openxmlformats.org/officeDocument/2006/relationships/slideLayout" Target="../slideLayouts/slideLayout2.xml"/><Relationship Id="rId6" Type="http://schemas.openxmlformats.org/officeDocument/2006/relationships/image" Target="../media/image102.emf"/><Relationship Id="rId11" Type="http://schemas.openxmlformats.org/officeDocument/2006/relationships/image" Target="../media/image216.png"/><Relationship Id="rId24" Type="http://schemas.openxmlformats.org/officeDocument/2006/relationships/customXml" Target="../ink/ink202.xml"/><Relationship Id="rId32" Type="http://schemas.openxmlformats.org/officeDocument/2006/relationships/customXml" Target="../ink/ink206.xml"/><Relationship Id="rId5" Type="http://schemas.openxmlformats.org/officeDocument/2006/relationships/customXml" Target="../ink/ink194.xml"/><Relationship Id="rId15" Type="http://schemas.openxmlformats.org/officeDocument/2006/relationships/image" Target="../media/image218.png"/><Relationship Id="rId23" Type="http://schemas.openxmlformats.org/officeDocument/2006/relationships/image" Target="../media/image108.emf"/><Relationship Id="rId28" Type="http://schemas.openxmlformats.org/officeDocument/2006/relationships/customXml" Target="../ink/ink204.xml"/><Relationship Id="rId10" Type="http://schemas.openxmlformats.org/officeDocument/2006/relationships/image" Target="../media/image128.emf"/><Relationship Id="rId19" Type="http://schemas.openxmlformats.org/officeDocument/2006/relationships/image" Target="../media/image136.emf"/><Relationship Id="rId31" Type="http://schemas.openxmlformats.org/officeDocument/2006/relationships/image" Target="../media/image221.emf"/><Relationship Id="rId4" Type="http://schemas.openxmlformats.org/officeDocument/2006/relationships/image" Target="../media/image94.emf"/><Relationship Id="rId9" Type="http://schemas.openxmlformats.org/officeDocument/2006/relationships/customXml" Target="../ink/ink196.xml"/><Relationship Id="rId14" Type="http://schemas.openxmlformats.org/officeDocument/2006/relationships/image" Target="../media/image217.png"/><Relationship Id="rId22" Type="http://schemas.openxmlformats.org/officeDocument/2006/relationships/customXml" Target="../ink/ink201.xml"/><Relationship Id="rId27" Type="http://schemas.openxmlformats.org/officeDocument/2006/relationships/image" Target="../media/image118.emf"/><Relationship Id="rId30" Type="http://schemas.openxmlformats.org/officeDocument/2006/relationships/customXml" Target="../ink/ink205.xml"/><Relationship Id="rId8" Type="http://schemas.openxmlformats.org/officeDocument/2006/relationships/image" Target="../media/image103.emf"/></Relationships>
</file>

<file path=ppt/slides/_rels/slide42.xml.rels><?xml version="1.0" encoding="UTF-8" standalone="yes"?>
<Relationships xmlns="http://schemas.openxmlformats.org/package/2006/relationships"><Relationship Id="rId8" Type="http://schemas.openxmlformats.org/officeDocument/2006/relationships/image" Target="../media/image180.emf"/><Relationship Id="rId13" Type="http://schemas.openxmlformats.org/officeDocument/2006/relationships/image" Target="../media/image185.png"/><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8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79.emf"/><Relationship Id="rId11" Type="http://schemas.openxmlformats.org/officeDocument/2006/relationships/image" Target="../media/image182.png"/><Relationship Id="rId5" Type="http://schemas.openxmlformats.org/officeDocument/2006/relationships/oleObject" Target="../embeddings/oleObject10.bin"/><Relationship Id="rId10" Type="http://schemas.openxmlformats.org/officeDocument/2006/relationships/image" Target="../media/image181.emf"/><Relationship Id="rId4" Type="http://schemas.openxmlformats.org/officeDocument/2006/relationships/image" Target="../media/image178.emf"/><Relationship Id="rId9" Type="http://schemas.openxmlformats.org/officeDocument/2006/relationships/oleObject" Target="../embeddings/oleObject12.bin"/><Relationship Id="rId14" Type="http://schemas.openxmlformats.org/officeDocument/2006/relationships/image" Target="../media/image186.png"/></Relationships>
</file>

<file path=ppt/slides/_rels/slide43.xml.rels><?xml version="1.0" encoding="UTF-8" standalone="yes"?>
<Relationships xmlns="http://schemas.openxmlformats.org/package/2006/relationships"><Relationship Id="rId8" Type="http://schemas.openxmlformats.org/officeDocument/2006/relationships/image" Target="../media/image187.emf"/><Relationship Id="rId13" Type="http://schemas.openxmlformats.org/officeDocument/2006/relationships/image" Target="../media/image185.png"/><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18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86.emf"/><Relationship Id="rId11" Type="http://schemas.openxmlformats.org/officeDocument/2006/relationships/image" Target="../media/image182.png"/><Relationship Id="rId5" Type="http://schemas.openxmlformats.org/officeDocument/2006/relationships/oleObject" Target="../embeddings/oleObject14.bin"/><Relationship Id="rId10" Type="http://schemas.openxmlformats.org/officeDocument/2006/relationships/image" Target="../media/image188.emf"/><Relationship Id="rId4" Type="http://schemas.openxmlformats.org/officeDocument/2006/relationships/image" Target="../media/image185.emf"/><Relationship Id="rId9" Type="http://schemas.openxmlformats.org/officeDocument/2006/relationships/oleObject" Target="../embeddings/oleObject16.bin"/><Relationship Id="rId14" Type="http://schemas.openxmlformats.org/officeDocument/2006/relationships/image" Target="../media/image186.png"/></Relationships>
</file>

<file path=ppt/slides/_rels/slide4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3" Type="http://schemas.openxmlformats.org/officeDocument/2006/relationships/image" Target="../media/image18.emf"/><Relationship Id="rId18" Type="http://schemas.openxmlformats.org/officeDocument/2006/relationships/customXml" Target="../ink/ink12.xml"/><Relationship Id="rId26" Type="http://schemas.openxmlformats.org/officeDocument/2006/relationships/customXml" Target="../ink/ink19.xml"/><Relationship Id="rId3" Type="http://schemas.openxmlformats.org/officeDocument/2006/relationships/image" Target="../media/image13.emf"/><Relationship Id="rId21" Type="http://schemas.openxmlformats.org/officeDocument/2006/relationships/customXml" Target="../ink/ink14.xml"/><Relationship Id="rId7" Type="http://schemas.openxmlformats.org/officeDocument/2006/relationships/image" Target="../media/image15.emf"/><Relationship Id="rId12" Type="http://schemas.openxmlformats.org/officeDocument/2006/relationships/customXml" Target="../ink/ink9.xml"/><Relationship Id="rId17" Type="http://schemas.openxmlformats.org/officeDocument/2006/relationships/image" Target="../media/image20.emf"/><Relationship Id="rId25" Type="http://schemas.openxmlformats.org/officeDocument/2006/relationships/customXml" Target="../ink/ink18.xml"/><Relationship Id="rId33" Type="http://schemas.openxmlformats.org/officeDocument/2006/relationships/image" Target="../media/image11.emf"/><Relationship Id="rId2" Type="http://schemas.openxmlformats.org/officeDocument/2006/relationships/customXml" Target="../ink/ink4.xml"/><Relationship Id="rId16" Type="http://schemas.openxmlformats.org/officeDocument/2006/relationships/customXml" Target="../ink/ink11.xml"/><Relationship Id="rId20" Type="http://schemas.openxmlformats.org/officeDocument/2006/relationships/customXml" Target="../ink/ink13.xml"/><Relationship Id="rId29" Type="http://schemas.openxmlformats.org/officeDocument/2006/relationships/image" Target="../media/image23.emf"/><Relationship Id="rId1" Type="http://schemas.openxmlformats.org/officeDocument/2006/relationships/slideLayout" Target="../slideLayouts/slideLayout4.xml"/><Relationship Id="rId6" Type="http://schemas.openxmlformats.org/officeDocument/2006/relationships/customXml" Target="../ink/ink6.xml"/><Relationship Id="rId11" Type="http://schemas.openxmlformats.org/officeDocument/2006/relationships/image" Target="../media/image17.emf"/><Relationship Id="rId24" Type="http://schemas.openxmlformats.org/officeDocument/2006/relationships/customXml" Target="../ink/ink17.xml"/><Relationship Id="rId32" Type="http://schemas.openxmlformats.org/officeDocument/2006/relationships/customXml" Target="../ink/ink22.xml"/><Relationship Id="rId5" Type="http://schemas.openxmlformats.org/officeDocument/2006/relationships/image" Target="../media/image14.emf"/><Relationship Id="rId15" Type="http://schemas.openxmlformats.org/officeDocument/2006/relationships/image" Target="../media/image19.emf"/><Relationship Id="rId23" Type="http://schemas.openxmlformats.org/officeDocument/2006/relationships/customXml" Target="../ink/ink16.xml"/><Relationship Id="rId28" Type="http://schemas.openxmlformats.org/officeDocument/2006/relationships/customXml" Target="../ink/ink20.xml"/><Relationship Id="rId10" Type="http://schemas.openxmlformats.org/officeDocument/2006/relationships/customXml" Target="../ink/ink8.xml"/><Relationship Id="rId19" Type="http://schemas.openxmlformats.org/officeDocument/2006/relationships/image" Target="../media/image21.emf"/><Relationship Id="rId31" Type="http://schemas.openxmlformats.org/officeDocument/2006/relationships/image" Target="../media/image24.emf"/><Relationship Id="rId4" Type="http://schemas.openxmlformats.org/officeDocument/2006/relationships/customXml" Target="../ink/ink5.xml"/><Relationship Id="rId9" Type="http://schemas.openxmlformats.org/officeDocument/2006/relationships/image" Target="../media/image16.emf"/><Relationship Id="rId14" Type="http://schemas.openxmlformats.org/officeDocument/2006/relationships/customXml" Target="../ink/ink10.xml"/><Relationship Id="rId22" Type="http://schemas.openxmlformats.org/officeDocument/2006/relationships/customXml" Target="../ink/ink15.xml"/><Relationship Id="rId27" Type="http://schemas.openxmlformats.org/officeDocument/2006/relationships/image" Target="../media/image22.emf"/><Relationship Id="rId30" Type="http://schemas.openxmlformats.org/officeDocument/2006/relationships/customXml" Target="../ink/ink21.xml"/><Relationship Id="rId8" Type="http://schemas.openxmlformats.org/officeDocument/2006/relationships/customXml" Target="../ink/ink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8" Type="http://schemas.openxmlformats.org/officeDocument/2006/relationships/customXml" Target="../ink/ink24.xml"/><Relationship Id="rId13" Type="http://schemas.openxmlformats.org/officeDocument/2006/relationships/image" Target="../media/image28.emf"/><Relationship Id="rId3" Type="http://schemas.openxmlformats.org/officeDocument/2006/relationships/image" Target="../media/image13.png"/><Relationship Id="rId21" Type="http://schemas.openxmlformats.org/officeDocument/2006/relationships/customXml" Target="../ink/ink27.xml"/><Relationship Id="rId17" Type="http://schemas.openxmlformats.org/officeDocument/2006/relationships/image" Target="../media/image30.emf"/><Relationship Id="rId7" Type="http://schemas.openxmlformats.org/officeDocument/2006/relationships/image" Target="../media/image25.emf"/><Relationship Id="rId2" Type="http://schemas.openxmlformats.org/officeDocument/2006/relationships/image" Target="../media/image12.png"/><Relationship Id="rId20" Type="http://schemas.openxmlformats.org/officeDocument/2006/relationships/customXml" Target="../ink/ink26.xml"/><Relationship Id="rId1" Type="http://schemas.openxmlformats.org/officeDocument/2006/relationships/slideLayout" Target="../slideLayouts/slideLayout5.xml"/><Relationship Id="rId11" Type="http://schemas.openxmlformats.org/officeDocument/2006/relationships/image" Target="../media/image27.emf"/><Relationship Id="rId24" Type="http://schemas.openxmlformats.org/officeDocument/2006/relationships/image" Target="../media/image31.emf"/><Relationship Id="rId15" Type="http://schemas.openxmlformats.org/officeDocument/2006/relationships/image" Target="../media/image29.emf"/><Relationship Id="rId23" Type="http://schemas.openxmlformats.org/officeDocument/2006/relationships/customXml" Target="../ink/ink29.xml"/><Relationship Id="rId19" Type="http://schemas.openxmlformats.org/officeDocument/2006/relationships/customXml" Target="../ink/ink25.xml"/><Relationship Id="rId4" Type="http://schemas.openxmlformats.org/officeDocument/2006/relationships/customXml" Target="../ink/ink23.xml"/><Relationship Id="rId9" Type="http://schemas.openxmlformats.org/officeDocument/2006/relationships/image" Target="../media/image26.emf"/><Relationship Id="rId22" Type="http://schemas.openxmlformats.org/officeDocument/2006/relationships/customXml" Target="../ink/ink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22313" y="914401"/>
            <a:ext cx="7772400" cy="1947862"/>
          </a:xfrm>
        </p:spPr>
        <p:txBody>
          <a:bodyPr/>
          <a:lstStyle/>
          <a:p>
            <a:pPr algn="r" eaLnBrk="1" hangingPunct="1"/>
            <a:r>
              <a:rPr lang="en-US" sz="4000" dirty="0" smtClean="0"/>
              <a:t>Stochastic Analysis of Real and virtual storage in the smart grid</a:t>
            </a:r>
            <a:endParaRPr lang="en-US" i="1" dirty="0" smtClean="0"/>
          </a:p>
        </p:txBody>
      </p:sp>
      <p:sp>
        <p:nvSpPr>
          <p:cNvPr id="2051" name="Rectangle 3"/>
          <p:cNvSpPr>
            <a:spLocks noGrp="1" noChangeArrowheads="1"/>
          </p:cNvSpPr>
          <p:nvPr>
            <p:ph type="body" idx="1"/>
          </p:nvPr>
        </p:nvSpPr>
        <p:spPr>
          <a:xfrm>
            <a:off x="722313" y="2857500"/>
            <a:ext cx="7772400" cy="3390900"/>
          </a:xfrm>
        </p:spPr>
        <p:txBody>
          <a:bodyPr/>
          <a:lstStyle/>
          <a:p>
            <a:pPr algn="r" eaLnBrk="1" hangingPunct="1"/>
            <a:r>
              <a:rPr lang="en-US" dirty="0" smtClean="0"/>
              <a:t>Jean-Yves Le </a:t>
            </a:r>
            <a:r>
              <a:rPr lang="en-US" dirty="0" err="1" smtClean="0"/>
              <a:t>Boudec</a:t>
            </a:r>
            <a:r>
              <a:rPr lang="en-US" dirty="0" smtClean="0"/>
              <a:t>,</a:t>
            </a:r>
          </a:p>
          <a:p>
            <a:pPr algn="r" eaLnBrk="1" hangingPunct="1"/>
            <a:r>
              <a:rPr lang="en-US" dirty="0"/>
              <a:t>j</a:t>
            </a:r>
            <a:r>
              <a:rPr lang="en-US" dirty="0" smtClean="0"/>
              <a:t>oint work with</a:t>
            </a:r>
            <a:br>
              <a:rPr lang="en-US" dirty="0" smtClean="0"/>
            </a:br>
            <a:r>
              <a:rPr lang="en-US" dirty="0" smtClean="0"/>
              <a:t>Nicolas </a:t>
            </a:r>
            <a:r>
              <a:rPr lang="en-US" dirty="0" err="1" smtClean="0"/>
              <a:t>Gast</a:t>
            </a:r>
            <a:endParaRPr lang="en-US" dirty="0" smtClean="0"/>
          </a:p>
          <a:p>
            <a:pPr algn="r" eaLnBrk="1" hangingPunct="1"/>
            <a:r>
              <a:rPr lang="en-US" dirty="0" smtClean="0"/>
              <a:t>Dan-</a:t>
            </a:r>
            <a:r>
              <a:rPr lang="en-US" dirty="0" err="1" smtClean="0"/>
              <a:t>Cristian</a:t>
            </a:r>
            <a:r>
              <a:rPr lang="en-US" dirty="0" smtClean="0"/>
              <a:t> </a:t>
            </a:r>
            <a:r>
              <a:rPr lang="en-US" dirty="0" err="1" smtClean="0"/>
              <a:t>Tomozei</a:t>
            </a:r>
            <a:endParaRPr lang="en-US" dirty="0" smtClean="0"/>
          </a:p>
          <a:p>
            <a:pPr algn="r" eaLnBrk="1" hangingPunct="1"/>
            <a:r>
              <a:rPr lang="en-US" dirty="0" smtClean="0"/>
              <a:t>I&amp;C</a:t>
            </a:r>
          </a:p>
          <a:p>
            <a:pPr algn="r" eaLnBrk="1" hangingPunct="1"/>
            <a:r>
              <a:rPr lang="en-US" dirty="0" smtClean="0"/>
              <a:t>EPFL</a:t>
            </a:r>
            <a:endParaRPr lang="en-US" dirty="0"/>
          </a:p>
          <a:p>
            <a:pPr algn="r" eaLnBrk="1" hangingPunct="1"/>
            <a:endParaRPr lang="en-US" dirty="0" smtClean="0"/>
          </a:p>
          <a:p>
            <a:pPr algn="r" eaLnBrk="1" hangingPunct="1"/>
            <a:r>
              <a:rPr lang="en-US" dirty="0" smtClean="0"/>
              <a:t>IEEE-</a:t>
            </a:r>
            <a:r>
              <a:rPr lang="en-US" dirty="0" err="1" smtClean="0"/>
              <a:t>Greencom</a:t>
            </a:r>
            <a:r>
              <a:rPr lang="en-US" dirty="0" smtClean="0"/>
              <a:t> keynote, Cyberspace, September 2012</a:t>
            </a:r>
            <a:endParaRPr lang="en-US" dirty="0"/>
          </a:p>
          <a:p>
            <a:pPr algn="r" eaLnBrk="1" hangingPunct="1"/>
            <a:r>
              <a:rPr lang="en-US" dirty="0" smtClean="0"/>
              <a:t> </a:t>
            </a:r>
          </a:p>
        </p:txBody>
      </p:sp>
      <p:sp>
        <p:nvSpPr>
          <p:cNvPr id="2052" name="Footer Placeholder 3"/>
          <p:cNvSpPr>
            <a:spLocks noGrp="1"/>
          </p:cNvSpPr>
          <p:nvPr>
            <p:ph type="ftr" sz="quarter" idx="10"/>
          </p:nvPr>
        </p:nvSpPr>
        <p:spPr>
          <a:noFill/>
        </p:spPr>
        <p:txBody>
          <a:bodyPr/>
          <a:lstStyle/>
          <a:p>
            <a:fld id="{B56C2D3B-DAC1-4269-A379-77DC6ED0F7B9}" type="slidenum">
              <a:rPr lang="en-US" smtClean="0"/>
              <a:pPr/>
              <a:t>1</a:t>
            </a:fld>
            <a:endParaRPr lang="en-US" smtClean="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CH" dirty="0" err="1" smtClean="0"/>
              <a:t>We</a:t>
            </a:r>
            <a:r>
              <a:rPr lang="fr-CH" dirty="0" smtClean="0"/>
              <a:t> </a:t>
            </a:r>
            <a:r>
              <a:rPr lang="fr-CH" dirty="0" err="1" smtClean="0"/>
              <a:t>add</a:t>
            </a:r>
            <a:r>
              <a:rPr lang="fr-CH" dirty="0" smtClean="0"/>
              <a:t> </a:t>
            </a:r>
            <a:r>
              <a:rPr lang="fr-CH" dirty="0" err="1" smtClean="0"/>
              <a:t>demand</a:t>
            </a:r>
            <a:r>
              <a:rPr lang="fr-CH" dirty="0" smtClean="0"/>
              <a:t> </a:t>
            </a:r>
            <a:r>
              <a:rPr lang="fr-CH" dirty="0" err="1" smtClean="0"/>
              <a:t>response</a:t>
            </a:r>
            <a:r>
              <a:rPr lang="fr-CH" dirty="0" smtClean="0"/>
              <a:t> to the model</a:t>
            </a:r>
            <a:endParaRPr lang="fr-CH" dirty="0"/>
          </a:p>
        </p:txBody>
      </p:sp>
      <p:sp>
        <p:nvSpPr>
          <p:cNvPr id="9" name="Content Placeholder 8"/>
          <p:cNvSpPr>
            <a:spLocks noGrp="1"/>
          </p:cNvSpPr>
          <p:nvPr>
            <p:ph idx="1"/>
          </p:nvPr>
        </p:nvSpPr>
        <p:spPr>
          <a:xfrm>
            <a:off x="179388" y="1052513"/>
            <a:ext cx="4658426" cy="5689600"/>
          </a:xfrm>
        </p:spPr>
        <p:txBody>
          <a:bodyPr/>
          <a:lstStyle/>
          <a:p>
            <a:r>
              <a:rPr lang="fr-CH" dirty="0" err="1" smtClean="0"/>
              <a:t>We</a:t>
            </a:r>
            <a:r>
              <a:rPr lang="fr-CH" dirty="0" smtClean="0"/>
              <a:t> capture </a:t>
            </a:r>
            <a:r>
              <a:rPr lang="fr-CH" dirty="0" err="1" smtClean="0"/>
              <a:t>two</a:t>
            </a:r>
            <a:r>
              <a:rPr lang="fr-CH" dirty="0" smtClean="0"/>
              <a:t> </a:t>
            </a:r>
            <a:r>
              <a:rPr lang="fr-CH" dirty="0" err="1" smtClean="0"/>
              <a:t>effects</a:t>
            </a:r>
            <a:r>
              <a:rPr lang="fr-CH" dirty="0" smtClean="0"/>
              <a:t> of </a:t>
            </a:r>
            <a:r>
              <a:rPr lang="fr-CH" dirty="0" err="1" smtClean="0"/>
              <a:t>Demand</a:t>
            </a:r>
            <a:r>
              <a:rPr lang="fr-CH" dirty="0" smtClean="0"/>
              <a:t> </a:t>
            </a:r>
            <a:r>
              <a:rPr lang="fr-CH" dirty="0" err="1" smtClean="0"/>
              <a:t>Response</a:t>
            </a:r>
            <a:endParaRPr lang="fr-CH" dirty="0" smtClean="0"/>
          </a:p>
          <a:p>
            <a:pPr lvl="1"/>
            <a:r>
              <a:rPr lang="fr-CH" dirty="0" err="1" smtClean="0"/>
              <a:t>Some</a:t>
            </a:r>
            <a:r>
              <a:rPr lang="fr-CH" dirty="0" smtClean="0"/>
              <a:t>  </a:t>
            </a:r>
            <a:r>
              <a:rPr lang="fr-CH" dirty="0" err="1" smtClean="0"/>
              <a:t>load</a:t>
            </a:r>
            <a:r>
              <a:rPr lang="fr-CH" dirty="0" smtClean="0"/>
              <a:t> </a:t>
            </a:r>
            <a:r>
              <a:rPr lang="fr-CH" dirty="0" err="1" smtClean="0"/>
              <a:t>is</a:t>
            </a:r>
            <a:r>
              <a:rPr lang="fr-CH" dirty="0" smtClean="0"/>
              <a:t> </a:t>
            </a:r>
            <a:r>
              <a:rPr lang="fr-CH" dirty="0" err="1" smtClean="0"/>
              <a:t>delayed</a:t>
            </a:r>
            <a:endParaRPr lang="fr-CH" dirty="0" smtClean="0"/>
          </a:p>
          <a:p>
            <a:pPr lvl="1"/>
            <a:r>
              <a:rPr lang="fr-CH" dirty="0" err="1" smtClean="0"/>
              <a:t>Returning</a:t>
            </a:r>
            <a:r>
              <a:rPr lang="fr-CH" dirty="0" smtClean="0"/>
              <a:t> </a:t>
            </a:r>
            <a:r>
              <a:rPr lang="fr-CH" dirty="0" err="1" smtClean="0"/>
              <a:t>load</a:t>
            </a:r>
            <a:r>
              <a:rPr lang="fr-CH" dirty="0" smtClean="0"/>
              <a:t> </a:t>
            </a:r>
            <a:r>
              <a:rPr lang="fr-CH" dirty="0" err="1" smtClean="0"/>
              <a:t>is</a:t>
            </a:r>
            <a:r>
              <a:rPr lang="fr-CH" dirty="0" smtClean="0"/>
              <a:t> </a:t>
            </a:r>
            <a:r>
              <a:rPr lang="fr-CH" dirty="0" err="1" smtClean="0"/>
              <a:t>modified</a:t>
            </a:r>
            <a:endParaRPr lang="fr-CH" dirty="0" smtClean="0"/>
          </a:p>
          <a:p>
            <a:pPr lvl="1"/>
            <a:endParaRPr lang="fr-CH" dirty="0"/>
          </a:p>
          <a:p>
            <a:pPr lvl="1"/>
            <a:endParaRPr lang="fr-CH" dirty="0" smtClean="0"/>
          </a:p>
          <a:p>
            <a:r>
              <a:rPr lang="fr-CH" dirty="0" err="1" smtClean="0"/>
              <a:t>We</a:t>
            </a:r>
            <a:r>
              <a:rPr lang="fr-CH" dirty="0" smtClean="0"/>
              <a:t> do not model the IT aspects</a:t>
            </a:r>
          </a:p>
          <a:p>
            <a:pPr lvl="1"/>
            <a:r>
              <a:rPr lang="fr-CH" dirty="0" err="1" smtClean="0"/>
              <a:t>Operation</a:t>
            </a:r>
            <a:r>
              <a:rPr lang="fr-CH" dirty="0" smtClean="0"/>
              <a:t> of </a:t>
            </a:r>
            <a:r>
              <a:rPr lang="fr-CH" dirty="0" err="1" smtClean="0"/>
              <a:t>Demand</a:t>
            </a:r>
            <a:r>
              <a:rPr lang="fr-CH" dirty="0" smtClean="0"/>
              <a:t> </a:t>
            </a:r>
            <a:r>
              <a:rPr lang="fr-CH" dirty="0" err="1" smtClean="0"/>
              <a:t>response</a:t>
            </a:r>
            <a:r>
              <a:rPr lang="fr-CH" dirty="0" smtClean="0"/>
              <a:t> </a:t>
            </a:r>
            <a:r>
              <a:rPr lang="fr-CH" dirty="0" err="1" smtClean="0"/>
              <a:t>is</a:t>
            </a:r>
            <a:r>
              <a:rPr lang="fr-CH" dirty="0" smtClean="0"/>
              <a:t> </a:t>
            </a:r>
            <a:r>
              <a:rPr lang="fr-CH" dirty="0" err="1" smtClean="0"/>
              <a:t>instantaneous</a:t>
            </a:r>
            <a:r>
              <a:rPr lang="fr-CH" dirty="0" smtClean="0"/>
              <a:t> </a:t>
            </a:r>
            <a:br>
              <a:rPr lang="fr-CH" dirty="0" smtClean="0"/>
            </a:br>
            <a:r>
              <a:rPr lang="fr-CH" dirty="0" smtClean="0"/>
              <a:t/>
            </a:r>
            <a:br>
              <a:rPr lang="fr-CH" dirty="0" smtClean="0"/>
            </a:br>
            <a:r>
              <a:rPr lang="fr-CH" dirty="0" smtClean="0"/>
              <a:t>(but has </a:t>
            </a:r>
            <a:r>
              <a:rPr lang="fr-CH" dirty="0" err="1" smtClean="0"/>
              <a:t>delayed</a:t>
            </a:r>
            <a:r>
              <a:rPr lang="fr-CH" dirty="0" smtClean="0"/>
              <a:t> impact)</a:t>
            </a:r>
            <a:endParaRPr lang="fr-CH"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10</a:t>
            </a:fld>
            <a:endParaRPr lang="en-US"/>
          </a:p>
        </p:txBody>
      </p:sp>
      <p:pic>
        <p:nvPicPr>
          <p:cNvPr id="10" name="Picture 3"/>
          <p:cNvPicPr>
            <a:picLocks noChangeAspect="1" noChangeArrowheads="1"/>
          </p:cNvPicPr>
          <p:nvPr/>
        </p:nvPicPr>
        <p:blipFill>
          <a:blip r:embed="rId3" cstate="print"/>
          <a:srcRect/>
          <a:stretch>
            <a:fillRect/>
          </a:stretch>
        </p:blipFill>
        <p:spPr bwMode="auto">
          <a:xfrm>
            <a:off x="5638800" y="838200"/>
            <a:ext cx="3028950" cy="25050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Picture 3"/>
          <p:cNvPicPr>
            <a:picLocks noChangeAspect="1" noChangeArrowheads="1"/>
          </p:cNvPicPr>
          <p:nvPr/>
        </p:nvPicPr>
        <p:blipFill>
          <a:blip r:embed="rId4" cstate="print"/>
          <a:srcRect/>
          <a:stretch>
            <a:fillRect/>
          </a:stretch>
        </p:blipFill>
        <p:spPr bwMode="auto">
          <a:xfrm rot="217067">
            <a:off x="5129807" y="4113845"/>
            <a:ext cx="3223789" cy="2417842"/>
          </a:xfrm>
          <a:prstGeom prst="rect">
            <a:avLst/>
          </a:prstGeom>
          <a:noFill/>
          <a:ln w="9525">
            <a:noFill/>
            <a:miter lim="800000"/>
            <a:headEnd/>
            <a:tailEnd/>
          </a:ln>
        </p:spPr>
      </p:pic>
    </p:spTree>
    <p:extLst>
      <p:ext uri="{BB962C8B-B14F-4D97-AF65-F5344CB8AC3E}">
        <p14:creationId xmlns:p14="http://schemas.microsoft.com/office/powerpoint/2010/main" val="2956587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9048997" cy="1324303"/>
          </a:xfrm>
        </p:spPr>
        <p:txBody>
          <a:bodyPr/>
          <a:lstStyle/>
          <a:p>
            <a:r>
              <a:rPr lang="en-US" sz="3600" dirty="0"/>
              <a:t>Our Macroscopic Model with </a:t>
            </a:r>
            <a:r>
              <a:rPr lang="en-US" sz="3600" dirty="0" smtClean="0"/>
              <a:t>Demand Response</a:t>
            </a:r>
            <a:endParaRPr lang="fr-CH" sz="36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11</a:t>
            </a:fld>
            <a:endParaRPr lang="en-US"/>
          </a:p>
        </p:txBody>
      </p:sp>
      <p:sp>
        <p:nvSpPr>
          <p:cNvPr id="14" name="TextBox 13"/>
          <p:cNvSpPr txBox="1"/>
          <p:nvPr/>
        </p:nvSpPr>
        <p:spPr>
          <a:xfrm>
            <a:off x="1781119" y="4658364"/>
            <a:ext cx="1561646" cy="276999"/>
          </a:xfrm>
          <a:prstGeom prst="rect">
            <a:avLst/>
          </a:prstGeom>
          <a:noFill/>
        </p:spPr>
        <p:txBody>
          <a:bodyPr wrap="none" rtlCol="0">
            <a:spAutoFit/>
          </a:bodyPr>
          <a:lstStyle/>
          <a:p>
            <a:pPr algn="l"/>
            <a:r>
              <a:rPr lang="en-US" sz="1200" b="1" dirty="0" smtClean="0">
                <a:latin typeface="Arial" pitchFamily="34" charset="0"/>
                <a:cs typeface="Arial" pitchFamily="34" charset="0"/>
              </a:rPr>
              <a:t>Returning Demand</a:t>
            </a:r>
            <a:endParaRPr lang="fr-CH" sz="1200" dirty="0">
              <a:latin typeface="Arial" pitchFamily="34" charset="0"/>
              <a:cs typeface="Arial" pitchFamily="34" charset="0"/>
            </a:endParaRPr>
          </a:p>
        </p:txBody>
      </p:sp>
      <p:sp>
        <p:nvSpPr>
          <p:cNvPr id="15" name="TextBox 14"/>
          <p:cNvSpPr txBox="1"/>
          <p:nvPr/>
        </p:nvSpPr>
        <p:spPr>
          <a:xfrm>
            <a:off x="4860032" y="3908667"/>
            <a:ext cx="960519" cy="461665"/>
          </a:xfrm>
          <a:prstGeom prst="rect">
            <a:avLst/>
          </a:prstGeom>
          <a:noFill/>
        </p:spPr>
        <p:txBody>
          <a:bodyPr wrap="none" rtlCol="0">
            <a:spAutoFit/>
          </a:bodyPr>
          <a:lstStyle/>
          <a:p>
            <a:pPr algn="l"/>
            <a:r>
              <a:rPr lang="en-US" sz="1200" b="1" dirty="0" smtClean="0">
                <a:latin typeface="Arial" pitchFamily="34" charset="0"/>
                <a:cs typeface="Arial" pitchFamily="34" charset="0"/>
              </a:rPr>
              <a:t>Expressed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4966991" y="4357131"/>
            <a:ext cx="405384" cy="178689"/>
          </a:xfrm>
          <a:prstGeom prst="rect">
            <a:avLst/>
          </a:prstGeom>
        </p:spPr>
      </p:pic>
      <p:sp>
        <p:nvSpPr>
          <p:cNvPr id="17" name="TextBox 16"/>
          <p:cNvSpPr txBox="1"/>
          <p:nvPr/>
        </p:nvSpPr>
        <p:spPr>
          <a:xfrm>
            <a:off x="5457796" y="4730372"/>
            <a:ext cx="944489" cy="461665"/>
          </a:xfrm>
          <a:prstGeom prst="rect">
            <a:avLst/>
          </a:prstGeom>
          <a:noFill/>
        </p:spPr>
        <p:txBody>
          <a:bodyPr wrap="none" rtlCol="0">
            <a:spAutoFit/>
          </a:bodyPr>
          <a:lstStyle/>
          <a:p>
            <a:pPr algn="r"/>
            <a:r>
              <a:rPr lang="en-US" sz="1200" b="1" dirty="0" smtClean="0">
                <a:latin typeface="Arial" pitchFamily="34" charset="0"/>
                <a:cs typeface="Arial" pitchFamily="34" charset="0"/>
              </a:rPr>
              <a:t>Frustrated</a:t>
            </a:r>
          </a:p>
          <a:p>
            <a:pPr algn="r"/>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4530636" y="5174541"/>
            <a:ext cx="1841564" cy="196025"/>
          </a:xfrm>
          <a:prstGeom prst="rect">
            <a:avLst/>
          </a:prstGeom>
        </p:spPr>
      </p:pic>
      <p:sp>
        <p:nvSpPr>
          <p:cNvPr id="19" name="TextBox 18"/>
          <p:cNvSpPr txBox="1"/>
          <p:nvPr/>
        </p:nvSpPr>
        <p:spPr>
          <a:xfrm>
            <a:off x="6823486" y="4087640"/>
            <a:ext cx="825867" cy="461665"/>
          </a:xfrm>
          <a:prstGeom prst="rect">
            <a:avLst/>
          </a:prstGeom>
          <a:noFill/>
        </p:spPr>
        <p:txBody>
          <a:bodyPr wrap="none" rtlCol="0">
            <a:spAutoFit/>
          </a:bodyPr>
          <a:lstStyle/>
          <a:p>
            <a:pPr algn="l"/>
            <a:r>
              <a:rPr lang="en-US" sz="1200" b="1" dirty="0" smtClean="0">
                <a:latin typeface="Arial" pitchFamily="34" charset="0"/>
                <a:cs typeface="Arial" pitchFamily="34" charset="0"/>
              </a:rPr>
              <a:t>Satisfied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21" name="Picture 20"/>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240060" y="5824461"/>
            <a:ext cx="309372" cy="178689"/>
          </a:xfrm>
          <a:prstGeom prst="rect">
            <a:avLst/>
          </a:prstGeom>
        </p:spPr>
      </p:pic>
      <p:sp>
        <p:nvSpPr>
          <p:cNvPr id="22" name="Right Arrow 21"/>
          <p:cNvSpPr/>
          <p:nvPr/>
        </p:nvSpPr>
        <p:spPr bwMode="auto">
          <a:xfrm>
            <a:off x="4902326" y="4504601"/>
            <a:ext cx="1366601"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3" name="Group 16"/>
          <p:cNvGrpSpPr/>
          <p:nvPr/>
        </p:nvGrpSpPr>
        <p:grpSpPr>
          <a:xfrm>
            <a:off x="4518592" y="4367064"/>
            <a:ext cx="383734" cy="392092"/>
            <a:chOff x="4518592" y="3578764"/>
            <a:chExt cx="383734" cy="392092"/>
          </a:xfrm>
        </p:grpSpPr>
        <p:sp>
          <p:nvSpPr>
            <p:cNvPr id="24" name="Rectangle 23"/>
            <p:cNvSpPr/>
            <p:nvPr/>
          </p:nvSpPr>
          <p:spPr bwMode="auto">
            <a:xfrm>
              <a:off x="4518592"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5" name="Plus 24"/>
            <p:cNvSpPr/>
            <p:nvPr/>
          </p:nvSpPr>
          <p:spPr bwMode="auto">
            <a:xfrm>
              <a:off x="4595377" y="3659728"/>
              <a:ext cx="230164" cy="230164"/>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26" name="Right Arrow 25"/>
          <p:cNvSpPr/>
          <p:nvPr/>
        </p:nvSpPr>
        <p:spPr bwMode="auto">
          <a:xfrm>
            <a:off x="6652660" y="4504601"/>
            <a:ext cx="1225678"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7" name="Right Arrow 26"/>
          <p:cNvSpPr/>
          <p:nvPr/>
        </p:nvSpPr>
        <p:spPr bwMode="auto">
          <a:xfrm rot="5400000">
            <a:off x="5905051" y="3733410"/>
            <a:ext cx="1120954" cy="126487"/>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8" name="L-Shape 27"/>
          <p:cNvSpPr/>
          <p:nvPr/>
        </p:nvSpPr>
        <p:spPr bwMode="auto">
          <a:xfrm rot="16200000">
            <a:off x="2586763" y="2330212"/>
            <a:ext cx="1483384" cy="6341272"/>
          </a:xfrm>
          <a:prstGeom prst="corner">
            <a:avLst>
              <a:gd name="adj1" fmla="val 4929"/>
              <a:gd name="adj2" fmla="val 454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9" name="Group 17"/>
          <p:cNvGrpSpPr/>
          <p:nvPr/>
        </p:nvGrpSpPr>
        <p:grpSpPr>
          <a:xfrm>
            <a:off x="6268926" y="4367064"/>
            <a:ext cx="383734" cy="392092"/>
            <a:chOff x="6268926" y="3578764"/>
            <a:chExt cx="383734" cy="392092"/>
          </a:xfrm>
        </p:grpSpPr>
        <p:sp>
          <p:nvSpPr>
            <p:cNvPr id="30" name="Minus 29"/>
            <p:cNvSpPr/>
            <p:nvPr/>
          </p:nvSpPr>
          <p:spPr bwMode="auto">
            <a:xfrm>
              <a:off x="6342642" y="3659728"/>
              <a:ext cx="230164" cy="230164"/>
            </a:xfrm>
            <a:prstGeom prst="mathMin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6268926"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32" name="Bent-Up Arrow 31"/>
          <p:cNvSpPr/>
          <p:nvPr/>
        </p:nvSpPr>
        <p:spPr bwMode="auto">
          <a:xfrm rot="5400000" flipH="1">
            <a:off x="66924" y="5248378"/>
            <a:ext cx="1085057" cy="903266"/>
          </a:xfrm>
          <a:custGeom>
            <a:avLst/>
            <a:gdLst>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0 w 4310742"/>
              <a:gd name="connsiteY9" fmla="*/ 3344536 h 3588519"/>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2" h="3588519">
                <a:moveTo>
                  <a:pt x="266007" y="3344536"/>
                </a:moveTo>
                <a:lnTo>
                  <a:pt x="3933858" y="3344536"/>
                </a:lnTo>
                <a:lnTo>
                  <a:pt x="3933858" y="635886"/>
                </a:lnTo>
                <a:lnTo>
                  <a:pt x="3800957" y="635886"/>
                </a:lnTo>
                <a:lnTo>
                  <a:pt x="4055849" y="0"/>
                </a:lnTo>
                <a:lnTo>
                  <a:pt x="4310742" y="635886"/>
                </a:lnTo>
                <a:lnTo>
                  <a:pt x="4177841" y="635886"/>
                </a:lnTo>
                <a:lnTo>
                  <a:pt x="4177841" y="3588519"/>
                </a:lnTo>
                <a:lnTo>
                  <a:pt x="0" y="3588519"/>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3" name="Bent-Up Arrow 32"/>
          <p:cNvSpPr/>
          <p:nvPr/>
        </p:nvSpPr>
        <p:spPr bwMode="auto">
          <a:xfrm rot="5400000">
            <a:off x="3582896" y="3627415"/>
            <a:ext cx="764688" cy="1106703"/>
          </a:xfrm>
          <a:prstGeom prst="bentUpArrow">
            <a:avLst>
              <a:gd name="adj1" fmla="val 10045"/>
              <a:gd name="adj2" fmla="val 8806"/>
              <a:gd name="adj3" fmla="val 2129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34" name="Group 13"/>
          <p:cNvGrpSpPr/>
          <p:nvPr/>
        </p:nvGrpSpPr>
        <p:grpSpPr>
          <a:xfrm>
            <a:off x="1699724" y="4602321"/>
            <a:ext cx="2813668" cy="656376"/>
            <a:chOff x="1699724" y="3814021"/>
            <a:chExt cx="2813668" cy="656376"/>
          </a:xfrm>
        </p:grpSpPr>
        <p:sp>
          <p:nvSpPr>
            <p:cNvPr id="35" name="Rectangle 34"/>
            <p:cNvSpPr/>
            <p:nvPr/>
          </p:nvSpPr>
          <p:spPr bwMode="auto">
            <a:xfrm>
              <a:off x="1699724" y="4392112"/>
              <a:ext cx="1780343" cy="7828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6" name="Bent-Up Arrow 50"/>
            <p:cNvSpPr/>
            <p:nvPr/>
          </p:nvSpPr>
          <p:spPr bwMode="auto">
            <a:xfrm rot="5400000" flipH="1">
              <a:off x="3634452" y="3591456"/>
              <a:ext cx="656376" cy="1101505"/>
            </a:xfrm>
            <a:custGeom>
              <a:avLst/>
              <a:gdLst>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0 w 2083343"/>
                <a:gd name="connsiteY9" fmla="*/ 326831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91440 w 2083343"/>
                <a:gd name="connsiteY9" fmla="*/ 335975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249382 w 2083343"/>
                <a:gd name="connsiteY8" fmla="*/ 3496186 h 349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343" h="3496186">
                  <a:moveTo>
                    <a:pt x="0" y="3268310"/>
                  </a:moveTo>
                  <a:lnTo>
                    <a:pt x="1782612" y="3268310"/>
                  </a:lnTo>
                  <a:lnTo>
                    <a:pt x="1782612" y="504815"/>
                  </a:lnTo>
                  <a:lnTo>
                    <a:pt x="1709758" y="504815"/>
                  </a:lnTo>
                  <a:lnTo>
                    <a:pt x="1896550" y="0"/>
                  </a:lnTo>
                  <a:lnTo>
                    <a:pt x="2083343" y="504815"/>
                  </a:lnTo>
                  <a:lnTo>
                    <a:pt x="2010488" y="504815"/>
                  </a:lnTo>
                  <a:lnTo>
                    <a:pt x="2010488" y="3496186"/>
                  </a:lnTo>
                  <a:lnTo>
                    <a:pt x="249382" y="3496186"/>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pic>
        <p:nvPicPr>
          <p:cNvPr id="37" name="Picture 3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039511" y="4980199"/>
            <a:ext cx="996125" cy="178689"/>
          </a:xfrm>
          <a:prstGeom prst="rect">
            <a:avLst/>
          </a:prstGeom>
        </p:spPr>
      </p:pic>
      <p:sp>
        <p:nvSpPr>
          <p:cNvPr id="38" name="Up Arrow 37"/>
          <p:cNvSpPr/>
          <p:nvPr/>
        </p:nvSpPr>
        <p:spPr bwMode="auto">
          <a:xfrm>
            <a:off x="1240060" y="4367064"/>
            <a:ext cx="280690" cy="531665"/>
          </a:xfrm>
          <a:prstGeom prst="upArrow">
            <a:avLst/>
          </a:prstGeom>
          <a:gradFill>
            <a:gsLst>
              <a:gs pos="0">
                <a:schemeClr val="bg1"/>
              </a:gs>
              <a:gs pos="100000">
                <a:schemeClr val="accent1">
                  <a:shade val="100000"/>
                  <a:satMod val="115000"/>
                </a:schemeClr>
              </a:gs>
            </a:gsLst>
            <a:lin ang="5400000" scaled="0"/>
          </a:gradFill>
          <a:ln w="9525" cap="flat" cmpd="sng" algn="ctr">
            <a:gradFill>
              <a:gsLst>
                <a:gs pos="0">
                  <a:schemeClr val="bg1">
                    <a:lumMod val="85000"/>
                  </a:schemeClr>
                </a:gs>
                <a:gs pos="50000">
                  <a:schemeClr val="bg2">
                    <a:lumMod val="40000"/>
                    <a:lumOff val="60000"/>
                  </a:schemeClr>
                </a:gs>
                <a:gs pos="100000">
                  <a:schemeClr val="tx1"/>
                </a:gs>
              </a:gsLst>
              <a:lin ang="5400000" scaled="0"/>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9" name="TextBox 38"/>
          <p:cNvSpPr txBox="1"/>
          <p:nvPr/>
        </p:nvSpPr>
        <p:spPr>
          <a:xfrm>
            <a:off x="884657" y="3866276"/>
            <a:ext cx="1074333" cy="276999"/>
          </a:xfrm>
          <a:prstGeom prst="rect">
            <a:avLst/>
          </a:prstGeom>
          <a:noFill/>
        </p:spPr>
        <p:txBody>
          <a:bodyPr wrap="none" rtlCol="0">
            <a:spAutoFit/>
          </a:bodyPr>
          <a:lstStyle/>
          <a:p>
            <a:pPr algn="l"/>
            <a:r>
              <a:rPr lang="en-US" sz="1200" b="1" dirty="0" smtClean="0">
                <a:solidFill>
                  <a:srgbClr val="FF0000"/>
                </a:solidFill>
                <a:latin typeface="Arial" pitchFamily="34" charset="0"/>
                <a:cs typeface="Arial" pitchFamily="34" charset="0"/>
              </a:rPr>
              <a:t>Evaporation</a:t>
            </a:r>
            <a:endParaRPr lang="fr-CH" sz="1200" dirty="0">
              <a:solidFill>
                <a:srgbClr val="FF0000"/>
              </a:solidFill>
              <a:latin typeface="Arial" pitchFamily="34" charset="0"/>
              <a:cs typeface="Arial" pitchFamily="34" charset="0"/>
            </a:endParaRPr>
          </a:p>
        </p:txBody>
      </p:sp>
      <p:pic>
        <p:nvPicPr>
          <p:cNvPr id="40" name="Picture 3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89644" y="4150827"/>
            <a:ext cx="421386" cy="178689"/>
          </a:xfrm>
          <a:prstGeom prst="rect">
            <a:avLst/>
          </a:prstGeom>
        </p:spPr>
      </p:pic>
      <p:sp>
        <p:nvSpPr>
          <p:cNvPr id="41" name="Freeform 40"/>
          <p:cNvSpPr/>
          <p:nvPr/>
        </p:nvSpPr>
        <p:spPr>
          <a:xfrm>
            <a:off x="5644872" y="2926662"/>
            <a:ext cx="757414" cy="33875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0070C0"/>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2" name="Freeform 41"/>
          <p:cNvSpPr/>
          <p:nvPr/>
        </p:nvSpPr>
        <p:spPr>
          <a:xfrm flipH="1">
            <a:off x="6310864" y="1710169"/>
            <a:ext cx="1336539" cy="1290361"/>
          </a:xfrm>
          <a:custGeom>
            <a:avLst/>
            <a:gdLst>
              <a:gd name="connsiteX0" fmla="*/ 0 w 4488872"/>
              <a:gd name="connsiteY0" fmla="*/ 0 h 4156363"/>
              <a:gd name="connsiteX1" fmla="*/ 2660072 w 4488872"/>
              <a:gd name="connsiteY1" fmla="*/ 3313215 h 4156363"/>
              <a:gd name="connsiteX2" fmla="*/ 4488872 w 4488872"/>
              <a:gd name="connsiteY2" fmla="*/ 4156363 h 4156363"/>
              <a:gd name="connsiteX0" fmla="*/ 0 w 2937165"/>
              <a:gd name="connsiteY0" fmla="*/ 0 h 3613126"/>
              <a:gd name="connsiteX1" fmla="*/ 1108365 w 2937165"/>
              <a:gd name="connsiteY1" fmla="*/ 2769978 h 3613126"/>
              <a:gd name="connsiteX2" fmla="*/ 2937165 w 2937165"/>
              <a:gd name="connsiteY2" fmla="*/ 3613126 h 3613126"/>
            </a:gdLst>
            <a:ahLst/>
            <a:cxnLst>
              <a:cxn ang="0">
                <a:pos x="connsiteX0" y="connsiteY0"/>
              </a:cxn>
              <a:cxn ang="0">
                <a:pos x="connsiteX1" y="connsiteY1"/>
              </a:cxn>
              <a:cxn ang="0">
                <a:pos x="connsiteX2" y="connsiteY2"/>
              </a:cxn>
            </a:cxnLst>
            <a:rect l="l" t="t" r="r" b="b"/>
            <a:pathLst>
              <a:path w="2937165" h="3613126">
                <a:moveTo>
                  <a:pt x="0" y="0"/>
                </a:moveTo>
                <a:cubicBezTo>
                  <a:pt x="955963" y="1310244"/>
                  <a:pt x="618838" y="2167790"/>
                  <a:pt x="1108365" y="2769978"/>
                </a:cubicBezTo>
                <a:cubicBezTo>
                  <a:pt x="1597892" y="3372166"/>
                  <a:pt x="2396837" y="3537915"/>
                  <a:pt x="2937165" y="3613126"/>
                </a:cubicBezTo>
              </a:path>
            </a:pathLst>
          </a:custGeom>
          <a:ln w="28575">
            <a:solidFill>
              <a:srgbClr val="0070C0"/>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3" name="TextBox 42"/>
          <p:cNvSpPr txBox="1"/>
          <p:nvPr/>
        </p:nvSpPr>
        <p:spPr>
          <a:xfrm>
            <a:off x="7327396" y="1480996"/>
            <a:ext cx="901209" cy="307777"/>
          </a:xfrm>
          <a:prstGeom prst="rect">
            <a:avLst/>
          </a:prstGeom>
          <a:noFill/>
        </p:spPr>
        <p:txBody>
          <a:bodyPr wrap="none" rtlCol="0">
            <a:spAutoFit/>
          </a:bodyPr>
          <a:lstStyle/>
          <a:p>
            <a:r>
              <a:rPr lang="en-US" sz="1400" b="1" dirty="0" smtClean="0">
                <a:solidFill>
                  <a:srgbClr val="0070C0"/>
                </a:solidFill>
                <a:latin typeface="Segoe Script" pitchFamily="34" charset="0"/>
              </a:rPr>
              <a:t>Control</a:t>
            </a:r>
            <a:endParaRPr lang="fr-CH" sz="800" b="1" dirty="0">
              <a:solidFill>
                <a:srgbClr val="0070C0"/>
              </a:solidFill>
              <a:latin typeface="Segoe Script" pitchFamily="34" charset="0"/>
            </a:endParaRPr>
          </a:p>
        </p:txBody>
      </p:sp>
      <p:sp>
        <p:nvSpPr>
          <p:cNvPr id="44" name="TextBox 43"/>
          <p:cNvSpPr txBox="1"/>
          <p:nvPr/>
        </p:nvSpPr>
        <p:spPr>
          <a:xfrm>
            <a:off x="3915542" y="2141244"/>
            <a:ext cx="1390124" cy="307777"/>
          </a:xfrm>
          <a:prstGeom prst="rect">
            <a:avLst/>
          </a:prstGeom>
          <a:noFill/>
        </p:spPr>
        <p:txBody>
          <a:bodyPr wrap="none" rtlCol="0">
            <a:spAutoFit/>
          </a:bodyPr>
          <a:lstStyle/>
          <a:p>
            <a:r>
              <a:rPr lang="en-US" sz="1400" b="1" dirty="0" smtClean="0">
                <a:solidFill>
                  <a:srgbClr val="FF66FF"/>
                </a:solidFill>
                <a:latin typeface="Segoe Script" pitchFamily="34" charset="0"/>
              </a:rPr>
              <a:t>Randomness</a:t>
            </a:r>
            <a:endParaRPr lang="fr-CH" sz="800" b="1" dirty="0">
              <a:solidFill>
                <a:srgbClr val="FF66FF"/>
              </a:solidFill>
              <a:latin typeface="Segoe Script" pitchFamily="34" charset="0"/>
            </a:endParaRPr>
          </a:p>
        </p:txBody>
      </p:sp>
      <p:grpSp>
        <p:nvGrpSpPr>
          <p:cNvPr id="45" name="Group 15"/>
          <p:cNvGrpSpPr/>
          <p:nvPr/>
        </p:nvGrpSpPr>
        <p:grpSpPr>
          <a:xfrm>
            <a:off x="4259443" y="2363029"/>
            <a:ext cx="3045082" cy="1153937"/>
            <a:chOff x="4259443" y="1574729"/>
            <a:chExt cx="3045082" cy="1153937"/>
          </a:xfrm>
        </p:grpSpPr>
        <p:sp>
          <p:nvSpPr>
            <p:cNvPr id="46" name="Freeform 45"/>
            <p:cNvSpPr/>
            <p:nvPr/>
          </p:nvSpPr>
          <p:spPr>
            <a:xfrm>
              <a:off x="4259443" y="1622773"/>
              <a:ext cx="444303" cy="1105893"/>
            </a:xfrm>
            <a:custGeom>
              <a:avLst/>
              <a:gdLst>
                <a:gd name="connsiteX0" fmla="*/ 0 w 2030881"/>
                <a:gd name="connsiteY0" fmla="*/ 0 h 4424516"/>
                <a:gd name="connsiteX1" fmla="*/ 2005781 w 2030881"/>
                <a:gd name="connsiteY1" fmla="*/ 2035278 h 4424516"/>
                <a:gd name="connsiteX2" fmla="*/ 943897 w 2030881"/>
                <a:gd name="connsiteY2" fmla="*/ 4424516 h 4424516"/>
                <a:gd name="connsiteX0" fmla="*/ 764133 w 1310792"/>
                <a:gd name="connsiteY0" fmla="*/ 0 h 3510116"/>
                <a:gd name="connsiteX1" fmla="*/ 1061884 w 1310792"/>
                <a:gd name="connsiteY1" fmla="*/ 1120878 h 3510116"/>
                <a:gd name="connsiteX2" fmla="*/ 0 w 1310792"/>
                <a:gd name="connsiteY2" fmla="*/ 3510116 h 3510116"/>
                <a:gd name="connsiteX0" fmla="*/ 764133 w 1835188"/>
                <a:gd name="connsiteY0" fmla="*/ 0 h 3510116"/>
                <a:gd name="connsiteX1" fmla="*/ 1803756 w 1835188"/>
                <a:gd name="connsiteY1" fmla="*/ 2363082 h 3510116"/>
                <a:gd name="connsiteX2" fmla="*/ 0 w 1835188"/>
                <a:gd name="connsiteY2" fmla="*/ 3510116 h 3510116"/>
              </a:gdLst>
              <a:ahLst/>
              <a:cxnLst>
                <a:cxn ang="0">
                  <a:pos x="connsiteX0" y="connsiteY0"/>
                </a:cxn>
                <a:cxn ang="0">
                  <a:pos x="connsiteX1" y="connsiteY1"/>
                </a:cxn>
                <a:cxn ang="0">
                  <a:pos x="connsiteX2" y="connsiteY2"/>
                </a:cxn>
              </a:cxnLst>
              <a:rect l="l" t="t" r="r" b="b"/>
              <a:pathLst>
                <a:path w="1835188" h="3510116">
                  <a:moveTo>
                    <a:pt x="764133" y="0"/>
                  </a:moveTo>
                  <a:cubicBezTo>
                    <a:pt x="1688365" y="648929"/>
                    <a:pt x="1931111" y="1778063"/>
                    <a:pt x="1803756" y="2363082"/>
                  </a:cubicBezTo>
                  <a:cubicBezTo>
                    <a:pt x="1676401" y="2948101"/>
                    <a:pt x="609600" y="2684206"/>
                    <a:pt x="0" y="3510116"/>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sp>
          <p:nvSpPr>
            <p:cNvPr id="47" name="Freeform 46"/>
            <p:cNvSpPr/>
            <p:nvPr/>
          </p:nvSpPr>
          <p:spPr>
            <a:xfrm>
              <a:off x="4520603" y="1574729"/>
              <a:ext cx="2783922" cy="990176"/>
            </a:xfrm>
            <a:custGeom>
              <a:avLst/>
              <a:gdLst>
                <a:gd name="connsiteX0" fmla="*/ 0 w 10294374"/>
                <a:gd name="connsiteY0" fmla="*/ 0 h 4238284"/>
                <a:gd name="connsiteX1" fmla="*/ 6253316 w 10294374"/>
                <a:gd name="connsiteY1" fmla="*/ 3982065 h 4238284"/>
                <a:gd name="connsiteX2" fmla="*/ 10294374 w 10294374"/>
                <a:gd name="connsiteY2" fmla="*/ 3510116 h 4238284"/>
                <a:gd name="connsiteX0" fmla="*/ 0 w 10294374"/>
                <a:gd name="connsiteY0" fmla="*/ 0 h 4056718"/>
                <a:gd name="connsiteX1" fmla="*/ 4237229 w 10294374"/>
                <a:gd name="connsiteY1" fmla="*/ 3728677 h 4056718"/>
                <a:gd name="connsiteX2" fmla="*/ 10294374 w 10294374"/>
                <a:gd name="connsiteY2" fmla="*/ 3510116 h 4056718"/>
                <a:gd name="connsiteX0" fmla="*/ 0 w 10294374"/>
                <a:gd name="connsiteY0" fmla="*/ 0 h 3911293"/>
                <a:gd name="connsiteX1" fmla="*/ 2684763 w 10294374"/>
                <a:gd name="connsiteY1" fmla="*/ 2055870 h 3911293"/>
                <a:gd name="connsiteX2" fmla="*/ 4237229 w 10294374"/>
                <a:gd name="connsiteY2" fmla="*/ 3728677 h 3911293"/>
                <a:gd name="connsiteX3" fmla="*/ 10294374 w 10294374"/>
                <a:gd name="connsiteY3" fmla="*/ 3510116 h 3911293"/>
                <a:gd name="connsiteX0" fmla="*/ 0 w 8362057"/>
                <a:gd name="connsiteY0" fmla="*/ 0 h 3031399"/>
                <a:gd name="connsiteX1" fmla="*/ 752446 w 8362057"/>
                <a:gd name="connsiteY1" fmla="*/ 1175976 h 3031399"/>
                <a:gd name="connsiteX2" fmla="*/ 2304912 w 8362057"/>
                <a:gd name="connsiteY2" fmla="*/ 2848783 h 3031399"/>
                <a:gd name="connsiteX3" fmla="*/ 8362057 w 8362057"/>
                <a:gd name="connsiteY3" fmla="*/ 2630222 h 3031399"/>
                <a:gd name="connsiteX0" fmla="*/ 0 w 8362057"/>
                <a:gd name="connsiteY0" fmla="*/ 0 h 3031399"/>
                <a:gd name="connsiteX1" fmla="*/ 2304912 w 8362057"/>
                <a:gd name="connsiteY1" fmla="*/ 2848783 h 3031399"/>
                <a:gd name="connsiteX2" fmla="*/ 8362057 w 8362057"/>
                <a:gd name="connsiteY2" fmla="*/ 2630222 h 3031399"/>
              </a:gdLst>
              <a:ahLst/>
              <a:cxnLst>
                <a:cxn ang="0">
                  <a:pos x="connsiteX0" y="connsiteY0"/>
                </a:cxn>
                <a:cxn ang="0">
                  <a:pos x="connsiteX1" y="connsiteY1"/>
                </a:cxn>
                <a:cxn ang="0">
                  <a:pos x="connsiteX2" y="connsiteY2"/>
                </a:cxn>
              </a:cxnLst>
              <a:rect l="l" t="t" r="r" b="b"/>
              <a:pathLst>
                <a:path w="8362057" h="3031399">
                  <a:moveTo>
                    <a:pt x="0" y="0"/>
                  </a:moveTo>
                  <a:cubicBezTo>
                    <a:pt x="480190" y="593496"/>
                    <a:pt x="911236" y="2410413"/>
                    <a:pt x="2304912" y="2848783"/>
                  </a:cubicBezTo>
                  <a:cubicBezTo>
                    <a:pt x="3573181" y="3091157"/>
                    <a:pt x="7199392" y="3158706"/>
                    <a:pt x="8362057" y="2630222"/>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grpSp>
      <p:grpSp>
        <p:nvGrpSpPr>
          <p:cNvPr id="48" name="Group 47"/>
          <p:cNvGrpSpPr/>
          <p:nvPr/>
        </p:nvGrpSpPr>
        <p:grpSpPr>
          <a:xfrm>
            <a:off x="3915542" y="2909367"/>
            <a:ext cx="3717231" cy="890297"/>
            <a:chOff x="3915542" y="2121067"/>
            <a:chExt cx="3717231" cy="890297"/>
          </a:xfrm>
        </p:grpSpPr>
        <p:sp>
          <p:nvSpPr>
            <p:cNvPr id="49" name="Freeform 48"/>
            <p:cNvSpPr/>
            <p:nvPr/>
          </p:nvSpPr>
          <p:spPr>
            <a:xfrm>
              <a:off x="3915542" y="2682766"/>
              <a:ext cx="452500" cy="328598"/>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50" name="Freeform 49"/>
            <p:cNvSpPr/>
            <p:nvPr/>
          </p:nvSpPr>
          <p:spPr>
            <a:xfrm>
              <a:off x="7212114" y="2121067"/>
              <a:ext cx="420659" cy="34964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grpSp>
        <p:nvGrpSpPr>
          <p:cNvPr id="51" name="Group 19"/>
          <p:cNvGrpSpPr/>
          <p:nvPr/>
        </p:nvGrpSpPr>
        <p:grpSpPr>
          <a:xfrm>
            <a:off x="5052018" y="1754328"/>
            <a:ext cx="2544318" cy="1449195"/>
            <a:chOff x="5052018" y="966028"/>
            <a:chExt cx="2544318" cy="1449195"/>
          </a:xfrm>
        </p:grpSpPr>
        <p:sp>
          <p:nvSpPr>
            <p:cNvPr id="52" name="TextBox 51"/>
            <p:cNvSpPr txBox="1"/>
            <p:nvPr/>
          </p:nvSpPr>
          <p:spPr>
            <a:xfrm>
              <a:off x="5903042" y="1856241"/>
              <a:ext cx="780983" cy="307777"/>
            </a:xfrm>
            <a:prstGeom prst="rect">
              <a:avLst/>
            </a:prstGeom>
            <a:noFill/>
          </p:spPr>
          <p:txBody>
            <a:bodyPr wrap="none" rtlCol="0">
              <a:spAutoFit/>
            </a:bodyPr>
            <a:lstStyle/>
            <a:p>
              <a:pPr algn="l"/>
              <a:r>
                <a:rPr lang="en-US" sz="1400" b="1" dirty="0" smtClean="0">
                  <a:latin typeface="Arial" pitchFamily="34" charset="0"/>
                  <a:cs typeface="Arial" pitchFamily="34" charset="0"/>
                </a:rPr>
                <a:t>Supply</a:t>
              </a:r>
              <a:endParaRPr lang="fr-CH" sz="1400" dirty="0">
                <a:latin typeface="Arial" pitchFamily="34" charset="0"/>
                <a:cs typeface="Arial" pitchFamily="34" charset="0"/>
              </a:endParaRPr>
            </a:p>
          </p:txBody>
        </p:sp>
        <p:pic>
          <p:nvPicPr>
            <p:cNvPr id="53" name="Picture 3" descr="C:\Users\tomozei\AppData\Local\Microsoft\Windows\Temporary Internet Files\Content.IE5\3UL8SXHM\MC900441874[1].wm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29077" y="966028"/>
              <a:ext cx="817594" cy="819013"/>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custDataLst>
                <p:tags r:id="rId10"/>
              </p:custDataLst>
            </p:nvPr>
          </p:nvPicPr>
          <p:blipFill>
            <a:blip r:embed="rId18" cstate="print">
              <a:extLst>
                <a:ext uri="{28A0092B-C50C-407E-A947-70E740481C1C}">
                  <a14:useLocalDpi xmlns:a14="http://schemas.microsoft.com/office/drawing/2010/main" val="0"/>
                </a:ext>
              </a:extLst>
            </a:blip>
            <a:stretch>
              <a:fillRect/>
            </a:stretch>
          </p:blipFill>
          <p:spPr>
            <a:xfrm>
              <a:off x="5052018" y="2209864"/>
              <a:ext cx="2544318" cy="205359"/>
            </a:xfrm>
            <a:prstGeom prst="rect">
              <a:avLst/>
            </a:prstGeom>
          </p:spPr>
        </p:pic>
        <p:pic>
          <p:nvPicPr>
            <p:cNvPr id="55" name="Picture 2" descr="C:\Users\tomozei\AppData\Local\Microsoft\Windows\Temporary Internet Files\Content.IE5\NVUGMELH\MC900104526[1].w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87202" y="966028"/>
              <a:ext cx="878296" cy="819013"/>
            </a:xfrm>
            <a:prstGeom prst="rect">
              <a:avLst/>
            </a:prstGeom>
            <a:noFill/>
            <a:ln w="28575">
              <a:solidFill>
                <a:srgbClr val="0070C0"/>
              </a:solidFill>
              <a:prstDash val="dash"/>
            </a:ln>
            <a:extLst>
              <a:ext uri="{909E8E84-426E-40DD-AFC4-6F175D3DCCD1}">
                <a14:hiddenFill xmlns:a14="http://schemas.microsoft.com/office/drawing/2010/main">
                  <a:solidFill>
                    <a:srgbClr val="FFFFFF"/>
                  </a:solidFill>
                </a14:hiddenFill>
              </a:ext>
            </a:extLst>
          </p:spPr>
        </p:pic>
      </p:grpSp>
      <p:grpSp>
        <p:nvGrpSpPr>
          <p:cNvPr id="56" name="Group 18"/>
          <p:cNvGrpSpPr/>
          <p:nvPr/>
        </p:nvGrpSpPr>
        <p:grpSpPr>
          <a:xfrm>
            <a:off x="2626035" y="2441953"/>
            <a:ext cx="1668209" cy="1291533"/>
            <a:chOff x="2626035" y="1653653"/>
            <a:chExt cx="1668209" cy="1291533"/>
          </a:xfrm>
        </p:grpSpPr>
        <p:pic>
          <p:nvPicPr>
            <p:cNvPr id="57" name="Picture 56"/>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tretch>
              <a:fillRect/>
            </a:stretch>
          </p:blipFill>
          <p:spPr>
            <a:xfrm>
              <a:off x="2626035" y="2739827"/>
              <a:ext cx="1668209" cy="205359"/>
            </a:xfrm>
            <a:prstGeom prst="rect">
              <a:avLst/>
            </a:prstGeom>
          </p:spPr>
        </p:pic>
        <p:sp>
          <p:nvSpPr>
            <p:cNvPr id="58" name="TextBox 57"/>
            <p:cNvSpPr txBox="1"/>
            <p:nvPr/>
          </p:nvSpPr>
          <p:spPr>
            <a:xfrm>
              <a:off x="2701004" y="2477111"/>
              <a:ext cx="1558440" cy="307777"/>
            </a:xfrm>
            <a:prstGeom prst="rect">
              <a:avLst/>
            </a:prstGeom>
            <a:noFill/>
          </p:spPr>
          <p:txBody>
            <a:bodyPr wrap="none" rtlCol="0">
              <a:spAutoFit/>
            </a:bodyPr>
            <a:lstStyle/>
            <a:p>
              <a:pPr algn="l"/>
              <a:r>
                <a:rPr lang="en-US" sz="1400" b="1" dirty="0" smtClean="0">
                  <a:latin typeface="Arial" pitchFamily="34" charset="0"/>
                  <a:cs typeface="Arial" pitchFamily="34" charset="0"/>
                </a:rPr>
                <a:t>Natural Demand</a:t>
              </a:r>
              <a:endParaRPr lang="fr-CH" sz="1400" dirty="0">
                <a:latin typeface="Arial" pitchFamily="34" charset="0"/>
                <a:cs typeface="Arial" pitchFamily="34" charset="0"/>
              </a:endParaRPr>
            </a:p>
          </p:txBody>
        </p:sp>
        <p:pic>
          <p:nvPicPr>
            <p:cNvPr id="59" name="Picture 4" descr="C:\Users\tomozei\AppData\Local\Microsoft\Windows\Temporary Internet Files\Content.IE5\NVUGMELH\MC900310802[1].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56940" y="1653653"/>
              <a:ext cx="1047858" cy="778108"/>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grpSp>
      <p:sp>
        <p:nvSpPr>
          <p:cNvPr id="60" name="TextBox 59"/>
          <p:cNvSpPr txBox="1"/>
          <p:nvPr/>
        </p:nvSpPr>
        <p:spPr>
          <a:xfrm>
            <a:off x="6823486" y="4721356"/>
            <a:ext cx="1268296" cy="461665"/>
          </a:xfrm>
          <a:prstGeom prst="rect">
            <a:avLst/>
          </a:prstGeom>
          <a:noFill/>
        </p:spPr>
        <p:txBody>
          <a:bodyPr wrap="none" rtlCol="0">
            <a:spAutoFit/>
          </a:bodyPr>
          <a:lstStyle/>
          <a:p>
            <a:pPr algn="l"/>
            <a:r>
              <a:rPr lang="en-US" sz="1200" b="1" dirty="0" smtClean="0">
                <a:latin typeface="Arial" pitchFamily="34" charset="0"/>
                <a:cs typeface="Arial" pitchFamily="34" charset="0"/>
              </a:rPr>
              <a:t>Reserve</a:t>
            </a:r>
          </a:p>
          <a:p>
            <a:pPr algn="l"/>
            <a:r>
              <a:rPr lang="en-US" sz="1200" dirty="0" smtClean="0">
                <a:latin typeface="Arial" pitchFamily="34" charset="0"/>
                <a:cs typeface="Arial" pitchFamily="34" charset="0"/>
              </a:rPr>
              <a:t>(Excess supply)</a:t>
            </a:r>
            <a:endParaRPr lang="fr-CH" sz="1200" dirty="0">
              <a:latin typeface="Arial" pitchFamily="34" charset="0"/>
              <a:cs typeface="Arial" pitchFamily="34" charset="0"/>
            </a:endParaRPr>
          </a:p>
        </p:txBody>
      </p:sp>
      <p:pic>
        <p:nvPicPr>
          <p:cNvPr id="61" name="Picture 60"/>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765554" y="5191297"/>
            <a:ext cx="1622870" cy="178689"/>
          </a:xfrm>
          <a:prstGeom prst="rect">
            <a:avLst/>
          </a:prstGeom>
        </p:spPr>
      </p:pic>
      <p:pic>
        <p:nvPicPr>
          <p:cNvPr id="64" name="Picture 6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94513" y="2127028"/>
            <a:ext cx="1969580" cy="178689"/>
          </a:xfrm>
          <a:prstGeom prst="rect">
            <a:avLst/>
          </a:prstGeom>
        </p:spPr>
      </p:pic>
      <p:sp>
        <p:nvSpPr>
          <p:cNvPr id="65" name="TextBox 64"/>
          <p:cNvSpPr txBox="1"/>
          <p:nvPr/>
        </p:nvSpPr>
        <p:spPr>
          <a:xfrm>
            <a:off x="395536" y="1769028"/>
            <a:ext cx="2153154" cy="307777"/>
          </a:xfrm>
          <a:prstGeom prst="rect">
            <a:avLst/>
          </a:prstGeom>
          <a:noFill/>
        </p:spPr>
        <p:txBody>
          <a:bodyPr wrap="none" rtlCol="0">
            <a:spAutoFit/>
          </a:bodyPr>
          <a:lstStyle/>
          <a:p>
            <a:r>
              <a:rPr lang="en-US" sz="1400" b="1" dirty="0">
                <a:solidFill>
                  <a:srgbClr val="FF0000"/>
                </a:solidFill>
                <a:latin typeface="Segoe Script" pitchFamily="34" charset="0"/>
                <a:cs typeface="Arial" pitchFamily="34" charset="0"/>
              </a:rPr>
              <a:t>Ramping Constraint</a:t>
            </a:r>
            <a:endParaRPr lang="fr-CH" sz="1400" b="1" dirty="0">
              <a:solidFill>
                <a:srgbClr val="FF0000"/>
              </a:solidFill>
              <a:latin typeface="Segoe Script" pitchFamily="34" charset="0"/>
              <a:cs typeface="Arial" pitchFamily="34" charset="0"/>
            </a:endParaRPr>
          </a:p>
        </p:txBody>
      </p:sp>
      <p:cxnSp>
        <p:nvCxnSpPr>
          <p:cNvPr id="66" name="Straight Connector 65"/>
          <p:cNvCxnSpPr>
            <a:stCxn id="65" idx="3"/>
            <a:endCxn id="41" idx="3"/>
          </p:cNvCxnSpPr>
          <p:nvPr/>
        </p:nvCxnSpPr>
        <p:spPr>
          <a:xfrm>
            <a:off x="2548690" y="1922917"/>
            <a:ext cx="3267394" cy="1029473"/>
          </a:xfrm>
          <a:prstGeom prst="line">
            <a:avLst/>
          </a:prstGeom>
          <a:ln w="28575">
            <a:solidFill>
              <a:srgbClr val="0020C0"/>
            </a:solidFill>
            <a:prstDash val="dash"/>
          </a:ln>
        </p:spPr>
        <p:style>
          <a:lnRef idx="1">
            <a:schemeClr val="accent1"/>
          </a:lnRef>
          <a:fillRef idx="0">
            <a:schemeClr val="accent1"/>
          </a:fillRef>
          <a:effectRef idx="0">
            <a:schemeClr val="accent1"/>
          </a:effectRef>
          <a:fontRef idx="minor">
            <a:schemeClr val="tx1"/>
          </a:fontRef>
        </p:style>
      </p:cxnSp>
      <p:pic>
        <p:nvPicPr>
          <p:cNvPr id="67" name="Picture 5"/>
          <p:cNvPicPr>
            <a:picLocks noChangeAspect="1" noChangeArrowheads="1"/>
          </p:cNvPicPr>
          <p:nvPr/>
        </p:nvPicPr>
        <p:blipFill rotWithShape="1">
          <a:blip r:embed="rId24" cstate="print"/>
          <a:srcRect l="38760" t="19363" r="2618" b="26163"/>
          <a:stretch/>
        </p:blipFill>
        <p:spPr bwMode="auto">
          <a:xfrm flipH="1">
            <a:off x="990752" y="4935979"/>
            <a:ext cx="702470" cy="577465"/>
          </a:xfrm>
          <a:prstGeom prst="rect">
            <a:avLst/>
          </a:prstGeom>
          <a:noFill/>
          <a:ln w="9525" algn="ctr">
            <a:solidFill>
              <a:schemeClr val="accent1">
                <a:lumMod val="75000"/>
              </a:schemeClr>
            </a:solidFill>
            <a:miter lim="800000"/>
            <a:headEnd/>
            <a:tailEnd/>
          </a:ln>
        </p:spPr>
      </p:pic>
      <p:sp>
        <p:nvSpPr>
          <p:cNvPr id="20" name="TextBox 19"/>
          <p:cNvSpPr txBox="1"/>
          <p:nvPr/>
        </p:nvSpPr>
        <p:spPr>
          <a:xfrm>
            <a:off x="552593" y="5513444"/>
            <a:ext cx="1705916" cy="276999"/>
          </a:xfrm>
          <a:prstGeom prst="rect">
            <a:avLst/>
          </a:prstGeom>
          <a:noFill/>
        </p:spPr>
        <p:txBody>
          <a:bodyPr wrap="none" rtlCol="0">
            <a:spAutoFit/>
          </a:bodyPr>
          <a:lstStyle/>
          <a:p>
            <a:pPr algn="l"/>
            <a:r>
              <a:rPr lang="en-US" sz="1200" b="1" dirty="0" smtClean="0">
                <a:latin typeface="Arial" pitchFamily="34" charset="0"/>
                <a:cs typeface="Arial" pitchFamily="34" charset="0"/>
              </a:rPr>
              <a:t>Backlogged Demand</a:t>
            </a:r>
            <a:endParaRPr lang="fr-CH" sz="12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0" name="TextBox 69"/>
              <p:cNvSpPr txBox="1"/>
              <p:nvPr/>
            </p:nvSpPr>
            <p:spPr>
              <a:xfrm>
                <a:off x="7009389" y="3779863"/>
                <a:ext cx="1823063"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sz="1600" b="0" i="0" smtClean="0">
                          <a:solidFill>
                            <a:schemeClr val="tx1">
                              <a:lumMod val="75000"/>
                              <a:lumOff val="25000"/>
                            </a:schemeClr>
                          </a:solidFill>
                          <a:latin typeface="Cambria Math"/>
                        </a:rPr>
                        <m:t>min</m:t>
                      </m:r>
                      <m:r>
                        <a:rPr lang="fr-CH" sz="1600" b="0" i="1" smtClean="0">
                          <a:solidFill>
                            <a:schemeClr val="tx1">
                              <a:lumMod val="75000"/>
                              <a:lumOff val="25000"/>
                            </a:schemeClr>
                          </a:solidFill>
                          <a:latin typeface="Cambria Math"/>
                        </a:rPr>
                        <m:t>⁡(</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𝐸</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 </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𝐺</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m:t>
                      </m:r>
                    </m:oMath>
                  </m:oMathPara>
                </a14:m>
                <a:endParaRPr lang="fr-CH" sz="1600" dirty="0" smtClean="0">
                  <a:solidFill>
                    <a:schemeClr val="tx1">
                      <a:lumMod val="75000"/>
                      <a:lumOff val="25000"/>
                    </a:schemeClr>
                  </a:solidFill>
                  <a:latin typeface="+mj-lt"/>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7009389" y="3779863"/>
                <a:ext cx="1823063" cy="338554"/>
              </a:xfrm>
              <a:prstGeom prst="rect">
                <a:avLst/>
              </a:prstGeom>
              <a:blipFill rotWithShape="1">
                <a:blip r:embed="rId25"/>
                <a:stretch>
                  <a:fillRect b="-8929"/>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2642556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5765"/>
            <a:ext cx="8785225" cy="1403131"/>
          </a:xfrm>
        </p:spPr>
        <p:txBody>
          <a:bodyPr/>
          <a:lstStyle/>
          <a:p>
            <a:r>
              <a:rPr lang="fr-CH" dirty="0" err="1" smtClean="0"/>
              <a:t>Demand</a:t>
            </a:r>
            <a:r>
              <a:rPr lang="fr-CH" dirty="0" smtClean="0"/>
              <a:t> </a:t>
            </a:r>
            <a:r>
              <a:rPr lang="fr-CH" dirty="0" err="1" smtClean="0"/>
              <a:t>that</a:t>
            </a:r>
            <a:r>
              <a:rPr lang="fr-CH" dirty="0" smtClean="0"/>
              <a:t> </a:t>
            </a:r>
            <a:r>
              <a:rPr lang="fr-CH" dirty="0" err="1" smtClean="0"/>
              <a:t>was</a:t>
            </a:r>
            <a:r>
              <a:rPr lang="fr-CH" dirty="0" smtClean="0"/>
              <a:t> </a:t>
            </a:r>
            <a:r>
              <a:rPr lang="fr-CH" dirty="0" err="1" smtClean="0"/>
              <a:t>subject</a:t>
            </a:r>
            <a:r>
              <a:rPr lang="fr-CH" dirty="0" smtClean="0"/>
              <a:t> to </a:t>
            </a:r>
            <a:r>
              <a:rPr lang="fr-CH" dirty="0" err="1" smtClean="0"/>
              <a:t>demand</a:t>
            </a:r>
            <a:r>
              <a:rPr lang="fr-CH" dirty="0" smtClean="0"/>
              <a:t> </a:t>
            </a:r>
            <a:r>
              <a:rPr lang="fr-CH" dirty="0" err="1" smtClean="0"/>
              <a:t>response</a:t>
            </a:r>
            <a:r>
              <a:rPr lang="fr-CH" dirty="0" smtClean="0"/>
              <a:t> </a:t>
            </a:r>
            <a:r>
              <a:rPr lang="fr-CH" dirty="0" err="1" smtClean="0"/>
              <a:t>is</a:t>
            </a:r>
            <a:r>
              <a:rPr lang="fr-CH" dirty="0" smtClean="0"/>
              <a:t> </a:t>
            </a:r>
            <a:r>
              <a:rPr lang="fr-CH" dirty="0" err="1" smtClean="0"/>
              <a:t>later</a:t>
            </a:r>
            <a:r>
              <a:rPr lang="fr-CH" dirty="0" smtClean="0"/>
              <a:t> </a:t>
            </a:r>
            <a:r>
              <a:rPr lang="fr-CH" dirty="0" err="1" smtClean="0"/>
              <a:t>re-submitted</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2092" y="1868584"/>
                <a:ext cx="3286826" cy="4961950"/>
              </a:xfrm>
            </p:spPr>
            <p:txBody>
              <a:bodyPr/>
              <a:lstStyle/>
              <a:p>
                <a:r>
                  <a:rPr lang="fr-CH" dirty="0" smtClean="0"/>
                  <a:t>Delay </a:t>
                </a:r>
                <a:r>
                  <a:rPr lang="fr-CH" dirty="0" err="1" smtClean="0"/>
                  <a:t>term</a:t>
                </a:r>
                <a:r>
                  <a:rPr lang="fr-CH" dirty="0" smtClean="0"/>
                  <a:t> </a:t>
                </a:r>
                <a:br>
                  <a:rPr lang="fr-CH" dirty="0" smtClean="0"/>
                </a:br>
                <a14:m>
                  <m:oMath xmlns:m="http://schemas.openxmlformats.org/officeDocument/2006/math">
                    <m:r>
                      <a:rPr lang="fr-CH" b="0" i="1" smtClean="0">
                        <a:latin typeface="Cambria Math"/>
                      </a:rPr>
                      <m:t>𝜆</m:t>
                    </m:r>
                    <m:r>
                      <a:rPr lang="fr-CH" b="0" i="1" smtClean="0">
                        <a:latin typeface="Cambria Math"/>
                      </a:rPr>
                      <m:t>𝑍</m:t>
                    </m:r>
                    <m:r>
                      <a:rPr lang="fr-CH" b="0" i="1" smtClean="0">
                        <a:latin typeface="Cambria Math"/>
                      </a:rPr>
                      <m:t> </m:t>
                    </m:r>
                    <m:r>
                      <a:rPr lang="fr-CH" b="0" i="1" smtClean="0">
                        <a:latin typeface="Cambria Math"/>
                      </a:rPr>
                      <m:t>𝑑𝑡</m:t>
                    </m:r>
                    <m:r>
                      <a:rPr lang="fr-CH" b="0" i="1" smtClean="0">
                        <a:latin typeface="Cambria Math"/>
                      </a:rPr>
                      <m:t> </m:t>
                    </m:r>
                  </m:oMath>
                </a14:m>
                <a:r>
                  <a:rPr lang="fr-CH" dirty="0" smtClean="0"/>
                  <a:t/>
                </a:r>
                <a:br>
                  <a:rPr lang="fr-CH" dirty="0" smtClean="0"/>
                </a:br>
                <a14:m>
                  <m:oMath xmlns:m="http://schemas.openxmlformats.org/officeDocument/2006/math">
                    <m:r>
                      <a:rPr lang="fr-CH" b="0" i="1" smtClean="0">
                        <a:latin typeface="Cambria Math"/>
                      </a:rPr>
                      <m:t>1/</m:t>
                    </m:r>
                    <m:r>
                      <a:rPr lang="fr-CH" b="0" i="1" smtClean="0">
                        <a:latin typeface="Cambria Math"/>
                      </a:rPr>
                      <m:t>𝜆</m:t>
                    </m:r>
                  </m:oMath>
                </a14:m>
                <a:r>
                  <a:rPr lang="fr-CH" dirty="0" smtClean="0"/>
                  <a:t> (time slots) </a:t>
                </a:r>
                <a:r>
                  <a:rPr lang="fr-CH" dirty="0" err="1" smtClean="0"/>
                  <a:t>is</a:t>
                </a:r>
                <a:r>
                  <a:rPr lang="fr-CH" dirty="0" smtClean="0"/>
                  <a:t> the </a:t>
                </a:r>
                <a:r>
                  <a:rPr lang="fr-CH" dirty="0" err="1" smtClean="0"/>
                  <a:t>average</a:t>
                </a:r>
                <a:r>
                  <a:rPr lang="fr-CH" dirty="0" smtClean="0"/>
                  <a:t> </a:t>
                </a:r>
                <a:r>
                  <a:rPr lang="fr-CH" dirty="0" err="1" smtClean="0"/>
                  <a:t>delay</a:t>
                </a:r>
                <a:endParaRPr lang="fr-CH" dirty="0" smtClean="0"/>
              </a:p>
              <a:p>
                <a:r>
                  <a:rPr lang="fr-CH" dirty="0" smtClean="0"/>
                  <a:t>Update </a:t>
                </a:r>
                <a:r>
                  <a:rPr lang="fr-CH" dirty="0" err="1" smtClean="0"/>
                  <a:t>term</a:t>
                </a:r>
                <a:r>
                  <a:rPr lang="fr-CH" dirty="0" smtClean="0"/>
                  <a:t> (</a:t>
                </a:r>
                <a:r>
                  <a:rPr lang="fr-CH" dirty="0" err="1" smtClean="0"/>
                  <a:t>evaporation</a:t>
                </a:r>
                <a:r>
                  <a:rPr lang="fr-CH" dirty="0" smtClean="0"/>
                  <a:t>): </a:t>
                </a:r>
                <a:br>
                  <a:rPr lang="fr-CH" dirty="0" smtClean="0"/>
                </a:br>
                <a14:m>
                  <m:oMath xmlns:m="http://schemas.openxmlformats.org/officeDocument/2006/math">
                    <m:r>
                      <a:rPr lang="fr-CH" b="0" i="1" smtClean="0">
                        <a:solidFill>
                          <a:srgbClr val="FF0000"/>
                        </a:solidFill>
                        <a:latin typeface="Cambria Math"/>
                      </a:rPr>
                      <m:t>𝜇</m:t>
                    </m:r>
                    <m:r>
                      <a:rPr lang="fr-CH" b="0" i="1" smtClean="0">
                        <a:latin typeface="Cambria Math"/>
                      </a:rPr>
                      <m:t>𝑍</m:t>
                    </m:r>
                    <m:r>
                      <a:rPr lang="fr-CH" b="0" i="1" smtClean="0">
                        <a:latin typeface="Cambria Math"/>
                      </a:rPr>
                      <m:t> </m:t>
                    </m:r>
                    <m:r>
                      <a:rPr lang="fr-CH" b="0" i="1" smtClean="0">
                        <a:latin typeface="Cambria Math"/>
                      </a:rPr>
                      <m:t>𝑑𝑡</m:t>
                    </m:r>
                  </m:oMath>
                </a14:m>
                <a:r>
                  <a:rPr lang="fr-CH" dirty="0" smtClean="0"/>
                  <a:t/>
                </a:r>
                <a:br>
                  <a:rPr lang="fr-CH" dirty="0" smtClean="0"/>
                </a:br>
                <a:r>
                  <a:rPr lang="fr-CH" dirty="0" err="1" smtClean="0"/>
                  <a:t>with</a:t>
                </a:r>
                <a:r>
                  <a:rPr lang="fr-CH" dirty="0" smtClean="0"/>
                  <a:t> </a:t>
                </a:r>
                <a14:m>
                  <m:oMath xmlns:m="http://schemas.openxmlformats.org/officeDocument/2006/math">
                    <m:r>
                      <a:rPr lang="fr-CH" b="0" i="1" smtClean="0">
                        <a:latin typeface="Cambria Math"/>
                      </a:rPr>
                      <m:t>𝜇</m:t>
                    </m:r>
                    <m:r>
                      <a:rPr lang="fr-CH" b="0" i="0" smtClean="0">
                        <a:latin typeface="Cambria Math"/>
                      </a:rPr>
                      <m:t>&gt;0</m:t>
                    </m:r>
                  </m:oMath>
                </a14:m>
                <a:r>
                  <a:rPr lang="fr-CH" dirty="0" smtClean="0"/>
                  <a:t> or </a:t>
                </a:r>
                <a14:m>
                  <m:oMath xmlns:m="http://schemas.openxmlformats.org/officeDocument/2006/math">
                    <m:r>
                      <a:rPr lang="fr-CH" b="0" i="1" smtClean="0">
                        <a:latin typeface="Cambria Math"/>
                      </a:rPr>
                      <m:t>𝜇</m:t>
                    </m:r>
                    <m:r>
                      <a:rPr lang="fr-CH" b="0" i="1" smtClean="0">
                        <a:latin typeface="Cambria Math"/>
                      </a:rPr>
                      <m:t>&lt;0</m:t>
                    </m:r>
                  </m:oMath>
                </a14:m>
                <a:r>
                  <a:rPr lang="fr-CH" dirty="0" smtClean="0"/>
                  <a:t/>
                </a:r>
                <a:br>
                  <a:rPr lang="fr-CH" dirty="0" smtClean="0"/>
                </a:br>
                <a14:m>
                  <m:oMath xmlns:m="http://schemas.openxmlformats.org/officeDocument/2006/math">
                    <m:r>
                      <a:rPr lang="fr-CH" b="0" i="1" smtClean="0">
                        <a:latin typeface="Cambria Math"/>
                      </a:rPr>
                      <m:t>𝜇</m:t>
                    </m:r>
                  </m:oMath>
                </a14:m>
                <a:r>
                  <a:rPr lang="fr-CH" dirty="0" smtClean="0"/>
                  <a:t> </a:t>
                </a:r>
                <a:r>
                  <a:rPr lang="fr-CH" dirty="0" err="1" smtClean="0"/>
                  <a:t>is</a:t>
                </a:r>
                <a:r>
                  <a:rPr lang="fr-CH" dirty="0" smtClean="0"/>
                  <a:t> the </a:t>
                </a:r>
                <a:r>
                  <a:rPr lang="fr-CH" dirty="0" err="1" smtClean="0"/>
                  <a:t>evaporation</a:t>
                </a:r>
                <a:r>
                  <a:rPr lang="fr-CH" dirty="0" smtClean="0"/>
                  <a:t> rate (proportion of </a:t>
                </a:r>
                <a:r>
                  <a:rPr lang="fr-CH" dirty="0" err="1" smtClean="0"/>
                  <a:t>lost</a:t>
                </a:r>
                <a:r>
                  <a:rPr lang="fr-CH" dirty="0" smtClean="0"/>
                  <a:t> </a:t>
                </a:r>
                <a:r>
                  <a:rPr lang="fr-CH" dirty="0" err="1" smtClean="0"/>
                  <a:t>demand</a:t>
                </a:r>
                <a:r>
                  <a:rPr lang="fr-CH" dirty="0" smtClean="0"/>
                  <a:t> per time slot)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2092" y="1868584"/>
                <a:ext cx="3286826" cy="4961950"/>
              </a:xfrm>
              <a:blipFill rotWithShape="1">
                <a:blip r:embed="rId11"/>
                <a:stretch>
                  <a:fillRect t="-984"/>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12</a:t>
            </a:fld>
            <a:endParaRPr lang="en-US"/>
          </a:p>
        </p:txBody>
      </p:sp>
      <p:grpSp>
        <p:nvGrpSpPr>
          <p:cNvPr id="5" name="Group 4"/>
          <p:cNvGrpSpPr/>
          <p:nvPr/>
        </p:nvGrpSpPr>
        <p:grpSpPr>
          <a:xfrm>
            <a:off x="3745466" y="1654574"/>
            <a:ext cx="5271891" cy="4587240"/>
            <a:chOff x="3745466" y="1654574"/>
            <a:chExt cx="5271891" cy="4587240"/>
          </a:xfrm>
        </p:grpSpPr>
        <p:grpSp>
          <p:nvGrpSpPr>
            <p:cNvPr id="6" name="Group 5"/>
            <p:cNvGrpSpPr/>
            <p:nvPr/>
          </p:nvGrpSpPr>
          <p:grpSpPr>
            <a:xfrm>
              <a:off x="3745466" y="1654574"/>
              <a:ext cx="5271891" cy="4587240"/>
              <a:chOff x="3745466" y="1654574"/>
              <a:chExt cx="5271891" cy="4587240"/>
            </a:xfrm>
          </p:grpSpPr>
          <p:sp>
            <p:nvSpPr>
              <p:cNvPr id="8" name="Rectangle 7"/>
              <p:cNvSpPr/>
              <p:nvPr/>
            </p:nvSpPr>
            <p:spPr bwMode="auto">
              <a:xfrm flipV="1">
                <a:off x="7820250" y="4769367"/>
                <a:ext cx="259557" cy="270540"/>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flipV="1">
                <a:off x="4089500" y="5858009"/>
                <a:ext cx="259557" cy="270540"/>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10" name="TextBox 9"/>
              <p:cNvSpPr txBox="1"/>
              <p:nvPr/>
            </p:nvSpPr>
            <p:spPr>
              <a:xfrm>
                <a:off x="7046672" y="2673961"/>
                <a:ext cx="784895" cy="338554"/>
              </a:xfrm>
              <a:prstGeom prst="rect">
                <a:avLst/>
              </a:prstGeom>
              <a:noFill/>
            </p:spPr>
            <p:txBody>
              <a:bodyPr wrap="none" rtlCol="0">
                <a:spAutoFit/>
              </a:bodyPr>
              <a:lstStyle/>
              <a:p>
                <a:pPr algn="l"/>
                <a:r>
                  <a:rPr lang="en-US" sz="1600" dirty="0" smtClean="0">
                    <a:solidFill>
                      <a:schemeClr val="tx1">
                        <a:lumMod val="75000"/>
                        <a:lumOff val="25000"/>
                      </a:schemeClr>
                    </a:solidFill>
                    <a:latin typeface="+mn-lt"/>
                  </a:rPr>
                  <a:t>Supply</a:t>
                </a:r>
                <a:endParaRPr lang="fr-CH" sz="1600" dirty="0">
                  <a:solidFill>
                    <a:schemeClr val="tx1">
                      <a:lumMod val="75000"/>
                      <a:lumOff val="25000"/>
                    </a:schemeClr>
                  </a:solidFill>
                  <a:latin typeface="+mn-lt"/>
                </a:endParaRPr>
              </a:p>
            </p:txBody>
          </p:sp>
          <p:pic>
            <p:nvPicPr>
              <p:cNvPr id="11" name="Picture 3" descr="C:\Users\tomozei\AppData\Local\Microsoft\Windows\Temporary Internet Files\Content.IE5\3UL8SXHM\MC900441874[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50438" y="1909822"/>
                <a:ext cx="511007" cy="764825"/>
              </a:xfrm>
              <a:prstGeom prst="rect">
                <a:avLst/>
              </a:prstGeom>
              <a:noFill/>
              <a:ln w="57150">
                <a:solidFill>
                  <a:srgbClr val="FF66FF"/>
                </a:solidFill>
                <a:prstDash val="dash"/>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6575666" y="3071360"/>
                <a:ext cx="1431475" cy="172627"/>
              </a:xfrm>
              <a:prstGeom prst="rect">
                <a:avLst/>
              </a:prstGeom>
            </p:spPr>
          </p:pic>
          <p:pic>
            <p:nvPicPr>
              <p:cNvPr id="13" name="Picture 12"/>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4998501" y="3566259"/>
                <a:ext cx="938562" cy="172627"/>
              </a:xfrm>
              <a:prstGeom prst="rect">
                <a:avLst/>
              </a:prstGeom>
            </p:spPr>
          </p:pic>
          <p:sp>
            <p:nvSpPr>
              <p:cNvPr id="14" name="TextBox 13"/>
              <p:cNvSpPr txBox="1"/>
              <p:nvPr/>
            </p:nvSpPr>
            <p:spPr>
              <a:xfrm>
                <a:off x="4535155" y="4316306"/>
                <a:ext cx="1107483" cy="584775"/>
              </a:xfrm>
              <a:prstGeom prst="rect">
                <a:avLst/>
              </a:prstGeom>
              <a:noFill/>
            </p:spPr>
            <p:txBody>
              <a:bodyPr wrap="none" rtlCol="0">
                <a:spAutoFit/>
              </a:bodyPr>
              <a:lstStyle/>
              <a:p>
                <a:pPr algn="l"/>
                <a:r>
                  <a:rPr lang="en-US" sz="1600" dirty="0" smtClean="0">
                    <a:solidFill>
                      <a:schemeClr val="tx1">
                        <a:lumMod val="75000"/>
                        <a:lumOff val="25000"/>
                      </a:schemeClr>
                    </a:solidFill>
                    <a:latin typeface="+mn-lt"/>
                  </a:rPr>
                  <a:t>Returning </a:t>
                </a:r>
              </a:p>
              <a:p>
                <a:pPr algn="l"/>
                <a:r>
                  <a:rPr lang="en-US" sz="1600" dirty="0" smtClean="0">
                    <a:solidFill>
                      <a:schemeClr val="tx1">
                        <a:lumMod val="75000"/>
                        <a:lumOff val="25000"/>
                      </a:schemeClr>
                    </a:solidFill>
                    <a:latin typeface="+mn-lt"/>
                  </a:rPr>
                  <a:t>Demand</a:t>
                </a:r>
                <a:endParaRPr lang="fr-CH" sz="1600" dirty="0">
                  <a:solidFill>
                    <a:schemeClr val="tx1">
                      <a:lumMod val="75000"/>
                      <a:lumOff val="25000"/>
                    </a:schemeClr>
                  </a:solidFill>
                  <a:latin typeface="+mn-lt"/>
                </a:endParaRPr>
              </a:p>
            </p:txBody>
          </p:sp>
          <p:sp>
            <p:nvSpPr>
              <p:cNvPr id="15" name="TextBox 14"/>
              <p:cNvSpPr txBox="1"/>
              <p:nvPr/>
            </p:nvSpPr>
            <p:spPr>
              <a:xfrm>
                <a:off x="6431444" y="3693347"/>
                <a:ext cx="1087349" cy="584775"/>
              </a:xfrm>
              <a:prstGeom prst="rect">
                <a:avLst/>
              </a:prstGeom>
              <a:noFill/>
            </p:spPr>
            <p:txBody>
              <a:bodyPr wrap="none" rtlCol="0">
                <a:spAutoFit/>
              </a:bodyPr>
              <a:lstStyle/>
              <a:p>
                <a:pPr algn="l"/>
                <a:r>
                  <a:rPr lang="en-US" sz="1600" dirty="0" smtClean="0">
                    <a:solidFill>
                      <a:schemeClr val="tx1">
                        <a:lumMod val="75000"/>
                        <a:lumOff val="25000"/>
                      </a:schemeClr>
                    </a:solidFill>
                    <a:latin typeface="+mn-lt"/>
                  </a:rPr>
                  <a:t>Expressed</a:t>
                </a:r>
              </a:p>
              <a:p>
                <a:pPr algn="l"/>
                <a:r>
                  <a:rPr lang="en-US" sz="1600" dirty="0" smtClean="0">
                    <a:solidFill>
                      <a:schemeClr val="tx1">
                        <a:lumMod val="75000"/>
                        <a:lumOff val="25000"/>
                      </a:schemeClr>
                    </a:solidFill>
                    <a:latin typeface="+mn-lt"/>
                  </a:rPr>
                  <a:t>Demand</a:t>
                </a:r>
                <a:endParaRPr lang="fr-CH" sz="1600" dirty="0">
                  <a:solidFill>
                    <a:schemeClr val="tx1">
                      <a:lumMod val="75000"/>
                      <a:lumOff val="25000"/>
                    </a:schemeClr>
                  </a:solidFill>
                  <a:latin typeface="+mn-lt"/>
                </a:endParaRPr>
              </a:p>
            </p:txBody>
          </p:sp>
          <p:pic>
            <p:nvPicPr>
              <p:cNvPr id="16" name="Picture 15"/>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6619261" y="4316306"/>
                <a:ext cx="228076" cy="150208"/>
              </a:xfrm>
              <a:prstGeom prst="rect">
                <a:avLst/>
              </a:prstGeom>
            </p:spPr>
          </p:pic>
          <p:sp>
            <p:nvSpPr>
              <p:cNvPr id="17" name="TextBox 16"/>
              <p:cNvSpPr txBox="1"/>
              <p:nvPr/>
            </p:nvSpPr>
            <p:spPr>
              <a:xfrm>
                <a:off x="6275674" y="5279060"/>
                <a:ext cx="1109856" cy="584775"/>
              </a:xfrm>
              <a:prstGeom prst="rect">
                <a:avLst/>
              </a:prstGeom>
              <a:noFill/>
            </p:spPr>
            <p:txBody>
              <a:bodyPr wrap="none" rtlCol="0">
                <a:spAutoFit/>
              </a:bodyPr>
              <a:lstStyle/>
              <a:p>
                <a:pPr algn="r"/>
                <a:r>
                  <a:rPr lang="en-US" sz="1600" dirty="0" smtClean="0">
                    <a:solidFill>
                      <a:schemeClr val="tx1">
                        <a:lumMod val="75000"/>
                        <a:lumOff val="25000"/>
                      </a:schemeClr>
                    </a:solidFill>
                    <a:latin typeface="+mn-lt"/>
                  </a:rPr>
                  <a:t>Frustrated</a:t>
                </a:r>
              </a:p>
              <a:p>
                <a:pPr algn="r"/>
                <a:r>
                  <a:rPr lang="en-US" sz="1600" dirty="0" smtClean="0">
                    <a:solidFill>
                      <a:schemeClr val="tx1">
                        <a:lumMod val="75000"/>
                        <a:lumOff val="25000"/>
                      </a:schemeClr>
                    </a:solidFill>
                    <a:latin typeface="+mn-lt"/>
                  </a:rPr>
                  <a:t>Demand</a:t>
                </a:r>
                <a:endParaRPr lang="fr-CH" sz="1600" dirty="0">
                  <a:solidFill>
                    <a:schemeClr val="tx1">
                      <a:lumMod val="75000"/>
                      <a:lumOff val="25000"/>
                    </a:schemeClr>
                  </a:solidFill>
                  <a:latin typeface="+mn-lt"/>
                </a:endParaRPr>
              </a:p>
            </p:txBody>
          </p:sp>
          <p:pic>
            <p:nvPicPr>
              <p:cNvPr id="18" name="Picture 17"/>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6319014" y="4995897"/>
                <a:ext cx="1036094" cy="164780"/>
              </a:xfrm>
              <a:prstGeom prst="rect">
                <a:avLst/>
              </a:prstGeom>
            </p:spPr>
          </p:pic>
          <p:sp>
            <p:nvSpPr>
              <p:cNvPr id="19" name="TextBox 18"/>
              <p:cNvSpPr txBox="1"/>
              <p:nvPr/>
            </p:nvSpPr>
            <p:spPr>
              <a:xfrm>
                <a:off x="8080882" y="3806613"/>
                <a:ext cx="936475" cy="584775"/>
              </a:xfrm>
              <a:prstGeom prst="rect">
                <a:avLst/>
              </a:prstGeom>
              <a:noFill/>
            </p:spPr>
            <p:txBody>
              <a:bodyPr wrap="none" rtlCol="0">
                <a:spAutoFit/>
              </a:bodyPr>
              <a:lstStyle/>
              <a:p>
                <a:pPr algn="l"/>
                <a:r>
                  <a:rPr lang="en-US" sz="1600" dirty="0" smtClean="0">
                    <a:solidFill>
                      <a:schemeClr val="tx1">
                        <a:lumMod val="75000"/>
                        <a:lumOff val="25000"/>
                      </a:schemeClr>
                    </a:solidFill>
                    <a:latin typeface="+mn-lt"/>
                  </a:rPr>
                  <a:t>Satisfied</a:t>
                </a:r>
              </a:p>
              <a:p>
                <a:pPr algn="l"/>
                <a:r>
                  <a:rPr lang="en-US" sz="1600" dirty="0" smtClean="0">
                    <a:solidFill>
                      <a:schemeClr val="tx1">
                        <a:lumMod val="75000"/>
                        <a:lumOff val="25000"/>
                      </a:schemeClr>
                    </a:solidFill>
                    <a:latin typeface="+mn-lt"/>
                  </a:rPr>
                  <a:t>Demand</a:t>
                </a:r>
                <a:endParaRPr lang="fr-CH" sz="1600" dirty="0">
                  <a:solidFill>
                    <a:schemeClr val="tx1">
                      <a:lumMod val="75000"/>
                      <a:lumOff val="25000"/>
                    </a:schemeClr>
                  </a:solidFill>
                  <a:latin typeface="+mn-lt"/>
                </a:endParaRPr>
              </a:p>
            </p:txBody>
          </p:sp>
          <p:sp>
            <p:nvSpPr>
              <p:cNvPr id="20" name="TextBox 19"/>
              <p:cNvSpPr txBox="1"/>
              <p:nvPr/>
            </p:nvSpPr>
            <p:spPr>
              <a:xfrm>
                <a:off x="3959929" y="5448958"/>
                <a:ext cx="1968809" cy="338554"/>
              </a:xfrm>
              <a:prstGeom prst="rect">
                <a:avLst/>
              </a:prstGeom>
              <a:noFill/>
            </p:spPr>
            <p:txBody>
              <a:bodyPr wrap="none" rtlCol="0">
                <a:spAutoFit/>
              </a:bodyPr>
              <a:lstStyle/>
              <a:p>
                <a:pPr algn="l"/>
                <a:r>
                  <a:rPr lang="en-US" sz="1600" dirty="0" smtClean="0">
                    <a:solidFill>
                      <a:schemeClr val="tx1">
                        <a:lumMod val="75000"/>
                        <a:lumOff val="25000"/>
                      </a:schemeClr>
                    </a:solidFill>
                    <a:latin typeface="+mn-lt"/>
                  </a:rPr>
                  <a:t>Backlogged Demand</a:t>
                </a:r>
                <a:endParaRPr lang="fr-CH" sz="1600" dirty="0">
                  <a:solidFill>
                    <a:schemeClr val="tx1">
                      <a:lumMod val="75000"/>
                      <a:lumOff val="25000"/>
                    </a:schemeClr>
                  </a:solidFill>
                  <a:latin typeface="+mn-lt"/>
                </a:endParaRPr>
              </a:p>
            </p:txBody>
          </p:sp>
          <p:pic>
            <p:nvPicPr>
              <p:cNvPr id="21" name="Picture 20"/>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4132249" y="5949814"/>
                <a:ext cx="174058" cy="150208"/>
              </a:xfrm>
              <a:prstGeom prst="rect">
                <a:avLst/>
              </a:prstGeom>
            </p:spPr>
          </p:pic>
          <p:sp>
            <p:nvSpPr>
              <p:cNvPr id="22" name="Right Arrow 21"/>
              <p:cNvSpPr/>
              <p:nvPr/>
            </p:nvSpPr>
            <p:spPr bwMode="auto">
              <a:xfrm>
                <a:off x="6421211" y="4478128"/>
                <a:ext cx="854142" cy="109276"/>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23" name="Minus 22"/>
              <p:cNvSpPr/>
              <p:nvPr/>
            </p:nvSpPr>
            <p:spPr bwMode="auto">
              <a:xfrm>
                <a:off x="7321427" y="4425298"/>
                <a:ext cx="143855" cy="214936"/>
              </a:xfrm>
              <a:prstGeom prst="mathMin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24" name="Rectangle 23"/>
              <p:cNvSpPr/>
              <p:nvPr/>
            </p:nvSpPr>
            <p:spPr bwMode="auto">
              <a:xfrm>
                <a:off x="6181373" y="4349690"/>
                <a:ext cx="239839" cy="366151"/>
              </a:xfrm>
              <a:prstGeom prst="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25" name="Plus 24"/>
              <p:cNvSpPr/>
              <p:nvPr/>
            </p:nvSpPr>
            <p:spPr bwMode="auto">
              <a:xfrm>
                <a:off x="6229365" y="4425298"/>
                <a:ext cx="143855" cy="214936"/>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26" name="Right Arrow 25"/>
              <p:cNvSpPr/>
              <p:nvPr/>
            </p:nvSpPr>
            <p:spPr bwMode="auto">
              <a:xfrm>
                <a:off x="7515192" y="4478128"/>
                <a:ext cx="766064" cy="109276"/>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27" name="Right Arrow 26"/>
              <p:cNvSpPr/>
              <p:nvPr/>
            </p:nvSpPr>
            <p:spPr bwMode="auto">
              <a:xfrm rot="5400000">
                <a:off x="6874838" y="3777492"/>
                <a:ext cx="1046788" cy="79056"/>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28" name="Rectangle 27"/>
              <p:cNvSpPr/>
              <p:nvPr/>
            </p:nvSpPr>
            <p:spPr bwMode="auto">
              <a:xfrm>
                <a:off x="7275354" y="4349690"/>
                <a:ext cx="239839" cy="366151"/>
              </a:xfrm>
              <a:prstGeom prst="rect">
                <a:avLst/>
              </a:prstGeom>
              <a:noFill/>
              <a:ln w="571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29" name="Bent-Up Arrow 28"/>
              <p:cNvSpPr/>
              <p:nvPr/>
            </p:nvSpPr>
            <p:spPr bwMode="auto">
              <a:xfrm rot="5400000">
                <a:off x="5478474" y="3829866"/>
                <a:ext cx="714094" cy="691703"/>
              </a:xfrm>
              <a:prstGeom prst="bentUpArrow">
                <a:avLst>
                  <a:gd name="adj1" fmla="val 10045"/>
                  <a:gd name="adj2" fmla="val 8806"/>
                  <a:gd name="adj3" fmla="val 2129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30" name="TextBox 29"/>
              <p:cNvSpPr txBox="1"/>
              <p:nvPr/>
            </p:nvSpPr>
            <p:spPr>
              <a:xfrm>
                <a:off x="4903563" y="3197631"/>
                <a:ext cx="1627048" cy="338554"/>
              </a:xfrm>
              <a:prstGeom prst="rect">
                <a:avLst/>
              </a:prstGeom>
              <a:noFill/>
            </p:spPr>
            <p:txBody>
              <a:bodyPr wrap="none" rtlCol="0">
                <a:spAutoFit/>
              </a:bodyPr>
              <a:lstStyle/>
              <a:p>
                <a:pPr algn="l"/>
                <a:r>
                  <a:rPr lang="en-US" sz="1600" dirty="0" smtClean="0">
                    <a:solidFill>
                      <a:schemeClr val="tx1">
                        <a:lumMod val="75000"/>
                        <a:lumOff val="25000"/>
                      </a:schemeClr>
                    </a:solidFill>
                    <a:latin typeface="+mn-lt"/>
                  </a:rPr>
                  <a:t>Natural Demand</a:t>
                </a:r>
                <a:endParaRPr lang="fr-CH" sz="1600" dirty="0">
                  <a:solidFill>
                    <a:schemeClr val="tx1">
                      <a:lumMod val="75000"/>
                      <a:lumOff val="25000"/>
                    </a:schemeClr>
                  </a:solidFill>
                  <a:latin typeface="+mn-lt"/>
                </a:endParaRPr>
              </a:p>
            </p:txBody>
          </p:sp>
          <p:sp>
            <p:nvSpPr>
              <p:cNvPr id="31" name="Rectangle 30"/>
              <p:cNvSpPr/>
              <p:nvPr/>
            </p:nvSpPr>
            <p:spPr bwMode="auto">
              <a:xfrm>
                <a:off x="4419546" y="5109225"/>
                <a:ext cx="1112737" cy="7310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32" name="Bent-Up Arrow 50"/>
              <p:cNvSpPr/>
              <p:nvPr/>
            </p:nvSpPr>
            <p:spPr bwMode="auto">
              <a:xfrm rot="5400000" flipH="1">
                <a:off x="5527422" y="4531627"/>
                <a:ext cx="612948" cy="688454"/>
              </a:xfrm>
              <a:custGeom>
                <a:avLst/>
                <a:gdLst>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0 w 2083343"/>
                  <a:gd name="connsiteY9" fmla="*/ 326831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91440 w 2083343"/>
                  <a:gd name="connsiteY9" fmla="*/ 335975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249382 w 2083343"/>
                  <a:gd name="connsiteY8" fmla="*/ 3496186 h 349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343" h="3496186">
                    <a:moveTo>
                      <a:pt x="0" y="3268310"/>
                    </a:moveTo>
                    <a:lnTo>
                      <a:pt x="1782612" y="3268310"/>
                    </a:lnTo>
                    <a:lnTo>
                      <a:pt x="1782612" y="504815"/>
                    </a:lnTo>
                    <a:lnTo>
                      <a:pt x="1709758" y="504815"/>
                    </a:lnTo>
                    <a:lnTo>
                      <a:pt x="1896550" y="0"/>
                    </a:lnTo>
                    <a:lnTo>
                      <a:pt x="2083343" y="504815"/>
                    </a:lnTo>
                    <a:lnTo>
                      <a:pt x="2010488" y="504815"/>
                    </a:lnTo>
                    <a:lnTo>
                      <a:pt x="2010488" y="3496186"/>
                    </a:lnTo>
                    <a:lnTo>
                      <a:pt x="249382" y="3496186"/>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pic>
            <p:nvPicPr>
              <p:cNvPr id="33" name="Picture 32"/>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4631917" y="4922257"/>
                <a:ext cx="560435" cy="150208"/>
              </a:xfrm>
              <a:prstGeom prst="rect">
                <a:avLst/>
              </a:prstGeom>
            </p:spPr>
          </p:pic>
          <p:sp>
            <p:nvSpPr>
              <p:cNvPr id="34" name="Up Arrow 33"/>
              <p:cNvSpPr/>
              <p:nvPr/>
            </p:nvSpPr>
            <p:spPr bwMode="auto">
              <a:xfrm>
                <a:off x="4132249" y="4349690"/>
                <a:ext cx="175435" cy="496488"/>
              </a:xfrm>
              <a:prstGeom prst="upArrow">
                <a:avLst/>
              </a:prstGeom>
              <a:gradFill>
                <a:gsLst>
                  <a:gs pos="0">
                    <a:schemeClr val="bg1"/>
                  </a:gs>
                  <a:gs pos="100000">
                    <a:schemeClr val="accent1">
                      <a:shade val="100000"/>
                      <a:satMod val="115000"/>
                    </a:schemeClr>
                  </a:gs>
                </a:gsLst>
                <a:lin ang="5400000" scaled="0"/>
              </a:gradFill>
              <a:ln w="9525" cap="flat" cmpd="sng" algn="ctr">
                <a:gradFill>
                  <a:gsLst>
                    <a:gs pos="0">
                      <a:schemeClr val="bg1">
                        <a:lumMod val="85000"/>
                      </a:schemeClr>
                    </a:gs>
                    <a:gs pos="50000">
                      <a:schemeClr val="bg2">
                        <a:lumMod val="40000"/>
                        <a:lumOff val="60000"/>
                      </a:schemeClr>
                    </a:gs>
                    <a:gs pos="100000">
                      <a:schemeClr val="tx1"/>
                    </a:gs>
                  </a:gsLst>
                  <a:lin ang="5400000" scaled="0"/>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35" name="TextBox 34"/>
              <p:cNvSpPr txBox="1"/>
              <p:nvPr/>
            </p:nvSpPr>
            <p:spPr>
              <a:xfrm>
                <a:off x="3910119" y="3749980"/>
                <a:ext cx="1334853" cy="338554"/>
              </a:xfrm>
              <a:prstGeom prst="rect">
                <a:avLst/>
              </a:prstGeom>
              <a:noFill/>
            </p:spPr>
            <p:txBody>
              <a:bodyPr wrap="none" rtlCol="0">
                <a:spAutoFit/>
              </a:bodyPr>
              <a:lstStyle/>
              <a:p>
                <a:pPr algn="l"/>
                <a:r>
                  <a:rPr lang="en-US" sz="1600" b="1" dirty="0" smtClean="0">
                    <a:solidFill>
                      <a:srgbClr val="FF0000"/>
                    </a:solidFill>
                    <a:latin typeface="+mn-lt"/>
                  </a:rPr>
                  <a:t>Evaporation</a:t>
                </a:r>
                <a:endParaRPr lang="fr-CH" sz="1600" dirty="0">
                  <a:solidFill>
                    <a:srgbClr val="FF0000"/>
                  </a:solidFill>
                  <a:latin typeface="+mn-lt"/>
                </a:endParaRPr>
              </a:p>
            </p:txBody>
          </p:sp>
          <p:pic>
            <p:nvPicPr>
              <p:cNvPr id="36" name="Picture 35"/>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4100740" y="4147759"/>
                <a:ext cx="237078" cy="150208"/>
              </a:xfrm>
              <a:prstGeom prst="rect">
                <a:avLst/>
              </a:prstGeom>
            </p:spPr>
          </p:pic>
          <p:sp>
            <p:nvSpPr>
              <p:cNvPr id="37" name="Freeform 36"/>
              <p:cNvSpPr/>
              <p:nvPr/>
            </p:nvSpPr>
            <p:spPr>
              <a:xfrm>
                <a:off x="6922591" y="3020036"/>
                <a:ext cx="398836" cy="285445"/>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57150">
                <a:solidFill>
                  <a:srgbClr val="0070C0"/>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38" name="Freeform 37"/>
              <p:cNvSpPr/>
              <p:nvPr/>
            </p:nvSpPr>
            <p:spPr>
              <a:xfrm flipH="1">
                <a:off x="7301566" y="1868584"/>
                <a:ext cx="835353" cy="1204987"/>
              </a:xfrm>
              <a:custGeom>
                <a:avLst/>
                <a:gdLst>
                  <a:gd name="connsiteX0" fmla="*/ 0 w 4488872"/>
                  <a:gd name="connsiteY0" fmla="*/ 0 h 4156363"/>
                  <a:gd name="connsiteX1" fmla="*/ 2660072 w 4488872"/>
                  <a:gd name="connsiteY1" fmla="*/ 3313215 h 4156363"/>
                  <a:gd name="connsiteX2" fmla="*/ 4488872 w 4488872"/>
                  <a:gd name="connsiteY2" fmla="*/ 4156363 h 4156363"/>
                  <a:gd name="connsiteX0" fmla="*/ 0 w 2937165"/>
                  <a:gd name="connsiteY0" fmla="*/ 0 h 3613126"/>
                  <a:gd name="connsiteX1" fmla="*/ 1108365 w 2937165"/>
                  <a:gd name="connsiteY1" fmla="*/ 2769978 h 3613126"/>
                  <a:gd name="connsiteX2" fmla="*/ 2937165 w 2937165"/>
                  <a:gd name="connsiteY2" fmla="*/ 3613126 h 3613126"/>
                </a:gdLst>
                <a:ahLst/>
                <a:cxnLst>
                  <a:cxn ang="0">
                    <a:pos x="connsiteX0" y="connsiteY0"/>
                  </a:cxn>
                  <a:cxn ang="0">
                    <a:pos x="connsiteX1" y="connsiteY1"/>
                  </a:cxn>
                  <a:cxn ang="0">
                    <a:pos x="connsiteX2" y="connsiteY2"/>
                  </a:cxn>
                </a:cxnLst>
                <a:rect l="l" t="t" r="r" b="b"/>
                <a:pathLst>
                  <a:path w="2937165" h="3613126">
                    <a:moveTo>
                      <a:pt x="0" y="0"/>
                    </a:moveTo>
                    <a:cubicBezTo>
                      <a:pt x="955963" y="1310244"/>
                      <a:pt x="618838" y="2167790"/>
                      <a:pt x="1108365" y="2769978"/>
                    </a:cubicBezTo>
                    <a:cubicBezTo>
                      <a:pt x="1597892" y="3372166"/>
                      <a:pt x="2396837" y="3537915"/>
                      <a:pt x="2937165" y="3613126"/>
                    </a:cubicBezTo>
                  </a:path>
                </a:pathLst>
              </a:custGeom>
              <a:ln w="57150">
                <a:solidFill>
                  <a:srgbClr val="0070C0"/>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39" name="TextBox 38"/>
              <p:cNvSpPr txBox="1"/>
              <p:nvPr/>
            </p:nvSpPr>
            <p:spPr>
              <a:xfrm>
                <a:off x="7695156" y="1654574"/>
                <a:ext cx="1002198" cy="338554"/>
              </a:xfrm>
              <a:prstGeom prst="rect">
                <a:avLst/>
              </a:prstGeom>
              <a:noFill/>
            </p:spPr>
            <p:txBody>
              <a:bodyPr wrap="none" rtlCol="0">
                <a:spAutoFit/>
              </a:bodyPr>
              <a:lstStyle/>
              <a:p>
                <a:r>
                  <a:rPr lang="en-US" sz="1600" b="1" dirty="0" smtClean="0">
                    <a:solidFill>
                      <a:srgbClr val="0070C0"/>
                    </a:solidFill>
                    <a:latin typeface="Segoe Script" pitchFamily="34" charset="0"/>
                  </a:rPr>
                  <a:t>Control</a:t>
                </a:r>
                <a:endParaRPr lang="fr-CH" sz="1600" b="1" dirty="0">
                  <a:solidFill>
                    <a:srgbClr val="0070C0"/>
                  </a:solidFill>
                  <a:latin typeface="Segoe Script" pitchFamily="34" charset="0"/>
                </a:endParaRPr>
              </a:p>
            </p:txBody>
          </p:sp>
          <p:sp>
            <p:nvSpPr>
              <p:cNvPr id="40" name="TextBox 39"/>
              <p:cNvSpPr txBox="1"/>
              <p:nvPr/>
            </p:nvSpPr>
            <p:spPr>
              <a:xfrm>
                <a:off x="5449343" y="2271139"/>
                <a:ext cx="1560043" cy="338554"/>
              </a:xfrm>
              <a:prstGeom prst="rect">
                <a:avLst/>
              </a:prstGeom>
              <a:noFill/>
            </p:spPr>
            <p:txBody>
              <a:bodyPr wrap="none" rtlCol="0">
                <a:spAutoFit/>
              </a:bodyPr>
              <a:lstStyle/>
              <a:p>
                <a:r>
                  <a:rPr lang="en-US" sz="1600" b="1" dirty="0" smtClean="0">
                    <a:solidFill>
                      <a:srgbClr val="FF66FF"/>
                    </a:solidFill>
                    <a:latin typeface="Segoe Script" pitchFamily="34" charset="0"/>
                  </a:rPr>
                  <a:t>Randomness</a:t>
                </a:r>
                <a:endParaRPr lang="fr-CH" sz="1600" b="1" dirty="0">
                  <a:solidFill>
                    <a:srgbClr val="FF66FF"/>
                  </a:solidFill>
                  <a:latin typeface="Segoe Script" pitchFamily="34" charset="0"/>
                </a:endParaRPr>
              </a:p>
            </p:txBody>
          </p:sp>
          <p:sp>
            <p:nvSpPr>
              <p:cNvPr id="41" name="Freeform 40"/>
              <p:cNvSpPr/>
              <p:nvPr/>
            </p:nvSpPr>
            <p:spPr>
              <a:xfrm>
                <a:off x="5935720" y="2523114"/>
                <a:ext cx="361377" cy="1032724"/>
              </a:xfrm>
              <a:custGeom>
                <a:avLst/>
                <a:gdLst>
                  <a:gd name="connsiteX0" fmla="*/ 0 w 2030881"/>
                  <a:gd name="connsiteY0" fmla="*/ 0 h 4424516"/>
                  <a:gd name="connsiteX1" fmla="*/ 2005781 w 2030881"/>
                  <a:gd name="connsiteY1" fmla="*/ 2035278 h 4424516"/>
                  <a:gd name="connsiteX2" fmla="*/ 943897 w 2030881"/>
                  <a:gd name="connsiteY2" fmla="*/ 4424516 h 4424516"/>
                  <a:gd name="connsiteX0" fmla="*/ 764133 w 1310792"/>
                  <a:gd name="connsiteY0" fmla="*/ 0 h 3510116"/>
                  <a:gd name="connsiteX1" fmla="*/ 1061884 w 1310792"/>
                  <a:gd name="connsiteY1" fmla="*/ 1120878 h 3510116"/>
                  <a:gd name="connsiteX2" fmla="*/ 0 w 1310792"/>
                  <a:gd name="connsiteY2" fmla="*/ 3510116 h 3510116"/>
                  <a:gd name="connsiteX0" fmla="*/ 764133 w 1835188"/>
                  <a:gd name="connsiteY0" fmla="*/ 0 h 3510116"/>
                  <a:gd name="connsiteX1" fmla="*/ 1803756 w 1835188"/>
                  <a:gd name="connsiteY1" fmla="*/ 2363082 h 3510116"/>
                  <a:gd name="connsiteX2" fmla="*/ 0 w 1835188"/>
                  <a:gd name="connsiteY2" fmla="*/ 3510116 h 3510116"/>
                </a:gdLst>
                <a:ahLst/>
                <a:cxnLst>
                  <a:cxn ang="0">
                    <a:pos x="connsiteX0" y="connsiteY0"/>
                  </a:cxn>
                  <a:cxn ang="0">
                    <a:pos x="connsiteX1" y="connsiteY1"/>
                  </a:cxn>
                  <a:cxn ang="0">
                    <a:pos x="connsiteX2" y="connsiteY2"/>
                  </a:cxn>
                </a:cxnLst>
                <a:rect l="l" t="t" r="r" b="b"/>
                <a:pathLst>
                  <a:path w="1835188" h="3510116">
                    <a:moveTo>
                      <a:pt x="764133" y="0"/>
                    </a:moveTo>
                    <a:cubicBezTo>
                      <a:pt x="1688365" y="648929"/>
                      <a:pt x="1931111" y="1778063"/>
                      <a:pt x="1803756" y="2363082"/>
                    </a:cubicBezTo>
                    <a:cubicBezTo>
                      <a:pt x="1676401" y="2948101"/>
                      <a:pt x="609600" y="2684206"/>
                      <a:pt x="0" y="3510116"/>
                    </a:cubicBezTo>
                  </a:path>
                </a:pathLst>
              </a:custGeom>
              <a:ln w="57150">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sz="1600"/>
              </a:p>
            </p:txBody>
          </p:sp>
          <p:sp>
            <p:nvSpPr>
              <p:cNvPr id="42" name="Freeform 41"/>
              <p:cNvSpPr/>
              <p:nvPr/>
            </p:nvSpPr>
            <p:spPr>
              <a:xfrm>
                <a:off x="6182631" y="2478248"/>
                <a:ext cx="1646621" cy="891879"/>
              </a:xfrm>
              <a:custGeom>
                <a:avLst/>
                <a:gdLst>
                  <a:gd name="connsiteX0" fmla="*/ 0 w 10294374"/>
                  <a:gd name="connsiteY0" fmla="*/ 0 h 4238284"/>
                  <a:gd name="connsiteX1" fmla="*/ 6253316 w 10294374"/>
                  <a:gd name="connsiteY1" fmla="*/ 3982065 h 4238284"/>
                  <a:gd name="connsiteX2" fmla="*/ 10294374 w 10294374"/>
                  <a:gd name="connsiteY2" fmla="*/ 3510116 h 4238284"/>
                  <a:gd name="connsiteX0" fmla="*/ 0 w 10294374"/>
                  <a:gd name="connsiteY0" fmla="*/ 0 h 4056718"/>
                  <a:gd name="connsiteX1" fmla="*/ 4237229 w 10294374"/>
                  <a:gd name="connsiteY1" fmla="*/ 3728677 h 4056718"/>
                  <a:gd name="connsiteX2" fmla="*/ 10294374 w 10294374"/>
                  <a:gd name="connsiteY2" fmla="*/ 3510116 h 4056718"/>
                  <a:gd name="connsiteX0" fmla="*/ 0 w 10294374"/>
                  <a:gd name="connsiteY0" fmla="*/ 0 h 3911293"/>
                  <a:gd name="connsiteX1" fmla="*/ 2684763 w 10294374"/>
                  <a:gd name="connsiteY1" fmla="*/ 2055870 h 3911293"/>
                  <a:gd name="connsiteX2" fmla="*/ 4237229 w 10294374"/>
                  <a:gd name="connsiteY2" fmla="*/ 3728677 h 3911293"/>
                  <a:gd name="connsiteX3" fmla="*/ 10294374 w 10294374"/>
                  <a:gd name="connsiteY3" fmla="*/ 3510116 h 3911293"/>
                  <a:gd name="connsiteX0" fmla="*/ 0 w 8362057"/>
                  <a:gd name="connsiteY0" fmla="*/ 0 h 3031399"/>
                  <a:gd name="connsiteX1" fmla="*/ 752446 w 8362057"/>
                  <a:gd name="connsiteY1" fmla="*/ 1175976 h 3031399"/>
                  <a:gd name="connsiteX2" fmla="*/ 2304912 w 8362057"/>
                  <a:gd name="connsiteY2" fmla="*/ 2848783 h 3031399"/>
                  <a:gd name="connsiteX3" fmla="*/ 8362057 w 8362057"/>
                  <a:gd name="connsiteY3" fmla="*/ 2630222 h 3031399"/>
                  <a:gd name="connsiteX0" fmla="*/ 0 w 8362057"/>
                  <a:gd name="connsiteY0" fmla="*/ 0 h 3031399"/>
                  <a:gd name="connsiteX1" fmla="*/ 2304912 w 8362057"/>
                  <a:gd name="connsiteY1" fmla="*/ 2848783 h 3031399"/>
                  <a:gd name="connsiteX2" fmla="*/ 8362057 w 8362057"/>
                  <a:gd name="connsiteY2" fmla="*/ 2630222 h 3031399"/>
                </a:gdLst>
                <a:ahLst/>
                <a:cxnLst>
                  <a:cxn ang="0">
                    <a:pos x="connsiteX0" y="connsiteY0"/>
                  </a:cxn>
                  <a:cxn ang="0">
                    <a:pos x="connsiteX1" y="connsiteY1"/>
                  </a:cxn>
                  <a:cxn ang="0">
                    <a:pos x="connsiteX2" y="connsiteY2"/>
                  </a:cxn>
                </a:cxnLst>
                <a:rect l="l" t="t" r="r" b="b"/>
                <a:pathLst>
                  <a:path w="8362057" h="3031399">
                    <a:moveTo>
                      <a:pt x="0" y="0"/>
                    </a:moveTo>
                    <a:cubicBezTo>
                      <a:pt x="480190" y="593496"/>
                      <a:pt x="911236" y="2410413"/>
                      <a:pt x="2304912" y="2848783"/>
                    </a:cubicBezTo>
                    <a:cubicBezTo>
                      <a:pt x="3573181" y="3091157"/>
                      <a:pt x="7199392" y="3158706"/>
                      <a:pt x="8362057" y="2630222"/>
                    </a:cubicBezTo>
                  </a:path>
                </a:pathLst>
              </a:custGeom>
              <a:ln w="57150">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sz="1600"/>
              </a:p>
            </p:txBody>
          </p:sp>
          <p:sp>
            <p:nvSpPr>
              <p:cNvPr id="43" name="Freeform 42"/>
              <p:cNvSpPr/>
              <p:nvPr/>
            </p:nvSpPr>
            <p:spPr>
              <a:xfrm>
                <a:off x="5727387" y="3503872"/>
                <a:ext cx="223944" cy="306856"/>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57150">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sp>
            <p:nvSpPr>
              <p:cNvPr id="44" name="Freeform 43"/>
              <p:cNvSpPr/>
              <p:nvPr/>
            </p:nvSpPr>
            <p:spPr>
              <a:xfrm>
                <a:off x="7783246" y="3045697"/>
                <a:ext cx="248809" cy="223951"/>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57150">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1600" b="0" i="0" u="none" strike="noStrike" cap="none" normalizeH="0" baseline="0" smtClean="0">
                  <a:ln>
                    <a:noFill/>
                  </a:ln>
                  <a:solidFill>
                    <a:schemeClr val="tx1"/>
                  </a:solidFill>
                  <a:effectLst/>
                  <a:latin typeface="Arial" pitchFamily="34" charset="0"/>
                </a:endParaRPr>
              </a:p>
            </p:txBody>
          </p:sp>
          <p:pic>
            <p:nvPicPr>
              <p:cNvPr id="45" name="Picture 2" descr="C:\Users\tomozei\AppData\Local\Microsoft\Windows\Temporary Internet Files\Content.IE5\NVUGMELH\MC900104526[1].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49278" y="1909822"/>
                <a:ext cx="548946" cy="764825"/>
              </a:xfrm>
              <a:prstGeom prst="rect">
                <a:avLst/>
              </a:prstGeom>
              <a:noFill/>
              <a:ln w="57150">
                <a:solidFill>
                  <a:srgbClr val="0070C0"/>
                </a:solidFill>
                <a:prstDash val="dash"/>
              </a:ln>
              <a:extLst>
                <a:ext uri="{909E8E84-426E-40DD-AFC4-6F175D3DCCD1}">
                  <a14:hiddenFill xmlns:a14="http://schemas.microsoft.com/office/drawing/2010/main">
                    <a:solidFill>
                      <a:srgbClr val="FFFFFF"/>
                    </a:solidFill>
                  </a14:hiddenFill>
                </a:ext>
              </a:extLst>
            </p:spPr>
          </p:pic>
          <p:pic>
            <p:nvPicPr>
              <p:cNvPr id="46" name="Picture 4" descr="C:\Users\tomozei\AppData\Local\Microsoft\Windows\Temporary Internet Files\Content.IE5\NVUGMELH\MC900310802[1].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01025" y="2428655"/>
                <a:ext cx="654924" cy="726625"/>
              </a:xfrm>
              <a:prstGeom prst="rect">
                <a:avLst/>
              </a:prstGeom>
              <a:noFill/>
              <a:ln w="57150">
                <a:solidFill>
                  <a:srgbClr val="FF66FF"/>
                </a:solidFill>
                <a:prstDash val="dash"/>
              </a:ln>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7209157" y="5335693"/>
                <a:ext cx="1551450" cy="584775"/>
              </a:xfrm>
              <a:prstGeom prst="rect">
                <a:avLst/>
              </a:prstGeom>
              <a:noFill/>
            </p:spPr>
            <p:txBody>
              <a:bodyPr wrap="none" rtlCol="0">
                <a:spAutoFit/>
              </a:bodyPr>
              <a:lstStyle/>
              <a:p>
                <a:pPr algn="r"/>
                <a:r>
                  <a:rPr lang="en-US" sz="1600" dirty="0" smtClean="0">
                    <a:solidFill>
                      <a:schemeClr val="tx1">
                        <a:lumMod val="75000"/>
                        <a:lumOff val="25000"/>
                      </a:schemeClr>
                    </a:solidFill>
                    <a:latin typeface="+mn-lt"/>
                  </a:rPr>
                  <a:t>Reserve</a:t>
                </a:r>
              </a:p>
              <a:p>
                <a:pPr algn="r"/>
                <a:r>
                  <a:rPr lang="en-US" sz="1600" dirty="0" smtClean="0">
                    <a:solidFill>
                      <a:schemeClr val="tx1">
                        <a:lumMod val="75000"/>
                        <a:lumOff val="25000"/>
                      </a:schemeClr>
                    </a:solidFill>
                    <a:latin typeface="+mn-lt"/>
                  </a:rPr>
                  <a:t>(Excess supply)</a:t>
                </a:r>
                <a:endParaRPr lang="fr-CH" sz="1600" dirty="0">
                  <a:solidFill>
                    <a:schemeClr val="tx1">
                      <a:lumMod val="75000"/>
                      <a:lumOff val="25000"/>
                    </a:schemeClr>
                  </a:solidFill>
                  <a:latin typeface="+mn-lt"/>
                </a:endParaRPr>
              </a:p>
            </p:txBody>
          </p:sp>
          <p:pic>
            <p:nvPicPr>
              <p:cNvPr id="48" name="Picture 47"/>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7857783" y="4824446"/>
                <a:ext cx="913053" cy="150208"/>
              </a:xfrm>
              <a:prstGeom prst="rect">
                <a:avLst/>
              </a:prstGeom>
            </p:spPr>
          </p:pic>
          <p:sp>
            <p:nvSpPr>
              <p:cNvPr id="49" name="Bent-Up Arrow 48"/>
              <p:cNvSpPr/>
              <p:nvPr/>
            </p:nvSpPr>
            <p:spPr bwMode="auto">
              <a:xfrm rot="5400000" flipH="1">
                <a:off x="3279502" y="5518494"/>
                <a:ext cx="1189284" cy="257355"/>
              </a:xfrm>
              <a:prstGeom prst="bentUpArrow">
                <a:avLst>
                  <a:gd name="adj1" fmla="val 21039"/>
                  <a:gd name="adj2" fmla="val 25000"/>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sp>
            <p:nvSpPr>
              <p:cNvPr id="50" name="Bent-Up Arrow 49"/>
              <p:cNvSpPr/>
              <p:nvPr/>
            </p:nvSpPr>
            <p:spPr bwMode="auto">
              <a:xfrm>
                <a:off x="3745467" y="4712734"/>
                <a:ext cx="3817428" cy="1529080"/>
              </a:xfrm>
              <a:prstGeom prst="bentUpArrow">
                <a:avLst>
                  <a:gd name="adj1" fmla="val 4565"/>
                  <a:gd name="adj2" fmla="val 12882"/>
                  <a:gd name="adj3" fmla="val 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sp>
            <p:nvSpPr>
              <p:cNvPr id="51" name="Rectangle 50"/>
              <p:cNvSpPr/>
              <p:nvPr/>
            </p:nvSpPr>
            <p:spPr bwMode="auto">
              <a:xfrm>
                <a:off x="3749489" y="5923249"/>
                <a:ext cx="45572" cy="27699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ndParaRPr>
              </a:p>
            </p:txBody>
          </p:sp>
        </p:grpSp>
        <p:pic>
          <p:nvPicPr>
            <p:cNvPr id="7" name="Picture 5"/>
            <p:cNvPicPr>
              <a:picLocks noChangeAspect="1" noChangeArrowheads="1"/>
            </p:cNvPicPr>
            <p:nvPr/>
          </p:nvPicPr>
          <p:blipFill rotWithShape="1">
            <a:blip r:embed="rId23" cstate="print"/>
            <a:srcRect l="38760" t="19363" r="2618" b="26163"/>
            <a:stretch/>
          </p:blipFill>
          <p:spPr bwMode="auto">
            <a:xfrm flipH="1">
              <a:off x="4002821" y="4922257"/>
              <a:ext cx="392761" cy="577465"/>
            </a:xfrm>
            <a:prstGeom prst="rect">
              <a:avLst/>
            </a:prstGeom>
            <a:noFill/>
            <a:ln w="9525" algn="ctr">
              <a:solidFill>
                <a:schemeClr val="accent1">
                  <a:lumMod val="75000"/>
                </a:schemeClr>
              </a:solidFill>
              <a:miter lim="800000"/>
              <a:headEnd/>
              <a:tailEnd/>
            </a:ln>
          </p:spPr>
        </p:pic>
      </p:grpSp>
    </p:spTree>
    <p:custDataLst>
      <p:tags r:id="rId1"/>
    </p:custDataLst>
    <p:extLst>
      <p:ext uri="{BB962C8B-B14F-4D97-AF65-F5344CB8AC3E}">
        <p14:creationId xmlns:p14="http://schemas.microsoft.com/office/powerpoint/2010/main" val="634454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40042" y="1213965"/>
                <a:ext cx="8856662" cy="4650807"/>
              </a:xfrm>
            </p:spPr>
            <p:txBody>
              <a:bodyPr/>
              <a:lstStyle/>
              <a:p>
                <a:r>
                  <a:rPr lang="en-US" sz="2400" dirty="0" smtClean="0">
                    <a:solidFill>
                      <a:schemeClr val="tx1">
                        <a:lumMod val="65000"/>
                        <a:lumOff val="35000"/>
                      </a:schemeClr>
                    </a:solidFill>
                    <a:latin typeface="+mn-lt"/>
                  </a:rPr>
                  <a:t>Assumption </a:t>
                </a:r>
                <a:r>
                  <a:rPr lang="en-US" sz="2400" dirty="0">
                    <a:solidFill>
                      <a:schemeClr val="tx1">
                        <a:lumMod val="65000"/>
                        <a:lumOff val="35000"/>
                      </a:schemeClr>
                    </a:solidFill>
                    <a:latin typeface="+mn-lt"/>
                  </a:rPr>
                  <a:t>: </a:t>
                </a:r>
                <a14:m>
                  <m:oMath xmlns:m="http://schemas.openxmlformats.org/officeDocument/2006/math">
                    <m:r>
                      <a:rPr lang="en-US" sz="2400" i="1" dirty="0" smtClean="0">
                        <a:solidFill>
                          <a:schemeClr val="tx1">
                            <a:lumMod val="65000"/>
                            <a:lumOff val="35000"/>
                          </a:schemeClr>
                        </a:solidFill>
                        <a:latin typeface="Cambria Math"/>
                      </a:rPr>
                      <m:t>(</m:t>
                    </m:r>
                    <m:r>
                      <a:rPr lang="en-US" sz="2400" i="1" dirty="0" smtClean="0">
                        <a:solidFill>
                          <a:schemeClr val="tx1">
                            <a:lumMod val="65000"/>
                            <a:lumOff val="35000"/>
                          </a:schemeClr>
                        </a:solidFill>
                        <a:latin typeface="Cambria Math"/>
                      </a:rPr>
                      <m:t>𝑀</m:t>
                    </m:r>
                    <m:r>
                      <a:rPr lang="en-US" sz="2400" i="1" dirty="0" smtClean="0">
                        <a:solidFill>
                          <a:schemeClr val="tx1">
                            <a:lumMod val="65000"/>
                            <a:lumOff val="35000"/>
                          </a:schemeClr>
                        </a:solidFill>
                        <a:latin typeface="Cambria Math"/>
                      </a:rPr>
                      <m:t> – </m:t>
                    </m:r>
                    <m:r>
                      <a:rPr lang="en-US" sz="2400" i="1" dirty="0" smtClean="0">
                        <a:solidFill>
                          <a:schemeClr val="tx1">
                            <a:lumMod val="65000"/>
                            <a:lumOff val="35000"/>
                          </a:schemeClr>
                        </a:solidFill>
                        <a:latin typeface="Cambria Math"/>
                      </a:rPr>
                      <m:t>𝐷</m:t>
                    </m:r>
                    <m:r>
                      <a:rPr lang="en-US" sz="2400" i="1" dirty="0" smtClean="0">
                        <a:solidFill>
                          <a:schemeClr val="tx1">
                            <a:lumMod val="65000"/>
                            <a:lumOff val="35000"/>
                          </a:schemeClr>
                        </a:solidFill>
                        <a:latin typeface="Cambria Math"/>
                      </a:rPr>
                      <m:t>) =</m:t>
                    </m:r>
                  </m:oMath>
                </a14:m>
                <a:r>
                  <a:rPr lang="en-US" sz="2400" dirty="0">
                    <a:solidFill>
                      <a:schemeClr val="tx1">
                        <a:lumMod val="65000"/>
                        <a:lumOff val="35000"/>
                      </a:schemeClr>
                    </a:solidFill>
                    <a:latin typeface="+mn-lt"/>
                  </a:rPr>
                  <a:t> ARIMA(0, 1, </a:t>
                </a:r>
                <a:r>
                  <a:rPr lang="en-US" sz="2400" dirty="0" smtClean="0">
                    <a:solidFill>
                      <a:schemeClr val="tx1">
                        <a:lumMod val="65000"/>
                        <a:lumOff val="35000"/>
                      </a:schemeClr>
                    </a:solidFill>
                    <a:latin typeface="+mn-lt"/>
                  </a:rPr>
                  <a:t>0)</a:t>
                </a:r>
                <a:br>
                  <a:rPr lang="en-US" sz="2400" dirty="0" smtClean="0">
                    <a:solidFill>
                      <a:schemeClr val="tx1">
                        <a:lumMod val="65000"/>
                        <a:lumOff val="35000"/>
                      </a:schemeClr>
                    </a:solidFill>
                    <a:latin typeface="+mn-lt"/>
                  </a:rPr>
                </a:br>
                <a:r>
                  <a:rPr lang="en-US" sz="2400" dirty="0" smtClean="0">
                    <a:solidFill>
                      <a:schemeClr val="tx1">
                        <a:lumMod val="65000"/>
                        <a:lumOff val="35000"/>
                      </a:schemeClr>
                    </a:solidFill>
                    <a:latin typeface="+mn-lt"/>
                  </a:rPr>
                  <a:t>typical for deviation from forecast</a:t>
                </a:r>
                <a:br>
                  <a:rPr lang="en-US" sz="2400" dirty="0" smtClean="0">
                    <a:solidFill>
                      <a:schemeClr val="tx1">
                        <a:lumMod val="65000"/>
                        <a:lumOff val="35000"/>
                      </a:schemeClr>
                    </a:solidFill>
                    <a:latin typeface="+mn-lt"/>
                  </a:rPr>
                </a:br>
                <a14:m>
                  <m:oMath xmlns:m="http://schemas.openxmlformats.org/officeDocument/2006/math">
                    <m:d>
                      <m:dPr>
                        <m:ctrlPr>
                          <a:rPr lang="fr-CH" sz="2400" b="0" i="1" smtClean="0">
                            <a:solidFill>
                              <a:schemeClr val="tx1">
                                <a:lumMod val="65000"/>
                                <a:lumOff val="35000"/>
                              </a:schemeClr>
                            </a:solidFill>
                            <a:latin typeface="Cambria Math"/>
                          </a:rPr>
                        </m:ctrlPr>
                      </m:dPr>
                      <m:e>
                        <m:r>
                          <a:rPr lang="fr-CH" sz="2400" b="0" i="1" smtClean="0">
                            <a:solidFill>
                              <a:schemeClr val="tx1">
                                <a:lumMod val="65000"/>
                                <a:lumOff val="35000"/>
                              </a:schemeClr>
                            </a:solidFill>
                            <a:latin typeface="Cambria Math"/>
                          </a:rPr>
                          <m:t>𝑀</m:t>
                        </m:r>
                        <m:d>
                          <m:dPr>
                            <m:ctrlPr>
                              <a:rPr lang="fr-CH" sz="2400" b="0" i="1" smtClean="0">
                                <a:solidFill>
                                  <a:schemeClr val="tx1">
                                    <a:lumMod val="65000"/>
                                    <a:lumOff val="35000"/>
                                  </a:schemeClr>
                                </a:solidFill>
                                <a:latin typeface="Cambria Math"/>
                              </a:rPr>
                            </m:ctrlPr>
                          </m:dPr>
                          <m:e>
                            <m:r>
                              <a:rPr lang="fr-CH" sz="2400" b="0" i="1" smtClean="0">
                                <a:solidFill>
                                  <a:schemeClr val="tx1">
                                    <a:lumMod val="65000"/>
                                    <a:lumOff val="35000"/>
                                  </a:schemeClr>
                                </a:solidFill>
                                <a:latin typeface="Cambria Math"/>
                              </a:rPr>
                              <m:t>𝑡</m:t>
                            </m:r>
                            <m:r>
                              <a:rPr lang="fr-CH" sz="2400" b="0" i="1" smtClean="0">
                                <a:solidFill>
                                  <a:schemeClr val="tx1">
                                    <a:lumMod val="65000"/>
                                    <a:lumOff val="35000"/>
                                  </a:schemeClr>
                                </a:solidFill>
                                <a:latin typeface="Cambria Math"/>
                              </a:rPr>
                              <m:t>+1</m:t>
                            </m:r>
                          </m:e>
                        </m:d>
                        <m:r>
                          <a:rPr lang="fr-CH" sz="2400" b="0" i="1" smtClean="0">
                            <a:solidFill>
                              <a:schemeClr val="tx1">
                                <a:lumMod val="65000"/>
                                <a:lumOff val="35000"/>
                              </a:schemeClr>
                            </a:solidFill>
                            <a:latin typeface="Cambria Math"/>
                          </a:rPr>
                          <m:t>−</m:t>
                        </m:r>
                        <m:r>
                          <a:rPr lang="fr-CH" sz="2400" b="0" i="1" smtClean="0">
                            <a:solidFill>
                              <a:schemeClr val="tx1">
                                <a:lumMod val="65000"/>
                                <a:lumOff val="35000"/>
                              </a:schemeClr>
                            </a:solidFill>
                            <a:latin typeface="Cambria Math"/>
                          </a:rPr>
                          <m:t>𝐷</m:t>
                        </m:r>
                        <m:d>
                          <m:dPr>
                            <m:ctrlPr>
                              <a:rPr lang="fr-CH" sz="2400" b="0" i="1" smtClean="0">
                                <a:solidFill>
                                  <a:schemeClr val="tx1">
                                    <a:lumMod val="65000"/>
                                    <a:lumOff val="35000"/>
                                  </a:schemeClr>
                                </a:solidFill>
                                <a:latin typeface="Cambria Math"/>
                              </a:rPr>
                            </m:ctrlPr>
                          </m:dPr>
                          <m:e>
                            <m:r>
                              <a:rPr lang="fr-CH" sz="2400" b="0" i="1" smtClean="0">
                                <a:solidFill>
                                  <a:schemeClr val="tx1">
                                    <a:lumMod val="65000"/>
                                    <a:lumOff val="35000"/>
                                  </a:schemeClr>
                                </a:solidFill>
                                <a:latin typeface="Cambria Math"/>
                              </a:rPr>
                              <m:t>𝑡</m:t>
                            </m:r>
                            <m:r>
                              <a:rPr lang="fr-CH" sz="2400" b="0" i="1" smtClean="0">
                                <a:solidFill>
                                  <a:schemeClr val="tx1">
                                    <a:lumMod val="65000"/>
                                    <a:lumOff val="35000"/>
                                  </a:schemeClr>
                                </a:solidFill>
                                <a:latin typeface="Cambria Math"/>
                              </a:rPr>
                              <m:t>+1</m:t>
                            </m:r>
                          </m:e>
                        </m:d>
                        <m:r>
                          <a:rPr lang="fr-CH" sz="2400" b="0" i="1" smtClean="0">
                            <a:solidFill>
                              <a:schemeClr val="tx1">
                                <a:lumMod val="65000"/>
                                <a:lumOff val="35000"/>
                              </a:schemeClr>
                            </a:solidFill>
                            <a:latin typeface="Cambria Math"/>
                          </a:rPr>
                          <m:t> </m:t>
                        </m:r>
                      </m:e>
                    </m:d>
                    <m:r>
                      <a:rPr lang="fr-CH" sz="2400" b="0" i="1" smtClean="0">
                        <a:solidFill>
                          <a:schemeClr val="tx1">
                            <a:lumMod val="65000"/>
                            <a:lumOff val="35000"/>
                          </a:schemeClr>
                        </a:solidFill>
                        <a:latin typeface="Cambria Math"/>
                      </a:rPr>
                      <m:t>−</m:t>
                    </m:r>
                    <m:d>
                      <m:dPr>
                        <m:ctrlPr>
                          <a:rPr lang="fr-CH" sz="2400" b="0" i="1" smtClean="0">
                            <a:solidFill>
                              <a:schemeClr val="tx1">
                                <a:lumMod val="65000"/>
                                <a:lumOff val="35000"/>
                              </a:schemeClr>
                            </a:solidFill>
                            <a:latin typeface="Cambria Math"/>
                          </a:rPr>
                        </m:ctrlPr>
                      </m:dPr>
                      <m:e>
                        <m:r>
                          <a:rPr lang="fr-CH" sz="2400" b="0" i="1" smtClean="0">
                            <a:solidFill>
                              <a:schemeClr val="tx1">
                                <a:lumMod val="65000"/>
                                <a:lumOff val="35000"/>
                              </a:schemeClr>
                            </a:solidFill>
                            <a:latin typeface="Cambria Math"/>
                          </a:rPr>
                          <m:t>𝑀</m:t>
                        </m:r>
                        <m:d>
                          <m:dPr>
                            <m:ctrlPr>
                              <a:rPr lang="fr-CH" sz="2400" b="0" i="1" smtClean="0">
                                <a:solidFill>
                                  <a:schemeClr val="tx1">
                                    <a:lumMod val="65000"/>
                                    <a:lumOff val="35000"/>
                                  </a:schemeClr>
                                </a:solidFill>
                                <a:latin typeface="Cambria Math"/>
                              </a:rPr>
                            </m:ctrlPr>
                          </m:dPr>
                          <m:e>
                            <m:r>
                              <a:rPr lang="fr-CH" sz="2400" b="0" i="1" smtClean="0">
                                <a:solidFill>
                                  <a:schemeClr val="tx1">
                                    <a:lumMod val="65000"/>
                                    <a:lumOff val="35000"/>
                                  </a:schemeClr>
                                </a:solidFill>
                                <a:latin typeface="Cambria Math"/>
                              </a:rPr>
                              <m:t>𝑡</m:t>
                            </m:r>
                          </m:e>
                        </m:d>
                        <m:r>
                          <a:rPr lang="fr-CH" sz="2400" b="0" i="1" smtClean="0">
                            <a:solidFill>
                              <a:schemeClr val="tx1">
                                <a:lumMod val="65000"/>
                                <a:lumOff val="35000"/>
                              </a:schemeClr>
                            </a:solidFill>
                            <a:latin typeface="Cambria Math"/>
                          </a:rPr>
                          <m:t>−</m:t>
                        </m:r>
                        <m:r>
                          <a:rPr lang="fr-CH" sz="2400" b="0" i="1" smtClean="0">
                            <a:solidFill>
                              <a:schemeClr val="tx1">
                                <a:lumMod val="65000"/>
                                <a:lumOff val="35000"/>
                              </a:schemeClr>
                            </a:solidFill>
                            <a:latin typeface="Cambria Math"/>
                          </a:rPr>
                          <m:t>𝐷</m:t>
                        </m:r>
                        <m:d>
                          <m:dPr>
                            <m:ctrlPr>
                              <a:rPr lang="fr-CH" sz="2400" b="0" i="1" smtClean="0">
                                <a:solidFill>
                                  <a:schemeClr val="tx1">
                                    <a:lumMod val="65000"/>
                                    <a:lumOff val="35000"/>
                                  </a:schemeClr>
                                </a:solidFill>
                                <a:latin typeface="Cambria Math"/>
                              </a:rPr>
                            </m:ctrlPr>
                          </m:dPr>
                          <m:e>
                            <m:r>
                              <a:rPr lang="fr-CH" sz="2400" b="0" i="1" smtClean="0">
                                <a:solidFill>
                                  <a:schemeClr val="tx1">
                                    <a:lumMod val="65000"/>
                                    <a:lumOff val="35000"/>
                                  </a:schemeClr>
                                </a:solidFill>
                                <a:latin typeface="Cambria Math"/>
                              </a:rPr>
                              <m:t>𝑡</m:t>
                            </m:r>
                          </m:e>
                        </m:d>
                      </m:e>
                    </m:d>
                    <m:r>
                      <a:rPr lang="fr-CH" sz="2400" b="0" i="1" smtClean="0">
                        <a:solidFill>
                          <a:schemeClr val="tx1">
                            <a:lumMod val="65000"/>
                            <a:lumOff val="35000"/>
                          </a:schemeClr>
                        </a:solidFill>
                        <a:latin typeface="Cambria Math"/>
                      </a:rPr>
                      <m:t>≔</m:t>
                    </m:r>
                    <m:r>
                      <a:rPr lang="fr-CH" sz="2400" b="0" i="1" smtClean="0">
                        <a:solidFill>
                          <a:schemeClr val="tx1">
                            <a:lumMod val="65000"/>
                            <a:lumOff val="35000"/>
                          </a:schemeClr>
                        </a:solidFill>
                        <a:latin typeface="Cambria Math"/>
                      </a:rPr>
                      <m:t>𝑁</m:t>
                    </m:r>
                    <m:d>
                      <m:dPr>
                        <m:ctrlPr>
                          <a:rPr lang="fr-CH" sz="2400" b="0" i="1" smtClean="0">
                            <a:solidFill>
                              <a:schemeClr val="tx1">
                                <a:lumMod val="65000"/>
                                <a:lumOff val="35000"/>
                              </a:schemeClr>
                            </a:solidFill>
                            <a:latin typeface="Cambria Math"/>
                          </a:rPr>
                        </m:ctrlPr>
                      </m:dPr>
                      <m:e>
                        <m:r>
                          <a:rPr lang="fr-CH" sz="2400" b="0" i="1" smtClean="0">
                            <a:solidFill>
                              <a:schemeClr val="tx1">
                                <a:lumMod val="65000"/>
                                <a:lumOff val="35000"/>
                              </a:schemeClr>
                            </a:solidFill>
                            <a:latin typeface="Cambria Math"/>
                          </a:rPr>
                          <m:t>𝑡</m:t>
                        </m:r>
                        <m:r>
                          <a:rPr lang="fr-CH" sz="2400" b="0" i="1" smtClean="0">
                            <a:solidFill>
                              <a:schemeClr val="tx1">
                                <a:lumMod val="65000"/>
                                <a:lumOff val="35000"/>
                              </a:schemeClr>
                            </a:solidFill>
                            <a:latin typeface="Cambria Math"/>
                          </a:rPr>
                          <m:t>+1</m:t>
                        </m:r>
                      </m:e>
                    </m:d>
                    <m:r>
                      <a:rPr lang="fr-CH" sz="2400" b="0" i="1" smtClean="0">
                        <a:solidFill>
                          <a:schemeClr val="tx1">
                            <a:lumMod val="65000"/>
                            <a:lumOff val="35000"/>
                          </a:schemeClr>
                        </a:solidFill>
                        <a:latin typeface="Cambria Math"/>
                      </a:rPr>
                      <m:t>∼</m:t>
                    </m:r>
                    <m:r>
                      <a:rPr lang="fr-CH" sz="2400" b="0" i="1" smtClean="0">
                        <a:solidFill>
                          <a:schemeClr val="tx1">
                            <a:lumMod val="65000"/>
                            <a:lumOff val="35000"/>
                          </a:schemeClr>
                        </a:solidFill>
                        <a:latin typeface="Cambria Math"/>
                      </a:rPr>
                      <m:t>𝑖𝑖𝑑</m:t>
                    </m:r>
                    <m:r>
                      <a:rPr lang="fr-CH" sz="2400" b="0" i="1" smtClean="0">
                        <a:solidFill>
                          <a:schemeClr val="tx1">
                            <a:lumMod val="65000"/>
                            <a:lumOff val="35000"/>
                          </a:schemeClr>
                        </a:solidFill>
                        <a:latin typeface="Cambria Math"/>
                      </a:rPr>
                      <m:t> </m:t>
                    </m:r>
                    <m:r>
                      <m:rPr>
                        <m:sty m:val="p"/>
                      </m:rPr>
                      <a:rPr lang="fr-CH" sz="2400" b="0" i="0" smtClean="0">
                        <a:solidFill>
                          <a:schemeClr val="tx1">
                            <a:lumMod val="65000"/>
                            <a:lumOff val="35000"/>
                          </a:schemeClr>
                        </a:solidFill>
                        <a:latin typeface="Cambria Math"/>
                      </a:rPr>
                      <m:t>with</m:t>
                    </m:r>
                    <m:r>
                      <a:rPr lang="fr-CH" sz="2400" b="0" i="0" smtClean="0">
                        <a:solidFill>
                          <a:schemeClr val="tx1">
                            <a:lumMod val="65000"/>
                            <a:lumOff val="35000"/>
                          </a:schemeClr>
                        </a:solidFill>
                        <a:latin typeface="Cambria Math"/>
                      </a:rPr>
                      <m:t> </m:t>
                    </m:r>
                    <m:r>
                      <m:rPr>
                        <m:sty m:val="p"/>
                      </m:rPr>
                      <a:rPr lang="fr-CH" sz="2400" b="0" i="0" smtClean="0">
                        <a:solidFill>
                          <a:schemeClr val="tx1">
                            <a:lumMod val="65000"/>
                            <a:lumOff val="35000"/>
                          </a:schemeClr>
                        </a:solidFill>
                        <a:latin typeface="Cambria Math"/>
                      </a:rPr>
                      <m:t>some</m:t>
                    </m:r>
                    <m:r>
                      <a:rPr lang="fr-CH" sz="2400" b="0" i="0" smtClean="0">
                        <a:solidFill>
                          <a:schemeClr val="tx1">
                            <a:lumMod val="65000"/>
                            <a:lumOff val="35000"/>
                          </a:schemeClr>
                        </a:solidFill>
                        <a:latin typeface="Cambria Math"/>
                      </a:rPr>
                      <m:t> </m:t>
                    </m:r>
                    <m:r>
                      <m:rPr>
                        <m:sty m:val="p"/>
                      </m:rPr>
                      <a:rPr lang="fr-CH" sz="2400" b="0" i="0" smtClean="0">
                        <a:solidFill>
                          <a:schemeClr val="tx1">
                            <a:lumMod val="65000"/>
                            <a:lumOff val="35000"/>
                          </a:schemeClr>
                        </a:solidFill>
                        <a:latin typeface="Cambria Math"/>
                      </a:rPr>
                      <m:t>finite</m:t>
                    </m:r>
                    <m:r>
                      <a:rPr lang="fr-CH" sz="2400" b="0" i="0" smtClean="0">
                        <a:solidFill>
                          <a:schemeClr val="tx1">
                            <a:lumMod val="65000"/>
                            <a:lumOff val="35000"/>
                          </a:schemeClr>
                        </a:solidFill>
                        <a:latin typeface="Cambria Math"/>
                      </a:rPr>
                      <m:t> </m:t>
                    </m:r>
                    <m:r>
                      <m:rPr>
                        <m:sty m:val="p"/>
                      </m:rPr>
                      <a:rPr lang="fr-CH" sz="2400" b="0" i="0" smtClean="0">
                        <a:solidFill>
                          <a:schemeClr val="tx1">
                            <a:lumMod val="65000"/>
                            <a:lumOff val="35000"/>
                          </a:schemeClr>
                        </a:solidFill>
                        <a:latin typeface="Cambria Math"/>
                      </a:rPr>
                      <m:t>variance</m:t>
                    </m:r>
                  </m:oMath>
                </a14:m>
                <a:endParaRPr lang="en-US" dirty="0"/>
              </a:p>
              <a:p>
                <a:pPr marL="0" lvl="1" indent="0">
                  <a:buNone/>
                </a:pP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a:r>
                <a:br>
                  <a:rPr lang="en-US" dirty="0" smtClean="0">
                    <a:solidFill>
                      <a:schemeClr val="tx1">
                        <a:lumMod val="65000"/>
                        <a:lumOff val="35000"/>
                      </a:schemeClr>
                    </a:solidFill>
                  </a:rPr>
                </a:br>
                <a:r>
                  <a:rPr lang="en-US" dirty="0" smtClean="0">
                    <a:solidFill>
                      <a:schemeClr val="tx1">
                        <a:lumMod val="65000"/>
                        <a:lumOff val="35000"/>
                      </a:schemeClr>
                    </a:solidFill>
                  </a:rPr>
                  <a:t/>
                </a:r>
                <a:br>
                  <a:rPr lang="en-US" dirty="0" smtClean="0">
                    <a:solidFill>
                      <a:schemeClr val="tx1">
                        <a:lumMod val="65000"/>
                        <a:lumOff val="35000"/>
                      </a:schemeClr>
                    </a:solidFill>
                  </a:rPr>
                </a:br>
                <a:endParaRPr lang="en-US" dirty="0" smtClean="0">
                  <a:solidFill>
                    <a:schemeClr val="tx1">
                      <a:lumMod val="65000"/>
                      <a:lumOff val="35000"/>
                    </a:schemeClr>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40042" y="1213965"/>
                <a:ext cx="8856662" cy="4650807"/>
              </a:xfrm>
              <a:blipFill rotWithShape="1">
                <a:blip r:embed="rId3"/>
                <a:stretch>
                  <a:fillRect t="-131"/>
                </a:stretch>
              </a:blipFill>
            </p:spPr>
            <p:txBody>
              <a:bodyPr/>
              <a:lstStyle/>
              <a:p>
                <a:r>
                  <a:rPr lang="fr-CH">
                    <a:noFill/>
                  </a:rPr>
                  <a:t> </a:t>
                </a:r>
              </a:p>
            </p:txBody>
          </p:sp>
        </mc:Fallback>
      </mc:AlternateContent>
      <p:sp>
        <p:nvSpPr>
          <p:cNvPr id="3" name="Slide Number Placeholder 2"/>
          <p:cNvSpPr>
            <a:spLocks noGrp="1"/>
          </p:cNvSpPr>
          <p:nvPr>
            <p:ph type="sldNum" sz="quarter" idx="10"/>
          </p:nvPr>
        </p:nvSpPr>
        <p:spPr>
          <a:xfrm>
            <a:off x="8263758" y="6442838"/>
            <a:ext cx="675290" cy="304800"/>
          </a:xfrm>
        </p:spPr>
        <p:txBody>
          <a:bodyPr/>
          <a:lstStyle/>
          <a:p>
            <a:fld id="{0E270EAF-BFA1-4AD6-9D81-4359FAD1F312}" type="slidenum">
              <a:rPr lang="en-US" noProof="0" smtClean="0"/>
              <a:pPr/>
              <a:t>13</a:t>
            </a:fld>
            <a:endParaRPr lang="en-US" noProof="0" dirty="0"/>
          </a:p>
        </p:txBody>
      </p:sp>
      <p:sp>
        <p:nvSpPr>
          <p:cNvPr id="4" name="Title 3"/>
          <p:cNvSpPr>
            <a:spLocks noGrp="1"/>
          </p:cNvSpPr>
          <p:nvPr>
            <p:ph type="title"/>
          </p:nvPr>
        </p:nvSpPr>
        <p:spPr>
          <a:xfrm>
            <a:off x="381000" y="76200"/>
            <a:ext cx="8597900" cy="785037"/>
          </a:xfrm>
        </p:spPr>
        <p:txBody>
          <a:bodyPr/>
          <a:lstStyle/>
          <a:p>
            <a:r>
              <a:rPr lang="en-US" dirty="0" smtClean="0"/>
              <a:t>Deviations from Forecasts</a:t>
            </a:r>
            <a:endParaRPr lang="fr-FR" dirty="0"/>
          </a:p>
        </p:txBody>
      </p:sp>
      <p:pic>
        <p:nvPicPr>
          <p:cNvPr id="1026"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1979"/>
          <a:stretch/>
        </p:blipFill>
        <p:spPr bwMode="auto">
          <a:xfrm>
            <a:off x="382767" y="2673893"/>
            <a:ext cx="5550195" cy="292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31371" y="3697949"/>
            <a:ext cx="3106620" cy="738664"/>
          </a:xfrm>
          <a:prstGeom prst="rect">
            <a:avLst/>
          </a:prstGeom>
          <a:noFill/>
          <a:ln>
            <a:noFill/>
          </a:ln>
        </p:spPr>
        <p:txBody>
          <a:bodyPr wrap="none" rtlCol="0">
            <a:spAutoFit/>
          </a:bodyPr>
          <a:lstStyle/>
          <a:p>
            <a:pPr algn="l"/>
            <a:r>
              <a:rPr lang="fr-CH" sz="1400" dirty="0" smtClean="0">
                <a:solidFill>
                  <a:schemeClr val="tx1">
                    <a:lumMod val="75000"/>
                    <a:lumOff val="25000"/>
                  </a:schemeClr>
                </a:solidFill>
                <a:latin typeface="+mj-lt"/>
              </a:rPr>
              <a:t>S. </a:t>
            </a:r>
            <a:r>
              <a:rPr lang="fr-CH" sz="1400" dirty="0" err="1" smtClean="0">
                <a:solidFill>
                  <a:schemeClr val="tx1">
                    <a:lumMod val="75000"/>
                    <a:lumOff val="25000"/>
                  </a:schemeClr>
                </a:solidFill>
                <a:latin typeface="+mj-lt"/>
              </a:rPr>
              <a:t>Meyn</a:t>
            </a:r>
            <a:endParaRPr lang="fr-CH" sz="1400" dirty="0" smtClean="0">
              <a:solidFill>
                <a:schemeClr val="tx1">
                  <a:lumMod val="75000"/>
                  <a:lumOff val="25000"/>
                </a:schemeClr>
              </a:solidFill>
              <a:latin typeface="+mj-lt"/>
            </a:endParaRPr>
          </a:p>
          <a:p>
            <a:pPr algn="l"/>
            <a:r>
              <a:rPr lang="en-US" sz="1400" dirty="0" smtClean="0">
                <a:solidFill>
                  <a:schemeClr val="tx1">
                    <a:lumMod val="75000"/>
                    <a:lumOff val="25000"/>
                  </a:schemeClr>
                </a:solidFill>
                <a:latin typeface="+mj-lt"/>
              </a:rPr>
              <a:t>“Dynamic </a:t>
            </a:r>
            <a:r>
              <a:rPr lang="en-US" sz="1400" dirty="0">
                <a:solidFill>
                  <a:schemeClr val="tx1">
                    <a:lumMod val="75000"/>
                    <a:lumOff val="25000"/>
                  </a:schemeClr>
                </a:solidFill>
                <a:latin typeface="+mj-lt"/>
              </a:rPr>
              <a:t>Models and Dynamic Markets</a:t>
            </a:r>
          </a:p>
          <a:p>
            <a:pPr algn="l"/>
            <a:r>
              <a:rPr lang="en-US" sz="1400" dirty="0">
                <a:solidFill>
                  <a:schemeClr val="tx1">
                    <a:lumMod val="75000"/>
                    <a:lumOff val="25000"/>
                  </a:schemeClr>
                </a:solidFill>
                <a:latin typeface="+mj-lt"/>
              </a:rPr>
              <a:t>for Electric Power </a:t>
            </a:r>
            <a:r>
              <a:rPr lang="en-US" sz="1400" dirty="0" smtClean="0">
                <a:solidFill>
                  <a:schemeClr val="tx1">
                    <a:lumMod val="75000"/>
                    <a:lumOff val="25000"/>
                  </a:schemeClr>
                </a:solidFill>
                <a:latin typeface="+mj-lt"/>
              </a:rPr>
              <a:t>Markets”</a:t>
            </a:r>
            <a:endParaRPr lang="fr-CH" sz="1400" dirty="0" smtClean="0">
              <a:solidFill>
                <a:schemeClr val="tx1">
                  <a:lumMod val="75000"/>
                  <a:lumOff val="25000"/>
                </a:schemeClr>
              </a:solidFill>
              <a:latin typeface="+mj-lt"/>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1171662" y="4344015"/>
            <a:ext cx="5949123" cy="2109321"/>
            <a:chOff x="1171662" y="4344015"/>
            <a:chExt cx="5949123" cy="2109321"/>
          </a:xfrm>
        </p:grpSpPr>
        <p:grpSp>
          <p:nvGrpSpPr>
            <p:cNvPr id="68" name="Group 67"/>
            <p:cNvGrpSpPr/>
            <p:nvPr/>
          </p:nvGrpSpPr>
          <p:grpSpPr>
            <a:xfrm>
              <a:off x="1171662" y="4344015"/>
              <a:ext cx="5949123" cy="2109321"/>
              <a:chOff x="1171662" y="4344015"/>
              <a:chExt cx="5949123" cy="2109321"/>
            </a:xfrm>
          </p:grpSpPr>
          <p:sp>
            <p:nvSpPr>
              <p:cNvPr id="10" name="Rectangle 9"/>
              <p:cNvSpPr/>
              <p:nvPr/>
            </p:nvSpPr>
            <p:spPr>
              <a:xfrm>
                <a:off x="1331640" y="5646380"/>
                <a:ext cx="5715234" cy="806956"/>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3968750"/>
                <a:endParaRPr lang="fr-FR" sz="8000">
                  <a:solidFill>
                    <a:schemeClr val="tx1"/>
                  </a:solidFill>
                  <a:latin typeface="Arial" pitchFamily="34" charset="0"/>
                </a:endParaRPr>
              </a:p>
            </p:txBody>
          </p:sp>
          <p:sp>
            <p:nvSpPr>
              <p:cNvPr id="11" name="Rectangle 10"/>
              <p:cNvSpPr/>
              <p:nvPr/>
            </p:nvSpPr>
            <p:spPr bwMode="auto">
              <a:xfrm flipV="1">
                <a:off x="6705503" y="4344015"/>
                <a:ext cx="415282" cy="289707"/>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flipV="1">
                <a:off x="1171662" y="4972957"/>
                <a:ext cx="415282" cy="289707"/>
              </a:xfrm>
              <a:prstGeom prst="rect">
                <a:avLst/>
              </a:prstGeom>
              <a:solidFill>
                <a:srgbClr val="FFFF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pic>
          <p:nvPicPr>
            <p:cNvPr id="62" name="Picture 61" descr="addin_tmp.png"/>
            <p:cNvPicPr>
              <a:picLocks noChangeAspect="1"/>
            </p:cNvPicPr>
            <p:nvPr>
              <p:custDataLst>
                <p:tags r:id="rId11"/>
              </p:custDataLst>
            </p:nvPr>
          </p:nvPicPr>
          <p:blipFill>
            <a:blip r:embed="rId13" cstate="print"/>
            <a:stretch>
              <a:fillRect/>
            </a:stretch>
          </p:blipFill>
          <p:spPr>
            <a:xfrm>
              <a:off x="1422815" y="5733256"/>
              <a:ext cx="5530215" cy="662940"/>
            </a:xfrm>
            <a:prstGeom prst="rect">
              <a:avLst/>
            </a:prstGeom>
          </p:spPr>
        </p:pic>
      </p:grpSp>
      <p:sp>
        <p:nvSpPr>
          <p:cNvPr id="8" name="Title 7"/>
          <p:cNvSpPr>
            <a:spLocks noGrp="1"/>
          </p:cNvSpPr>
          <p:nvPr>
            <p:ph type="title"/>
          </p:nvPr>
        </p:nvSpPr>
        <p:spPr>
          <a:xfrm>
            <a:off x="0" y="-1"/>
            <a:ext cx="9048997" cy="1660721"/>
          </a:xfrm>
        </p:spPr>
        <p:txBody>
          <a:bodyPr/>
          <a:lstStyle/>
          <a:p>
            <a:r>
              <a:rPr lang="en-US" sz="3600" dirty="0" smtClean="0"/>
              <a:t>We obtain a 2-d </a:t>
            </a:r>
            <a:r>
              <a:rPr lang="en-US" sz="3600" dirty="0"/>
              <a:t>Markov chain on continuous state space</a:t>
            </a:r>
            <a:br>
              <a:rPr lang="en-US" sz="3600" dirty="0"/>
            </a:br>
            <a:endParaRPr lang="fr-CH" sz="36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14</a:t>
            </a:fld>
            <a:endParaRPr lang="en-US"/>
          </a:p>
        </p:txBody>
      </p:sp>
      <p:sp>
        <p:nvSpPr>
          <p:cNvPr id="14" name="TextBox 13"/>
          <p:cNvSpPr txBox="1"/>
          <p:nvPr/>
        </p:nvSpPr>
        <p:spPr>
          <a:xfrm>
            <a:off x="1781119" y="3870064"/>
            <a:ext cx="1561646" cy="276999"/>
          </a:xfrm>
          <a:prstGeom prst="rect">
            <a:avLst/>
          </a:prstGeom>
          <a:noFill/>
        </p:spPr>
        <p:txBody>
          <a:bodyPr wrap="none" rtlCol="0">
            <a:spAutoFit/>
          </a:bodyPr>
          <a:lstStyle/>
          <a:p>
            <a:pPr algn="l"/>
            <a:r>
              <a:rPr lang="en-US" sz="1200" b="1" dirty="0" smtClean="0">
                <a:latin typeface="Arial" pitchFamily="34" charset="0"/>
                <a:cs typeface="Arial" pitchFamily="34" charset="0"/>
              </a:rPr>
              <a:t>Returning Demand</a:t>
            </a:r>
            <a:endParaRPr lang="fr-CH" sz="1200" dirty="0">
              <a:latin typeface="Arial" pitchFamily="34" charset="0"/>
              <a:cs typeface="Arial" pitchFamily="34" charset="0"/>
            </a:endParaRPr>
          </a:p>
        </p:txBody>
      </p:sp>
      <p:sp>
        <p:nvSpPr>
          <p:cNvPr id="15" name="TextBox 14"/>
          <p:cNvSpPr txBox="1"/>
          <p:nvPr/>
        </p:nvSpPr>
        <p:spPr>
          <a:xfrm>
            <a:off x="4860032" y="3120367"/>
            <a:ext cx="960519" cy="461665"/>
          </a:xfrm>
          <a:prstGeom prst="rect">
            <a:avLst/>
          </a:prstGeom>
          <a:noFill/>
        </p:spPr>
        <p:txBody>
          <a:bodyPr wrap="none" rtlCol="0">
            <a:spAutoFit/>
          </a:bodyPr>
          <a:lstStyle/>
          <a:p>
            <a:pPr algn="l"/>
            <a:r>
              <a:rPr lang="en-US" sz="1200" b="1" dirty="0" smtClean="0">
                <a:latin typeface="Arial" pitchFamily="34" charset="0"/>
                <a:cs typeface="Arial" pitchFamily="34" charset="0"/>
              </a:rPr>
              <a:t>Expressed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6" name="Picture 15"/>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4966991" y="3568831"/>
            <a:ext cx="405384" cy="178689"/>
          </a:xfrm>
          <a:prstGeom prst="rect">
            <a:avLst/>
          </a:prstGeom>
        </p:spPr>
      </p:pic>
      <p:sp>
        <p:nvSpPr>
          <p:cNvPr id="17" name="TextBox 16"/>
          <p:cNvSpPr txBox="1"/>
          <p:nvPr/>
        </p:nvSpPr>
        <p:spPr>
          <a:xfrm>
            <a:off x="5457796" y="3942072"/>
            <a:ext cx="944489" cy="461665"/>
          </a:xfrm>
          <a:prstGeom prst="rect">
            <a:avLst/>
          </a:prstGeom>
          <a:noFill/>
        </p:spPr>
        <p:txBody>
          <a:bodyPr wrap="none" rtlCol="0">
            <a:spAutoFit/>
          </a:bodyPr>
          <a:lstStyle/>
          <a:p>
            <a:pPr algn="r"/>
            <a:r>
              <a:rPr lang="en-US" sz="1200" b="1" dirty="0" smtClean="0">
                <a:latin typeface="Arial" pitchFamily="34" charset="0"/>
                <a:cs typeface="Arial" pitchFamily="34" charset="0"/>
              </a:rPr>
              <a:t>Frustrated</a:t>
            </a:r>
          </a:p>
          <a:p>
            <a:pPr algn="r"/>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4530636" y="4386241"/>
            <a:ext cx="1841564" cy="196025"/>
          </a:xfrm>
          <a:prstGeom prst="rect">
            <a:avLst/>
          </a:prstGeom>
        </p:spPr>
      </p:pic>
      <p:sp>
        <p:nvSpPr>
          <p:cNvPr id="19" name="TextBox 18"/>
          <p:cNvSpPr txBox="1"/>
          <p:nvPr/>
        </p:nvSpPr>
        <p:spPr>
          <a:xfrm>
            <a:off x="6823486" y="3299340"/>
            <a:ext cx="825867" cy="461665"/>
          </a:xfrm>
          <a:prstGeom prst="rect">
            <a:avLst/>
          </a:prstGeom>
          <a:noFill/>
        </p:spPr>
        <p:txBody>
          <a:bodyPr wrap="none" rtlCol="0">
            <a:spAutoFit/>
          </a:bodyPr>
          <a:lstStyle/>
          <a:p>
            <a:pPr algn="l"/>
            <a:r>
              <a:rPr lang="en-US" sz="1200" b="1" dirty="0" smtClean="0">
                <a:latin typeface="Arial" pitchFamily="34" charset="0"/>
                <a:cs typeface="Arial" pitchFamily="34" charset="0"/>
              </a:rPr>
              <a:t>Satisfied</a:t>
            </a:r>
          </a:p>
          <a:p>
            <a:pPr algn="l"/>
            <a:r>
              <a:rPr lang="en-US" sz="1200" b="1" dirty="0" smtClean="0">
                <a:latin typeface="Arial" pitchFamily="34" charset="0"/>
                <a:cs typeface="Arial" pitchFamily="34" charset="0"/>
              </a:rPr>
              <a:t>Demand</a:t>
            </a:r>
            <a:endParaRPr lang="fr-CH" sz="1200" dirty="0">
              <a:latin typeface="Arial" pitchFamily="34" charset="0"/>
              <a:cs typeface="Arial" pitchFamily="34" charset="0"/>
            </a:endParaRPr>
          </a:p>
        </p:txBody>
      </p:sp>
      <p:pic>
        <p:nvPicPr>
          <p:cNvPr id="21" name="Picture 20"/>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1240060" y="5036161"/>
            <a:ext cx="309372" cy="178689"/>
          </a:xfrm>
          <a:prstGeom prst="rect">
            <a:avLst/>
          </a:prstGeom>
        </p:spPr>
      </p:pic>
      <p:sp>
        <p:nvSpPr>
          <p:cNvPr id="22" name="Right Arrow 21"/>
          <p:cNvSpPr/>
          <p:nvPr/>
        </p:nvSpPr>
        <p:spPr bwMode="auto">
          <a:xfrm>
            <a:off x="4902326" y="3716301"/>
            <a:ext cx="1366601"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3" name="Group 16"/>
          <p:cNvGrpSpPr/>
          <p:nvPr/>
        </p:nvGrpSpPr>
        <p:grpSpPr>
          <a:xfrm>
            <a:off x="4518592" y="3578764"/>
            <a:ext cx="383734" cy="392092"/>
            <a:chOff x="4518592" y="3578764"/>
            <a:chExt cx="383734" cy="392092"/>
          </a:xfrm>
        </p:grpSpPr>
        <p:sp>
          <p:nvSpPr>
            <p:cNvPr id="24" name="Rectangle 23"/>
            <p:cNvSpPr/>
            <p:nvPr/>
          </p:nvSpPr>
          <p:spPr bwMode="auto">
            <a:xfrm>
              <a:off x="4518592"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5" name="Plus 24"/>
            <p:cNvSpPr/>
            <p:nvPr/>
          </p:nvSpPr>
          <p:spPr bwMode="auto">
            <a:xfrm>
              <a:off x="4595377" y="3659728"/>
              <a:ext cx="230164" cy="230164"/>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26" name="Right Arrow 25"/>
          <p:cNvSpPr/>
          <p:nvPr/>
        </p:nvSpPr>
        <p:spPr bwMode="auto">
          <a:xfrm>
            <a:off x="6652660" y="3716301"/>
            <a:ext cx="1225678" cy="117018"/>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7" name="Right Arrow 26"/>
          <p:cNvSpPr/>
          <p:nvPr/>
        </p:nvSpPr>
        <p:spPr bwMode="auto">
          <a:xfrm rot="5400000">
            <a:off x="5905051" y="2945110"/>
            <a:ext cx="1120954" cy="126487"/>
          </a:xfrm>
          <a:prstGeom prst="rightArrow">
            <a:avLst>
              <a:gd name="adj1" fmla="val 50000"/>
              <a:gd name="adj2" fmla="val 14600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28" name="L-Shape 27"/>
          <p:cNvSpPr/>
          <p:nvPr/>
        </p:nvSpPr>
        <p:spPr bwMode="auto">
          <a:xfrm rot="16200000">
            <a:off x="2586763" y="1541912"/>
            <a:ext cx="1483384" cy="6341272"/>
          </a:xfrm>
          <a:prstGeom prst="corner">
            <a:avLst>
              <a:gd name="adj1" fmla="val 4929"/>
              <a:gd name="adj2" fmla="val 454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29" name="Group 17"/>
          <p:cNvGrpSpPr/>
          <p:nvPr/>
        </p:nvGrpSpPr>
        <p:grpSpPr>
          <a:xfrm>
            <a:off x="6268926" y="3578764"/>
            <a:ext cx="383734" cy="392092"/>
            <a:chOff x="6268926" y="3578764"/>
            <a:chExt cx="383734" cy="392092"/>
          </a:xfrm>
        </p:grpSpPr>
        <p:sp>
          <p:nvSpPr>
            <p:cNvPr id="30" name="Minus 29"/>
            <p:cNvSpPr/>
            <p:nvPr/>
          </p:nvSpPr>
          <p:spPr bwMode="auto">
            <a:xfrm>
              <a:off x="6342642" y="3659728"/>
              <a:ext cx="230164" cy="230164"/>
            </a:xfrm>
            <a:prstGeom prst="mathMin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6268926" y="3578764"/>
              <a:ext cx="383734" cy="392092"/>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sp>
        <p:nvSpPr>
          <p:cNvPr id="32" name="Bent-Up Arrow 31"/>
          <p:cNvSpPr/>
          <p:nvPr/>
        </p:nvSpPr>
        <p:spPr bwMode="auto">
          <a:xfrm rot="5400000" flipH="1">
            <a:off x="66924" y="4460078"/>
            <a:ext cx="1085057" cy="903266"/>
          </a:xfrm>
          <a:custGeom>
            <a:avLst/>
            <a:gdLst>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0 w 4310742"/>
              <a:gd name="connsiteY9" fmla="*/ 3344536 h 3588519"/>
              <a:gd name="connsiteX0" fmla="*/ 0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 name="connsiteX9" fmla="*/ 91440 w 4310742"/>
              <a:gd name="connsiteY9" fmla="*/ 3435976 h 3588519"/>
              <a:gd name="connsiteX0" fmla="*/ 266007 w 4310742"/>
              <a:gd name="connsiteY0" fmla="*/ 3344536 h 3588519"/>
              <a:gd name="connsiteX1" fmla="*/ 3933858 w 4310742"/>
              <a:gd name="connsiteY1" fmla="*/ 3344536 h 3588519"/>
              <a:gd name="connsiteX2" fmla="*/ 3933858 w 4310742"/>
              <a:gd name="connsiteY2" fmla="*/ 635886 h 3588519"/>
              <a:gd name="connsiteX3" fmla="*/ 3800957 w 4310742"/>
              <a:gd name="connsiteY3" fmla="*/ 635886 h 3588519"/>
              <a:gd name="connsiteX4" fmla="*/ 4055849 w 4310742"/>
              <a:gd name="connsiteY4" fmla="*/ 0 h 3588519"/>
              <a:gd name="connsiteX5" fmla="*/ 4310742 w 4310742"/>
              <a:gd name="connsiteY5" fmla="*/ 635886 h 3588519"/>
              <a:gd name="connsiteX6" fmla="*/ 4177841 w 4310742"/>
              <a:gd name="connsiteY6" fmla="*/ 635886 h 3588519"/>
              <a:gd name="connsiteX7" fmla="*/ 4177841 w 4310742"/>
              <a:gd name="connsiteY7" fmla="*/ 3588519 h 3588519"/>
              <a:gd name="connsiteX8" fmla="*/ 0 w 4310742"/>
              <a:gd name="connsiteY8" fmla="*/ 3588519 h 35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742" h="3588519">
                <a:moveTo>
                  <a:pt x="266007" y="3344536"/>
                </a:moveTo>
                <a:lnTo>
                  <a:pt x="3933858" y="3344536"/>
                </a:lnTo>
                <a:lnTo>
                  <a:pt x="3933858" y="635886"/>
                </a:lnTo>
                <a:lnTo>
                  <a:pt x="3800957" y="635886"/>
                </a:lnTo>
                <a:lnTo>
                  <a:pt x="4055849" y="0"/>
                </a:lnTo>
                <a:lnTo>
                  <a:pt x="4310742" y="635886"/>
                </a:lnTo>
                <a:lnTo>
                  <a:pt x="4177841" y="635886"/>
                </a:lnTo>
                <a:lnTo>
                  <a:pt x="4177841" y="3588519"/>
                </a:lnTo>
                <a:lnTo>
                  <a:pt x="0" y="3588519"/>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3" name="Bent-Up Arrow 32"/>
          <p:cNvSpPr/>
          <p:nvPr/>
        </p:nvSpPr>
        <p:spPr bwMode="auto">
          <a:xfrm rot="5400000">
            <a:off x="3582896" y="2839115"/>
            <a:ext cx="764688" cy="1106703"/>
          </a:xfrm>
          <a:prstGeom prst="bentUpArrow">
            <a:avLst>
              <a:gd name="adj1" fmla="val 10045"/>
              <a:gd name="adj2" fmla="val 8806"/>
              <a:gd name="adj3" fmla="val 2129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nvGrpSpPr>
          <p:cNvPr id="34" name="Group 13"/>
          <p:cNvGrpSpPr/>
          <p:nvPr/>
        </p:nvGrpSpPr>
        <p:grpSpPr>
          <a:xfrm>
            <a:off x="1699724" y="3814021"/>
            <a:ext cx="2813668" cy="656376"/>
            <a:chOff x="1699724" y="3814021"/>
            <a:chExt cx="2813668" cy="656376"/>
          </a:xfrm>
        </p:grpSpPr>
        <p:sp>
          <p:nvSpPr>
            <p:cNvPr id="35" name="Rectangle 34"/>
            <p:cNvSpPr/>
            <p:nvPr/>
          </p:nvSpPr>
          <p:spPr bwMode="auto">
            <a:xfrm>
              <a:off x="1699724" y="4392112"/>
              <a:ext cx="1780343" cy="7828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6" name="Bent-Up Arrow 50"/>
            <p:cNvSpPr/>
            <p:nvPr/>
          </p:nvSpPr>
          <p:spPr bwMode="auto">
            <a:xfrm rot="5400000" flipH="1">
              <a:off x="3634452" y="3591456"/>
              <a:ext cx="656376" cy="1101505"/>
            </a:xfrm>
            <a:custGeom>
              <a:avLst/>
              <a:gdLst>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0 w 2083343"/>
                <a:gd name="connsiteY9" fmla="*/ 326831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9" fmla="*/ 91440 w 2083343"/>
                <a:gd name="connsiteY9" fmla="*/ 3359750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0 w 2083343"/>
                <a:gd name="connsiteY8" fmla="*/ 3496186 h 3496186"/>
                <a:gd name="connsiteX0" fmla="*/ 0 w 2083343"/>
                <a:gd name="connsiteY0" fmla="*/ 3268310 h 3496186"/>
                <a:gd name="connsiteX1" fmla="*/ 1782612 w 2083343"/>
                <a:gd name="connsiteY1" fmla="*/ 3268310 h 3496186"/>
                <a:gd name="connsiteX2" fmla="*/ 1782612 w 2083343"/>
                <a:gd name="connsiteY2" fmla="*/ 504815 h 3496186"/>
                <a:gd name="connsiteX3" fmla="*/ 1709758 w 2083343"/>
                <a:gd name="connsiteY3" fmla="*/ 504815 h 3496186"/>
                <a:gd name="connsiteX4" fmla="*/ 1896550 w 2083343"/>
                <a:gd name="connsiteY4" fmla="*/ 0 h 3496186"/>
                <a:gd name="connsiteX5" fmla="*/ 2083343 w 2083343"/>
                <a:gd name="connsiteY5" fmla="*/ 504815 h 3496186"/>
                <a:gd name="connsiteX6" fmla="*/ 2010488 w 2083343"/>
                <a:gd name="connsiteY6" fmla="*/ 504815 h 3496186"/>
                <a:gd name="connsiteX7" fmla="*/ 2010488 w 2083343"/>
                <a:gd name="connsiteY7" fmla="*/ 3496186 h 3496186"/>
                <a:gd name="connsiteX8" fmla="*/ 249382 w 2083343"/>
                <a:gd name="connsiteY8" fmla="*/ 3496186 h 349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343" h="3496186">
                  <a:moveTo>
                    <a:pt x="0" y="3268310"/>
                  </a:moveTo>
                  <a:lnTo>
                    <a:pt x="1782612" y="3268310"/>
                  </a:lnTo>
                  <a:lnTo>
                    <a:pt x="1782612" y="504815"/>
                  </a:lnTo>
                  <a:lnTo>
                    <a:pt x="1709758" y="504815"/>
                  </a:lnTo>
                  <a:lnTo>
                    <a:pt x="1896550" y="0"/>
                  </a:lnTo>
                  <a:lnTo>
                    <a:pt x="2083343" y="504815"/>
                  </a:lnTo>
                  <a:lnTo>
                    <a:pt x="2010488" y="504815"/>
                  </a:lnTo>
                  <a:lnTo>
                    <a:pt x="2010488" y="3496186"/>
                  </a:lnTo>
                  <a:lnTo>
                    <a:pt x="249382" y="3496186"/>
                  </a:ln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pic>
        <p:nvPicPr>
          <p:cNvPr id="37" name="Picture 3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039511" y="4191899"/>
            <a:ext cx="996125" cy="178689"/>
          </a:xfrm>
          <a:prstGeom prst="rect">
            <a:avLst/>
          </a:prstGeom>
        </p:spPr>
      </p:pic>
      <p:sp>
        <p:nvSpPr>
          <p:cNvPr id="38" name="Up Arrow 37"/>
          <p:cNvSpPr/>
          <p:nvPr/>
        </p:nvSpPr>
        <p:spPr bwMode="auto">
          <a:xfrm>
            <a:off x="1240060" y="3578764"/>
            <a:ext cx="280690" cy="531665"/>
          </a:xfrm>
          <a:prstGeom prst="upArrow">
            <a:avLst/>
          </a:prstGeom>
          <a:gradFill>
            <a:gsLst>
              <a:gs pos="0">
                <a:schemeClr val="bg1"/>
              </a:gs>
              <a:gs pos="100000">
                <a:schemeClr val="accent1">
                  <a:shade val="100000"/>
                  <a:satMod val="115000"/>
                </a:schemeClr>
              </a:gs>
            </a:gsLst>
            <a:lin ang="5400000" scaled="0"/>
          </a:gradFill>
          <a:ln w="9525" cap="flat" cmpd="sng" algn="ctr">
            <a:gradFill>
              <a:gsLst>
                <a:gs pos="0">
                  <a:schemeClr val="bg1">
                    <a:lumMod val="85000"/>
                  </a:schemeClr>
                </a:gs>
                <a:gs pos="50000">
                  <a:schemeClr val="bg2">
                    <a:lumMod val="40000"/>
                    <a:lumOff val="60000"/>
                  </a:schemeClr>
                </a:gs>
                <a:gs pos="100000">
                  <a:schemeClr val="tx1"/>
                </a:gs>
              </a:gsLst>
              <a:lin ang="5400000" scaled="0"/>
            </a:gra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39" name="TextBox 38"/>
          <p:cNvSpPr txBox="1"/>
          <p:nvPr/>
        </p:nvSpPr>
        <p:spPr>
          <a:xfrm>
            <a:off x="884657" y="3077976"/>
            <a:ext cx="1074333" cy="276999"/>
          </a:xfrm>
          <a:prstGeom prst="rect">
            <a:avLst/>
          </a:prstGeom>
          <a:noFill/>
        </p:spPr>
        <p:txBody>
          <a:bodyPr wrap="none" rtlCol="0">
            <a:spAutoFit/>
          </a:bodyPr>
          <a:lstStyle/>
          <a:p>
            <a:pPr algn="l"/>
            <a:r>
              <a:rPr lang="en-US" sz="1200" b="1" dirty="0" smtClean="0">
                <a:solidFill>
                  <a:srgbClr val="FF0000"/>
                </a:solidFill>
                <a:latin typeface="Arial" pitchFamily="34" charset="0"/>
                <a:cs typeface="Arial" pitchFamily="34" charset="0"/>
              </a:rPr>
              <a:t>Evaporation</a:t>
            </a:r>
            <a:endParaRPr lang="fr-CH" sz="1200" dirty="0">
              <a:solidFill>
                <a:srgbClr val="FF0000"/>
              </a:solidFill>
              <a:latin typeface="Arial" pitchFamily="34" charset="0"/>
              <a:cs typeface="Arial" pitchFamily="34" charset="0"/>
            </a:endParaRPr>
          </a:p>
        </p:txBody>
      </p:sp>
      <p:pic>
        <p:nvPicPr>
          <p:cNvPr id="40" name="Picture 39"/>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1189644" y="3362527"/>
            <a:ext cx="421386" cy="178689"/>
          </a:xfrm>
          <a:prstGeom prst="rect">
            <a:avLst/>
          </a:prstGeom>
        </p:spPr>
      </p:pic>
      <p:sp>
        <p:nvSpPr>
          <p:cNvPr id="41" name="Freeform 40"/>
          <p:cNvSpPr/>
          <p:nvPr/>
        </p:nvSpPr>
        <p:spPr>
          <a:xfrm>
            <a:off x="5644872" y="2138362"/>
            <a:ext cx="757414" cy="33875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0070C0"/>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2" name="Freeform 41"/>
          <p:cNvSpPr/>
          <p:nvPr/>
        </p:nvSpPr>
        <p:spPr>
          <a:xfrm flipH="1">
            <a:off x="6310864" y="921869"/>
            <a:ext cx="1336539" cy="1290361"/>
          </a:xfrm>
          <a:custGeom>
            <a:avLst/>
            <a:gdLst>
              <a:gd name="connsiteX0" fmla="*/ 0 w 4488872"/>
              <a:gd name="connsiteY0" fmla="*/ 0 h 4156363"/>
              <a:gd name="connsiteX1" fmla="*/ 2660072 w 4488872"/>
              <a:gd name="connsiteY1" fmla="*/ 3313215 h 4156363"/>
              <a:gd name="connsiteX2" fmla="*/ 4488872 w 4488872"/>
              <a:gd name="connsiteY2" fmla="*/ 4156363 h 4156363"/>
              <a:gd name="connsiteX0" fmla="*/ 0 w 2937165"/>
              <a:gd name="connsiteY0" fmla="*/ 0 h 3613126"/>
              <a:gd name="connsiteX1" fmla="*/ 1108365 w 2937165"/>
              <a:gd name="connsiteY1" fmla="*/ 2769978 h 3613126"/>
              <a:gd name="connsiteX2" fmla="*/ 2937165 w 2937165"/>
              <a:gd name="connsiteY2" fmla="*/ 3613126 h 3613126"/>
            </a:gdLst>
            <a:ahLst/>
            <a:cxnLst>
              <a:cxn ang="0">
                <a:pos x="connsiteX0" y="connsiteY0"/>
              </a:cxn>
              <a:cxn ang="0">
                <a:pos x="connsiteX1" y="connsiteY1"/>
              </a:cxn>
              <a:cxn ang="0">
                <a:pos x="connsiteX2" y="connsiteY2"/>
              </a:cxn>
            </a:cxnLst>
            <a:rect l="l" t="t" r="r" b="b"/>
            <a:pathLst>
              <a:path w="2937165" h="3613126">
                <a:moveTo>
                  <a:pt x="0" y="0"/>
                </a:moveTo>
                <a:cubicBezTo>
                  <a:pt x="955963" y="1310244"/>
                  <a:pt x="618838" y="2167790"/>
                  <a:pt x="1108365" y="2769978"/>
                </a:cubicBezTo>
                <a:cubicBezTo>
                  <a:pt x="1597892" y="3372166"/>
                  <a:pt x="2396837" y="3537915"/>
                  <a:pt x="2937165" y="3613126"/>
                </a:cubicBezTo>
              </a:path>
            </a:pathLst>
          </a:custGeom>
          <a:ln w="28575">
            <a:solidFill>
              <a:srgbClr val="0070C0"/>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43" name="TextBox 42"/>
          <p:cNvSpPr txBox="1"/>
          <p:nvPr/>
        </p:nvSpPr>
        <p:spPr>
          <a:xfrm>
            <a:off x="7327396" y="692696"/>
            <a:ext cx="901209" cy="307777"/>
          </a:xfrm>
          <a:prstGeom prst="rect">
            <a:avLst/>
          </a:prstGeom>
          <a:noFill/>
        </p:spPr>
        <p:txBody>
          <a:bodyPr wrap="none" rtlCol="0">
            <a:spAutoFit/>
          </a:bodyPr>
          <a:lstStyle/>
          <a:p>
            <a:r>
              <a:rPr lang="en-US" sz="1400" b="1" dirty="0" smtClean="0">
                <a:solidFill>
                  <a:srgbClr val="0070C0"/>
                </a:solidFill>
                <a:latin typeface="Segoe Script" pitchFamily="34" charset="0"/>
              </a:rPr>
              <a:t>Control</a:t>
            </a:r>
            <a:endParaRPr lang="fr-CH" sz="800" b="1" dirty="0">
              <a:solidFill>
                <a:srgbClr val="0070C0"/>
              </a:solidFill>
              <a:latin typeface="Segoe Script" pitchFamily="34" charset="0"/>
            </a:endParaRPr>
          </a:p>
        </p:txBody>
      </p:sp>
      <p:sp>
        <p:nvSpPr>
          <p:cNvPr id="44" name="TextBox 43"/>
          <p:cNvSpPr txBox="1"/>
          <p:nvPr/>
        </p:nvSpPr>
        <p:spPr>
          <a:xfrm>
            <a:off x="3915542" y="1352944"/>
            <a:ext cx="1390124" cy="307777"/>
          </a:xfrm>
          <a:prstGeom prst="rect">
            <a:avLst/>
          </a:prstGeom>
          <a:noFill/>
        </p:spPr>
        <p:txBody>
          <a:bodyPr wrap="none" rtlCol="0">
            <a:spAutoFit/>
          </a:bodyPr>
          <a:lstStyle/>
          <a:p>
            <a:r>
              <a:rPr lang="en-US" sz="1400" b="1" dirty="0" smtClean="0">
                <a:solidFill>
                  <a:srgbClr val="FF66FF"/>
                </a:solidFill>
                <a:latin typeface="Segoe Script" pitchFamily="34" charset="0"/>
              </a:rPr>
              <a:t>Randomness</a:t>
            </a:r>
            <a:endParaRPr lang="fr-CH" sz="800" b="1" dirty="0">
              <a:solidFill>
                <a:srgbClr val="FF66FF"/>
              </a:solidFill>
              <a:latin typeface="Segoe Script" pitchFamily="34" charset="0"/>
            </a:endParaRPr>
          </a:p>
        </p:txBody>
      </p:sp>
      <p:grpSp>
        <p:nvGrpSpPr>
          <p:cNvPr id="45" name="Group 15"/>
          <p:cNvGrpSpPr/>
          <p:nvPr/>
        </p:nvGrpSpPr>
        <p:grpSpPr>
          <a:xfrm>
            <a:off x="4259443" y="1574729"/>
            <a:ext cx="3045082" cy="1153937"/>
            <a:chOff x="4259443" y="1574729"/>
            <a:chExt cx="3045082" cy="1153937"/>
          </a:xfrm>
        </p:grpSpPr>
        <p:sp>
          <p:nvSpPr>
            <p:cNvPr id="46" name="Freeform 45"/>
            <p:cNvSpPr/>
            <p:nvPr/>
          </p:nvSpPr>
          <p:spPr>
            <a:xfrm>
              <a:off x="4259443" y="1622773"/>
              <a:ext cx="444303" cy="1105893"/>
            </a:xfrm>
            <a:custGeom>
              <a:avLst/>
              <a:gdLst>
                <a:gd name="connsiteX0" fmla="*/ 0 w 2030881"/>
                <a:gd name="connsiteY0" fmla="*/ 0 h 4424516"/>
                <a:gd name="connsiteX1" fmla="*/ 2005781 w 2030881"/>
                <a:gd name="connsiteY1" fmla="*/ 2035278 h 4424516"/>
                <a:gd name="connsiteX2" fmla="*/ 943897 w 2030881"/>
                <a:gd name="connsiteY2" fmla="*/ 4424516 h 4424516"/>
                <a:gd name="connsiteX0" fmla="*/ 764133 w 1310792"/>
                <a:gd name="connsiteY0" fmla="*/ 0 h 3510116"/>
                <a:gd name="connsiteX1" fmla="*/ 1061884 w 1310792"/>
                <a:gd name="connsiteY1" fmla="*/ 1120878 h 3510116"/>
                <a:gd name="connsiteX2" fmla="*/ 0 w 1310792"/>
                <a:gd name="connsiteY2" fmla="*/ 3510116 h 3510116"/>
                <a:gd name="connsiteX0" fmla="*/ 764133 w 1835188"/>
                <a:gd name="connsiteY0" fmla="*/ 0 h 3510116"/>
                <a:gd name="connsiteX1" fmla="*/ 1803756 w 1835188"/>
                <a:gd name="connsiteY1" fmla="*/ 2363082 h 3510116"/>
                <a:gd name="connsiteX2" fmla="*/ 0 w 1835188"/>
                <a:gd name="connsiteY2" fmla="*/ 3510116 h 3510116"/>
              </a:gdLst>
              <a:ahLst/>
              <a:cxnLst>
                <a:cxn ang="0">
                  <a:pos x="connsiteX0" y="connsiteY0"/>
                </a:cxn>
                <a:cxn ang="0">
                  <a:pos x="connsiteX1" y="connsiteY1"/>
                </a:cxn>
                <a:cxn ang="0">
                  <a:pos x="connsiteX2" y="connsiteY2"/>
                </a:cxn>
              </a:cxnLst>
              <a:rect l="l" t="t" r="r" b="b"/>
              <a:pathLst>
                <a:path w="1835188" h="3510116">
                  <a:moveTo>
                    <a:pt x="764133" y="0"/>
                  </a:moveTo>
                  <a:cubicBezTo>
                    <a:pt x="1688365" y="648929"/>
                    <a:pt x="1931111" y="1778063"/>
                    <a:pt x="1803756" y="2363082"/>
                  </a:cubicBezTo>
                  <a:cubicBezTo>
                    <a:pt x="1676401" y="2948101"/>
                    <a:pt x="609600" y="2684206"/>
                    <a:pt x="0" y="3510116"/>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sp>
          <p:nvSpPr>
            <p:cNvPr id="47" name="Freeform 46"/>
            <p:cNvSpPr/>
            <p:nvPr/>
          </p:nvSpPr>
          <p:spPr>
            <a:xfrm>
              <a:off x="4520603" y="1574729"/>
              <a:ext cx="2783922" cy="990176"/>
            </a:xfrm>
            <a:custGeom>
              <a:avLst/>
              <a:gdLst>
                <a:gd name="connsiteX0" fmla="*/ 0 w 10294374"/>
                <a:gd name="connsiteY0" fmla="*/ 0 h 4238284"/>
                <a:gd name="connsiteX1" fmla="*/ 6253316 w 10294374"/>
                <a:gd name="connsiteY1" fmla="*/ 3982065 h 4238284"/>
                <a:gd name="connsiteX2" fmla="*/ 10294374 w 10294374"/>
                <a:gd name="connsiteY2" fmla="*/ 3510116 h 4238284"/>
                <a:gd name="connsiteX0" fmla="*/ 0 w 10294374"/>
                <a:gd name="connsiteY0" fmla="*/ 0 h 4056718"/>
                <a:gd name="connsiteX1" fmla="*/ 4237229 w 10294374"/>
                <a:gd name="connsiteY1" fmla="*/ 3728677 h 4056718"/>
                <a:gd name="connsiteX2" fmla="*/ 10294374 w 10294374"/>
                <a:gd name="connsiteY2" fmla="*/ 3510116 h 4056718"/>
                <a:gd name="connsiteX0" fmla="*/ 0 w 10294374"/>
                <a:gd name="connsiteY0" fmla="*/ 0 h 3911293"/>
                <a:gd name="connsiteX1" fmla="*/ 2684763 w 10294374"/>
                <a:gd name="connsiteY1" fmla="*/ 2055870 h 3911293"/>
                <a:gd name="connsiteX2" fmla="*/ 4237229 w 10294374"/>
                <a:gd name="connsiteY2" fmla="*/ 3728677 h 3911293"/>
                <a:gd name="connsiteX3" fmla="*/ 10294374 w 10294374"/>
                <a:gd name="connsiteY3" fmla="*/ 3510116 h 3911293"/>
                <a:gd name="connsiteX0" fmla="*/ 0 w 8362057"/>
                <a:gd name="connsiteY0" fmla="*/ 0 h 3031399"/>
                <a:gd name="connsiteX1" fmla="*/ 752446 w 8362057"/>
                <a:gd name="connsiteY1" fmla="*/ 1175976 h 3031399"/>
                <a:gd name="connsiteX2" fmla="*/ 2304912 w 8362057"/>
                <a:gd name="connsiteY2" fmla="*/ 2848783 h 3031399"/>
                <a:gd name="connsiteX3" fmla="*/ 8362057 w 8362057"/>
                <a:gd name="connsiteY3" fmla="*/ 2630222 h 3031399"/>
                <a:gd name="connsiteX0" fmla="*/ 0 w 8362057"/>
                <a:gd name="connsiteY0" fmla="*/ 0 h 3031399"/>
                <a:gd name="connsiteX1" fmla="*/ 2304912 w 8362057"/>
                <a:gd name="connsiteY1" fmla="*/ 2848783 h 3031399"/>
                <a:gd name="connsiteX2" fmla="*/ 8362057 w 8362057"/>
                <a:gd name="connsiteY2" fmla="*/ 2630222 h 3031399"/>
              </a:gdLst>
              <a:ahLst/>
              <a:cxnLst>
                <a:cxn ang="0">
                  <a:pos x="connsiteX0" y="connsiteY0"/>
                </a:cxn>
                <a:cxn ang="0">
                  <a:pos x="connsiteX1" y="connsiteY1"/>
                </a:cxn>
                <a:cxn ang="0">
                  <a:pos x="connsiteX2" y="connsiteY2"/>
                </a:cxn>
              </a:cxnLst>
              <a:rect l="l" t="t" r="r" b="b"/>
              <a:pathLst>
                <a:path w="8362057" h="3031399">
                  <a:moveTo>
                    <a:pt x="0" y="0"/>
                  </a:moveTo>
                  <a:cubicBezTo>
                    <a:pt x="480190" y="593496"/>
                    <a:pt x="911236" y="2410413"/>
                    <a:pt x="2304912" y="2848783"/>
                  </a:cubicBezTo>
                  <a:cubicBezTo>
                    <a:pt x="3573181" y="3091157"/>
                    <a:pt x="7199392" y="3158706"/>
                    <a:pt x="8362057" y="2630222"/>
                  </a:cubicBezTo>
                </a:path>
              </a:pathLst>
            </a:custGeom>
            <a:ln w="28575">
              <a:solidFill>
                <a:srgbClr val="FF66FF"/>
              </a:solidFill>
              <a:headEnd type="none" w="med" len="med"/>
              <a:tailEnd type="arrow" w="med" len="med"/>
            </a:ln>
          </p:spPr>
          <p:txBody>
            <a:bodyPr vert="horz" wrap="square" lIns="91440" tIns="45720" rIns="91440" bIns="45720" numCol="1" rtlCol="0" anchor="t" anchorCtr="0" compatLnSpc="1">
              <a:prstTxWarp prst="textNoShape">
                <a:avLst/>
              </a:prstTxWarp>
            </a:bodyPr>
            <a:lstStyle/>
            <a:p>
              <a:pPr defTabSz="3968750"/>
              <a:endParaRPr lang="fr-CH"/>
            </a:p>
          </p:txBody>
        </p:sp>
      </p:grpSp>
      <p:grpSp>
        <p:nvGrpSpPr>
          <p:cNvPr id="48" name="Group 47"/>
          <p:cNvGrpSpPr/>
          <p:nvPr/>
        </p:nvGrpSpPr>
        <p:grpSpPr>
          <a:xfrm>
            <a:off x="3915542" y="2121067"/>
            <a:ext cx="3717231" cy="890297"/>
            <a:chOff x="3915542" y="2121067"/>
            <a:chExt cx="3717231" cy="890297"/>
          </a:xfrm>
        </p:grpSpPr>
        <p:sp>
          <p:nvSpPr>
            <p:cNvPr id="49" name="Freeform 48"/>
            <p:cNvSpPr/>
            <p:nvPr/>
          </p:nvSpPr>
          <p:spPr>
            <a:xfrm>
              <a:off x="3915542" y="2682766"/>
              <a:ext cx="452500" cy="328598"/>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sp>
          <p:nvSpPr>
            <p:cNvPr id="50" name="Freeform 49"/>
            <p:cNvSpPr/>
            <p:nvPr/>
          </p:nvSpPr>
          <p:spPr>
            <a:xfrm>
              <a:off x="7212114" y="2121067"/>
              <a:ext cx="420659" cy="349640"/>
            </a:xfrm>
            <a:custGeom>
              <a:avLst/>
              <a:gdLst>
                <a:gd name="connsiteX0" fmla="*/ 807522 w 1838707"/>
                <a:gd name="connsiteY0" fmla="*/ 47502 h 938151"/>
                <a:gd name="connsiteX1" fmla="*/ 581891 w 1838707"/>
                <a:gd name="connsiteY1" fmla="*/ 47502 h 938151"/>
                <a:gd name="connsiteX2" fmla="*/ 546265 w 1838707"/>
                <a:gd name="connsiteY2" fmla="*/ 59377 h 938151"/>
                <a:gd name="connsiteX3" fmla="*/ 415637 w 1838707"/>
                <a:gd name="connsiteY3" fmla="*/ 71252 h 938151"/>
                <a:gd name="connsiteX4" fmla="*/ 356260 w 1838707"/>
                <a:gd name="connsiteY4" fmla="*/ 83128 h 938151"/>
                <a:gd name="connsiteX5" fmla="*/ 320634 w 1838707"/>
                <a:gd name="connsiteY5" fmla="*/ 95003 h 938151"/>
                <a:gd name="connsiteX6" fmla="*/ 190005 w 1838707"/>
                <a:gd name="connsiteY6" fmla="*/ 118753 h 938151"/>
                <a:gd name="connsiteX7" fmla="*/ 154379 w 1838707"/>
                <a:gd name="connsiteY7" fmla="*/ 130629 h 938151"/>
                <a:gd name="connsiteX8" fmla="*/ 83127 w 1838707"/>
                <a:gd name="connsiteY8" fmla="*/ 178130 h 938151"/>
                <a:gd name="connsiteX9" fmla="*/ 35626 w 1838707"/>
                <a:gd name="connsiteY9" fmla="*/ 249382 h 938151"/>
                <a:gd name="connsiteX10" fmla="*/ 0 w 1838707"/>
                <a:gd name="connsiteY10" fmla="*/ 320634 h 938151"/>
                <a:gd name="connsiteX11" fmla="*/ 11876 w 1838707"/>
                <a:gd name="connsiteY11" fmla="*/ 653143 h 938151"/>
                <a:gd name="connsiteX12" fmla="*/ 71252 w 1838707"/>
                <a:gd name="connsiteY12" fmla="*/ 736270 h 938151"/>
                <a:gd name="connsiteX13" fmla="*/ 106878 w 1838707"/>
                <a:gd name="connsiteY13" fmla="*/ 760021 h 938151"/>
                <a:gd name="connsiteX14" fmla="*/ 142504 w 1838707"/>
                <a:gd name="connsiteY14" fmla="*/ 795647 h 938151"/>
                <a:gd name="connsiteX15" fmla="*/ 332509 w 1838707"/>
                <a:gd name="connsiteY15" fmla="*/ 866899 h 938151"/>
                <a:gd name="connsiteX16" fmla="*/ 463138 w 1838707"/>
                <a:gd name="connsiteY16" fmla="*/ 902525 h 938151"/>
                <a:gd name="connsiteX17" fmla="*/ 534390 w 1838707"/>
                <a:gd name="connsiteY17" fmla="*/ 926276 h 938151"/>
                <a:gd name="connsiteX18" fmla="*/ 700644 w 1838707"/>
                <a:gd name="connsiteY18" fmla="*/ 938151 h 938151"/>
                <a:gd name="connsiteX19" fmla="*/ 1650670 w 1838707"/>
                <a:gd name="connsiteY19" fmla="*/ 926276 h 938151"/>
                <a:gd name="connsiteX20" fmla="*/ 1686296 w 1838707"/>
                <a:gd name="connsiteY20" fmla="*/ 902525 h 938151"/>
                <a:gd name="connsiteX21" fmla="*/ 1721922 w 1838707"/>
                <a:gd name="connsiteY21" fmla="*/ 890650 h 938151"/>
                <a:gd name="connsiteX22" fmla="*/ 1816925 w 1838707"/>
                <a:gd name="connsiteY22" fmla="*/ 807522 h 938151"/>
                <a:gd name="connsiteX23" fmla="*/ 1816925 w 1838707"/>
                <a:gd name="connsiteY23" fmla="*/ 439387 h 938151"/>
                <a:gd name="connsiteX24" fmla="*/ 1805050 w 1838707"/>
                <a:gd name="connsiteY24" fmla="*/ 403761 h 938151"/>
                <a:gd name="connsiteX25" fmla="*/ 1793174 w 1838707"/>
                <a:gd name="connsiteY25" fmla="*/ 356260 h 938151"/>
                <a:gd name="connsiteX26" fmla="*/ 1769424 w 1838707"/>
                <a:gd name="connsiteY26" fmla="*/ 320634 h 938151"/>
                <a:gd name="connsiteX27" fmla="*/ 1757548 w 1838707"/>
                <a:gd name="connsiteY27" fmla="*/ 285008 h 938151"/>
                <a:gd name="connsiteX28" fmla="*/ 1662546 w 1838707"/>
                <a:gd name="connsiteY28" fmla="*/ 130629 h 938151"/>
                <a:gd name="connsiteX29" fmla="*/ 1543792 w 1838707"/>
                <a:gd name="connsiteY29" fmla="*/ 59377 h 938151"/>
                <a:gd name="connsiteX30" fmla="*/ 1448790 w 1838707"/>
                <a:gd name="connsiteY30" fmla="*/ 47502 h 938151"/>
                <a:gd name="connsiteX31" fmla="*/ 1318161 w 1838707"/>
                <a:gd name="connsiteY31" fmla="*/ 23751 h 938151"/>
                <a:gd name="connsiteX32" fmla="*/ 855024 w 1838707"/>
                <a:gd name="connsiteY32" fmla="*/ 0 h 938151"/>
                <a:gd name="connsiteX33" fmla="*/ 415637 w 1838707"/>
                <a:gd name="connsiteY33" fmla="*/ 0 h 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38707" h="938151">
                  <a:moveTo>
                    <a:pt x="807522" y="47502"/>
                  </a:moveTo>
                  <a:cubicBezTo>
                    <a:pt x="703517" y="26700"/>
                    <a:pt x="741161" y="28764"/>
                    <a:pt x="581891" y="47502"/>
                  </a:cubicBezTo>
                  <a:cubicBezTo>
                    <a:pt x="569459" y="48965"/>
                    <a:pt x="558657" y="57607"/>
                    <a:pt x="546265" y="59377"/>
                  </a:cubicBezTo>
                  <a:cubicBezTo>
                    <a:pt x="502982" y="65560"/>
                    <a:pt x="459180" y="67294"/>
                    <a:pt x="415637" y="71252"/>
                  </a:cubicBezTo>
                  <a:cubicBezTo>
                    <a:pt x="395845" y="75211"/>
                    <a:pt x="375842" y="78233"/>
                    <a:pt x="356260" y="83128"/>
                  </a:cubicBezTo>
                  <a:cubicBezTo>
                    <a:pt x="344116" y="86164"/>
                    <a:pt x="332778" y="91967"/>
                    <a:pt x="320634" y="95003"/>
                  </a:cubicBezTo>
                  <a:cubicBezTo>
                    <a:pt x="287440" y="103301"/>
                    <a:pt x="221767" y="113459"/>
                    <a:pt x="190005" y="118753"/>
                  </a:cubicBezTo>
                  <a:cubicBezTo>
                    <a:pt x="178130" y="122712"/>
                    <a:pt x="165321" y="124550"/>
                    <a:pt x="154379" y="130629"/>
                  </a:cubicBezTo>
                  <a:cubicBezTo>
                    <a:pt x="129426" y="144492"/>
                    <a:pt x="83127" y="178130"/>
                    <a:pt x="83127" y="178130"/>
                  </a:cubicBezTo>
                  <a:cubicBezTo>
                    <a:pt x="67293" y="201881"/>
                    <a:pt x="44652" y="222302"/>
                    <a:pt x="35626" y="249382"/>
                  </a:cubicBezTo>
                  <a:cubicBezTo>
                    <a:pt x="19238" y="298548"/>
                    <a:pt x="30695" y="274593"/>
                    <a:pt x="0" y="320634"/>
                  </a:cubicBezTo>
                  <a:cubicBezTo>
                    <a:pt x="3959" y="431470"/>
                    <a:pt x="1524" y="542720"/>
                    <a:pt x="11876" y="653143"/>
                  </a:cubicBezTo>
                  <a:cubicBezTo>
                    <a:pt x="14725" y="683531"/>
                    <a:pt x="50062" y="718612"/>
                    <a:pt x="71252" y="736270"/>
                  </a:cubicBezTo>
                  <a:cubicBezTo>
                    <a:pt x="82216" y="745407"/>
                    <a:pt x="95914" y="750884"/>
                    <a:pt x="106878" y="760021"/>
                  </a:cubicBezTo>
                  <a:cubicBezTo>
                    <a:pt x="119780" y="770772"/>
                    <a:pt x="128335" y="786631"/>
                    <a:pt x="142504" y="795647"/>
                  </a:cubicBezTo>
                  <a:cubicBezTo>
                    <a:pt x="284086" y="885744"/>
                    <a:pt x="187133" y="808748"/>
                    <a:pt x="332509" y="866899"/>
                  </a:cubicBezTo>
                  <a:cubicBezTo>
                    <a:pt x="459631" y="917748"/>
                    <a:pt x="319591" y="866638"/>
                    <a:pt x="463138" y="902525"/>
                  </a:cubicBezTo>
                  <a:cubicBezTo>
                    <a:pt x="487426" y="908597"/>
                    <a:pt x="509418" y="924492"/>
                    <a:pt x="534390" y="926276"/>
                  </a:cubicBezTo>
                  <a:lnTo>
                    <a:pt x="700644" y="938151"/>
                  </a:lnTo>
                  <a:cubicBezTo>
                    <a:pt x="1017319" y="934193"/>
                    <a:pt x="1334177" y="937716"/>
                    <a:pt x="1650670" y="926276"/>
                  </a:cubicBezTo>
                  <a:cubicBezTo>
                    <a:pt x="1664933" y="925760"/>
                    <a:pt x="1673530" y="908908"/>
                    <a:pt x="1686296" y="902525"/>
                  </a:cubicBezTo>
                  <a:cubicBezTo>
                    <a:pt x="1697492" y="896927"/>
                    <a:pt x="1710047" y="894608"/>
                    <a:pt x="1721922" y="890650"/>
                  </a:cubicBezTo>
                  <a:cubicBezTo>
                    <a:pt x="1805049" y="835231"/>
                    <a:pt x="1777340" y="866899"/>
                    <a:pt x="1816925" y="807522"/>
                  </a:cubicBezTo>
                  <a:cubicBezTo>
                    <a:pt x="1853536" y="661074"/>
                    <a:pt x="1837286" y="744804"/>
                    <a:pt x="1816925" y="439387"/>
                  </a:cubicBezTo>
                  <a:cubicBezTo>
                    <a:pt x="1816092" y="426897"/>
                    <a:pt x="1808489" y="415797"/>
                    <a:pt x="1805050" y="403761"/>
                  </a:cubicBezTo>
                  <a:cubicBezTo>
                    <a:pt x="1800566" y="388068"/>
                    <a:pt x="1799603" y="371261"/>
                    <a:pt x="1793174" y="356260"/>
                  </a:cubicBezTo>
                  <a:cubicBezTo>
                    <a:pt x="1787552" y="343142"/>
                    <a:pt x="1775807" y="333399"/>
                    <a:pt x="1769424" y="320634"/>
                  </a:cubicBezTo>
                  <a:cubicBezTo>
                    <a:pt x="1763826" y="309438"/>
                    <a:pt x="1762479" y="296514"/>
                    <a:pt x="1757548" y="285008"/>
                  </a:cubicBezTo>
                  <a:cubicBezTo>
                    <a:pt x="1739988" y="244034"/>
                    <a:pt x="1682333" y="143820"/>
                    <a:pt x="1662546" y="130629"/>
                  </a:cubicBezTo>
                  <a:cubicBezTo>
                    <a:pt x="1647221" y="120413"/>
                    <a:pt x="1573005" y="66680"/>
                    <a:pt x="1543792" y="59377"/>
                  </a:cubicBezTo>
                  <a:cubicBezTo>
                    <a:pt x="1512831" y="51637"/>
                    <a:pt x="1480333" y="52355"/>
                    <a:pt x="1448790" y="47502"/>
                  </a:cubicBezTo>
                  <a:cubicBezTo>
                    <a:pt x="1409512" y="41459"/>
                    <a:pt x="1357180" y="26352"/>
                    <a:pt x="1318161" y="23751"/>
                  </a:cubicBezTo>
                  <a:cubicBezTo>
                    <a:pt x="1163922" y="13468"/>
                    <a:pt x="1009606" y="0"/>
                    <a:pt x="855024" y="0"/>
                  </a:cubicBezTo>
                  <a:lnTo>
                    <a:pt x="415637" y="0"/>
                  </a:lnTo>
                </a:path>
              </a:pathLst>
            </a:custGeom>
            <a:ln w="28575">
              <a:solidFill>
                <a:srgbClr val="FF66FF"/>
              </a:solidFill>
            </a:ln>
            <a:effectLst/>
          </p:spPr>
          <p:txBody>
            <a:bodyPr vert="horz" wrap="square" lIns="91440" tIns="45720" rIns="91440" bIns="45720" numCol="1" rtlCol="0" anchor="t" anchorCtr="0" compatLnSpc="1">
              <a:prstTxWarp prst="textNoShape">
                <a:avLst/>
              </a:prstTxWarp>
            </a:bodyPr>
            <a:lstStyle/>
            <a:p>
              <a:pPr marL="0" marR="0" indent="0" algn="ctr" defTabSz="3968750" rtl="0" eaLnBrk="1" fontAlgn="base" latinLnBrk="0" hangingPunct="1">
                <a:lnSpc>
                  <a:spcPct val="100000"/>
                </a:lnSpc>
                <a:spcBef>
                  <a:spcPct val="0"/>
                </a:spcBef>
                <a:spcAft>
                  <a:spcPct val="0"/>
                </a:spcAft>
                <a:buClrTx/>
                <a:buSzTx/>
                <a:buFontTx/>
                <a:buNone/>
                <a:tabLst/>
              </a:pPr>
              <a:endParaRPr kumimoji="0" lang="fr-CH" sz="8000" b="0" i="0" u="none" strike="noStrike" cap="none" normalizeH="0" baseline="0" smtClean="0">
                <a:ln>
                  <a:noFill/>
                </a:ln>
                <a:solidFill>
                  <a:schemeClr val="tx1"/>
                </a:solidFill>
                <a:effectLst/>
                <a:latin typeface="Arial" pitchFamily="34" charset="0"/>
              </a:endParaRPr>
            </a:p>
          </p:txBody>
        </p:sp>
      </p:grpSp>
      <p:grpSp>
        <p:nvGrpSpPr>
          <p:cNvPr id="51" name="Group 19"/>
          <p:cNvGrpSpPr/>
          <p:nvPr/>
        </p:nvGrpSpPr>
        <p:grpSpPr>
          <a:xfrm>
            <a:off x="5052018" y="966028"/>
            <a:ext cx="2544318" cy="1449195"/>
            <a:chOff x="5052018" y="966028"/>
            <a:chExt cx="2544318" cy="1449195"/>
          </a:xfrm>
        </p:grpSpPr>
        <p:sp>
          <p:nvSpPr>
            <p:cNvPr id="52" name="TextBox 51"/>
            <p:cNvSpPr txBox="1"/>
            <p:nvPr/>
          </p:nvSpPr>
          <p:spPr>
            <a:xfrm>
              <a:off x="5903042" y="1856241"/>
              <a:ext cx="780983" cy="307777"/>
            </a:xfrm>
            <a:prstGeom prst="rect">
              <a:avLst/>
            </a:prstGeom>
            <a:noFill/>
          </p:spPr>
          <p:txBody>
            <a:bodyPr wrap="none" rtlCol="0">
              <a:spAutoFit/>
            </a:bodyPr>
            <a:lstStyle/>
            <a:p>
              <a:pPr algn="l"/>
              <a:r>
                <a:rPr lang="en-US" sz="1400" b="1" dirty="0" smtClean="0">
                  <a:latin typeface="Arial" pitchFamily="34" charset="0"/>
                  <a:cs typeface="Arial" pitchFamily="34" charset="0"/>
                </a:rPr>
                <a:t>Supply</a:t>
              </a:r>
              <a:endParaRPr lang="fr-CH" sz="1400" dirty="0">
                <a:latin typeface="Arial" pitchFamily="34" charset="0"/>
                <a:cs typeface="Arial" pitchFamily="34" charset="0"/>
              </a:endParaRPr>
            </a:p>
          </p:txBody>
        </p:sp>
        <p:pic>
          <p:nvPicPr>
            <p:cNvPr id="53" name="Picture 3" descr="C:\Users\tomozei\AppData\Local\Microsoft\Windows\Temporary Internet Files\Content.IE5\3UL8SXHM\MC900441874[1].w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29077" y="966028"/>
              <a:ext cx="817594" cy="819013"/>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custDataLst>
                <p:tags r:id="rId10"/>
              </p:custDataLst>
            </p:nvPr>
          </p:nvPicPr>
          <p:blipFill>
            <a:blip r:embed="rId20" cstate="print">
              <a:extLst>
                <a:ext uri="{28A0092B-C50C-407E-A947-70E740481C1C}">
                  <a14:useLocalDpi xmlns:a14="http://schemas.microsoft.com/office/drawing/2010/main" val="0"/>
                </a:ext>
              </a:extLst>
            </a:blip>
            <a:stretch>
              <a:fillRect/>
            </a:stretch>
          </p:blipFill>
          <p:spPr>
            <a:xfrm>
              <a:off x="5052018" y="2209864"/>
              <a:ext cx="2544318" cy="205359"/>
            </a:xfrm>
            <a:prstGeom prst="rect">
              <a:avLst/>
            </a:prstGeom>
          </p:spPr>
        </p:pic>
        <p:pic>
          <p:nvPicPr>
            <p:cNvPr id="55" name="Picture 2" descr="C:\Users\tomozei\AppData\Local\Microsoft\Windows\Temporary Internet Files\Content.IE5\NVUGMELH\MC900104526[1].w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87202" y="966028"/>
              <a:ext cx="878296" cy="819013"/>
            </a:xfrm>
            <a:prstGeom prst="rect">
              <a:avLst/>
            </a:prstGeom>
            <a:noFill/>
            <a:ln w="28575">
              <a:solidFill>
                <a:srgbClr val="0070C0"/>
              </a:solidFill>
              <a:prstDash val="dash"/>
            </a:ln>
            <a:extLst>
              <a:ext uri="{909E8E84-426E-40DD-AFC4-6F175D3DCCD1}">
                <a14:hiddenFill xmlns:a14="http://schemas.microsoft.com/office/drawing/2010/main">
                  <a:solidFill>
                    <a:srgbClr val="FFFFFF"/>
                  </a:solidFill>
                </a14:hiddenFill>
              </a:ext>
            </a:extLst>
          </p:spPr>
        </p:pic>
      </p:grpSp>
      <p:grpSp>
        <p:nvGrpSpPr>
          <p:cNvPr id="56" name="Group 18"/>
          <p:cNvGrpSpPr/>
          <p:nvPr/>
        </p:nvGrpSpPr>
        <p:grpSpPr>
          <a:xfrm>
            <a:off x="2626035" y="1653653"/>
            <a:ext cx="1668209" cy="1291533"/>
            <a:chOff x="2626035" y="1653653"/>
            <a:chExt cx="1668209" cy="1291533"/>
          </a:xfrm>
        </p:grpSpPr>
        <p:pic>
          <p:nvPicPr>
            <p:cNvPr id="57" name="Picture 56"/>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2626035" y="2739827"/>
              <a:ext cx="1668209" cy="205359"/>
            </a:xfrm>
            <a:prstGeom prst="rect">
              <a:avLst/>
            </a:prstGeom>
          </p:spPr>
        </p:pic>
        <p:sp>
          <p:nvSpPr>
            <p:cNvPr id="58" name="TextBox 57"/>
            <p:cNvSpPr txBox="1"/>
            <p:nvPr/>
          </p:nvSpPr>
          <p:spPr>
            <a:xfrm>
              <a:off x="2701004" y="2477111"/>
              <a:ext cx="1558440" cy="307777"/>
            </a:xfrm>
            <a:prstGeom prst="rect">
              <a:avLst/>
            </a:prstGeom>
            <a:noFill/>
          </p:spPr>
          <p:txBody>
            <a:bodyPr wrap="none" rtlCol="0">
              <a:spAutoFit/>
            </a:bodyPr>
            <a:lstStyle/>
            <a:p>
              <a:pPr algn="l"/>
              <a:r>
                <a:rPr lang="en-US" sz="1400" b="1" dirty="0" smtClean="0">
                  <a:latin typeface="Arial" pitchFamily="34" charset="0"/>
                  <a:cs typeface="Arial" pitchFamily="34" charset="0"/>
                </a:rPr>
                <a:t>Natural Demand</a:t>
              </a:r>
              <a:endParaRPr lang="fr-CH" sz="1400" dirty="0">
                <a:latin typeface="Arial" pitchFamily="34" charset="0"/>
                <a:cs typeface="Arial" pitchFamily="34" charset="0"/>
              </a:endParaRPr>
            </a:p>
          </p:txBody>
        </p:sp>
        <p:pic>
          <p:nvPicPr>
            <p:cNvPr id="59" name="Picture 4" descr="C:\Users\tomozei\AppData\Local\Microsoft\Windows\Temporary Internet Files\Content.IE5\NVUGMELH\MC900310802[1].wmf"/>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56940" y="1653653"/>
              <a:ext cx="1047858" cy="778108"/>
            </a:xfrm>
            <a:prstGeom prst="rect">
              <a:avLst/>
            </a:prstGeom>
            <a:noFill/>
            <a:ln w="28575">
              <a:solidFill>
                <a:srgbClr val="FF66FF"/>
              </a:solidFill>
              <a:prstDash val="dash"/>
            </a:ln>
            <a:extLst>
              <a:ext uri="{909E8E84-426E-40DD-AFC4-6F175D3DCCD1}">
                <a14:hiddenFill xmlns:a14="http://schemas.microsoft.com/office/drawing/2010/main">
                  <a:solidFill>
                    <a:srgbClr val="FFFFFF"/>
                  </a:solidFill>
                </a14:hiddenFill>
              </a:ext>
            </a:extLst>
          </p:spPr>
        </p:pic>
      </p:grpSp>
      <p:sp>
        <p:nvSpPr>
          <p:cNvPr id="60" name="TextBox 59"/>
          <p:cNvSpPr txBox="1"/>
          <p:nvPr/>
        </p:nvSpPr>
        <p:spPr>
          <a:xfrm>
            <a:off x="6823486" y="3933056"/>
            <a:ext cx="1268296" cy="461665"/>
          </a:xfrm>
          <a:prstGeom prst="rect">
            <a:avLst/>
          </a:prstGeom>
          <a:noFill/>
        </p:spPr>
        <p:txBody>
          <a:bodyPr wrap="none" rtlCol="0">
            <a:spAutoFit/>
          </a:bodyPr>
          <a:lstStyle/>
          <a:p>
            <a:pPr algn="l"/>
            <a:r>
              <a:rPr lang="en-US" sz="1200" b="1" dirty="0" smtClean="0">
                <a:latin typeface="Arial" pitchFamily="34" charset="0"/>
                <a:cs typeface="Arial" pitchFamily="34" charset="0"/>
              </a:rPr>
              <a:t>Reserve</a:t>
            </a:r>
          </a:p>
          <a:p>
            <a:pPr algn="l"/>
            <a:r>
              <a:rPr lang="en-US" sz="1200" dirty="0" smtClean="0">
                <a:latin typeface="Arial" pitchFamily="34" charset="0"/>
                <a:cs typeface="Arial" pitchFamily="34" charset="0"/>
              </a:rPr>
              <a:t>(Excess supply)</a:t>
            </a:r>
            <a:endParaRPr lang="fr-CH" sz="1200" dirty="0">
              <a:latin typeface="Arial" pitchFamily="34" charset="0"/>
              <a:cs typeface="Arial" pitchFamily="34" charset="0"/>
            </a:endParaRPr>
          </a:p>
        </p:txBody>
      </p:sp>
      <p:pic>
        <p:nvPicPr>
          <p:cNvPr id="61" name="Picture 60"/>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tretch>
            <a:fillRect/>
          </a:stretch>
        </p:blipFill>
        <p:spPr>
          <a:xfrm>
            <a:off x="6765554" y="4402997"/>
            <a:ext cx="1622870" cy="178689"/>
          </a:xfrm>
          <a:prstGeom prst="rect">
            <a:avLst/>
          </a:prstGeom>
        </p:spPr>
      </p:pic>
      <p:pic>
        <p:nvPicPr>
          <p:cNvPr id="64" name="Picture 6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394513" y="1338728"/>
            <a:ext cx="1969580" cy="178689"/>
          </a:xfrm>
          <a:prstGeom prst="rect">
            <a:avLst/>
          </a:prstGeom>
        </p:spPr>
      </p:pic>
      <p:sp>
        <p:nvSpPr>
          <p:cNvPr id="65" name="TextBox 64"/>
          <p:cNvSpPr txBox="1"/>
          <p:nvPr/>
        </p:nvSpPr>
        <p:spPr>
          <a:xfrm>
            <a:off x="395536" y="980728"/>
            <a:ext cx="2153154" cy="307777"/>
          </a:xfrm>
          <a:prstGeom prst="rect">
            <a:avLst/>
          </a:prstGeom>
          <a:noFill/>
        </p:spPr>
        <p:txBody>
          <a:bodyPr wrap="none" rtlCol="0">
            <a:spAutoFit/>
          </a:bodyPr>
          <a:lstStyle/>
          <a:p>
            <a:r>
              <a:rPr lang="en-US" sz="1400" b="1" dirty="0">
                <a:solidFill>
                  <a:srgbClr val="FF0000"/>
                </a:solidFill>
                <a:latin typeface="Segoe Script" pitchFamily="34" charset="0"/>
                <a:cs typeface="Arial" pitchFamily="34" charset="0"/>
              </a:rPr>
              <a:t>Ramping Constraint</a:t>
            </a:r>
            <a:endParaRPr lang="fr-CH" sz="1400" b="1" dirty="0">
              <a:solidFill>
                <a:srgbClr val="FF0000"/>
              </a:solidFill>
              <a:latin typeface="Segoe Script" pitchFamily="34" charset="0"/>
              <a:cs typeface="Arial" pitchFamily="34" charset="0"/>
            </a:endParaRPr>
          </a:p>
        </p:txBody>
      </p:sp>
      <p:cxnSp>
        <p:nvCxnSpPr>
          <p:cNvPr id="66" name="Straight Connector 65"/>
          <p:cNvCxnSpPr>
            <a:stCxn id="65" idx="3"/>
            <a:endCxn id="41" idx="3"/>
          </p:cNvCxnSpPr>
          <p:nvPr/>
        </p:nvCxnSpPr>
        <p:spPr>
          <a:xfrm>
            <a:off x="2548690" y="1134617"/>
            <a:ext cx="3267394" cy="1029473"/>
          </a:xfrm>
          <a:prstGeom prst="line">
            <a:avLst/>
          </a:prstGeom>
          <a:ln w="28575">
            <a:solidFill>
              <a:srgbClr val="0020C0"/>
            </a:solidFill>
            <a:prstDash val="dash"/>
          </a:ln>
        </p:spPr>
        <p:style>
          <a:lnRef idx="1">
            <a:schemeClr val="accent1"/>
          </a:lnRef>
          <a:fillRef idx="0">
            <a:schemeClr val="accent1"/>
          </a:fillRef>
          <a:effectRef idx="0">
            <a:schemeClr val="accent1"/>
          </a:effectRef>
          <a:fontRef idx="minor">
            <a:schemeClr val="tx1"/>
          </a:fontRef>
        </p:style>
      </p:cxnSp>
      <p:pic>
        <p:nvPicPr>
          <p:cNvPr id="67" name="Picture 5"/>
          <p:cNvPicPr>
            <a:picLocks noChangeAspect="1" noChangeArrowheads="1"/>
          </p:cNvPicPr>
          <p:nvPr/>
        </p:nvPicPr>
        <p:blipFill rotWithShape="1">
          <a:blip r:embed="rId26" cstate="print"/>
          <a:srcRect l="38760" t="19363" r="2618" b="26163"/>
          <a:stretch/>
        </p:blipFill>
        <p:spPr bwMode="auto">
          <a:xfrm flipH="1">
            <a:off x="990752" y="4147679"/>
            <a:ext cx="702470" cy="577465"/>
          </a:xfrm>
          <a:prstGeom prst="rect">
            <a:avLst/>
          </a:prstGeom>
          <a:noFill/>
          <a:ln w="9525" algn="ctr">
            <a:solidFill>
              <a:schemeClr val="accent1">
                <a:lumMod val="75000"/>
              </a:schemeClr>
            </a:solidFill>
            <a:miter lim="800000"/>
            <a:headEnd/>
            <a:tailEnd/>
          </a:ln>
        </p:spPr>
      </p:pic>
      <p:sp>
        <p:nvSpPr>
          <p:cNvPr id="20" name="TextBox 19"/>
          <p:cNvSpPr txBox="1"/>
          <p:nvPr/>
        </p:nvSpPr>
        <p:spPr>
          <a:xfrm>
            <a:off x="552593" y="4725144"/>
            <a:ext cx="1705916" cy="276999"/>
          </a:xfrm>
          <a:prstGeom prst="rect">
            <a:avLst/>
          </a:prstGeom>
          <a:noFill/>
        </p:spPr>
        <p:txBody>
          <a:bodyPr wrap="none" rtlCol="0">
            <a:spAutoFit/>
          </a:bodyPr>
          <a:lstStyle/>
          <a:p>
            <a:pPr algn="l"/>
            <a:r>
              <a:rPr lang="en-US" sz="1200" b="1" dirty="0" smtClean="0">
                <a:latin typeface="Arial" pitchFamily="34" charset="0"/>
                <a:cs typeface="Arial" pitchFamily="34" charset="0"/>
              </a:rPr>
              <a:t>Backlogged Demand</a:t>
            </a:r>
            <a:endParaRPr lang="fr-CH" sz="12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70" name="TextBox 69"/>
              <p:cNvSpPr txBox="1"/>
              <p:nvPr/>
            </p:nvSpPr>
            <p:spPr>
              <a:xfrm>
                <a:off x="7009389" y="2991563"/>
                <a:ext cx="1823063" cy="3385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sz="1600" b="0" i="0" smtClean="0">
                          <a:solidFill>
                            <a:schemeClr val="tx1">
                              <a:lumMod val="75000"/>
                              <a:lumOff val="25000"/>
                            </a:schemeClr>
                          </a:solidFill>
                          <a:latin typeface="Cambria Math"/>
                        </a:rPr>
                        <m:t>min</m:t>
                      </m:r>
                      <m:r>
                        <a:rPr lang="fr-CH" sz="1600" b="0" i="1" smtClean="0">
                          <a:solidFill>
                            <a:schemeClr val="tx1">
                              <a:lumMod val="75000"/>
                              <a:lumOff val="25000"/>
                            </a:schemeClr>
                          </a:solidFill>
                          <a:latin typeface="Cambria Math"/>
                        </a:rPr>
                        <m:t>⁡(</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𝐸</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 </m:t>
                      </m:r>
                      <m:sSup>
                        <m:sSupPr>
                          <m:ctrlPr>
                            <a:rPr lang="fr-CH" sz="1600" b="0" i="1" smtClean="0">
                              <a:solidFill>
                                <a:schemeClr val="tx1">
                                  <a:lumMod val="75000"/>
                                  <a:lumOff val="25000"/>
                                </a:schemeClr>
                              </a:solidFill>
                              <a:latin typeface="Cambria Math"/>
                            </a:rPr>
                          </m:ctrlPr>
                        </m:sSupPr>
                        <m:e>
                          <m:r>
                            <a:rPr lang="fr-CH" sz="1600" b="0" i="1" smtClean="0">
                              <a:solidFill>
                                <a:schemeClr val="tx1">
                                  <a:lumMod val="75000"/>
                                  <a:lumOff val="25000"/>
                                </a:schemeClr>
                              </a:solidFill>
                              <a:latin typeface="Cambria Math"/>
                            </a:rPr>
                            <m:t>𝐺</m:t>
                          </m:r>
                        </m:e>
                        <m:sup>
                          <m:r>
                            <a:rPr lang="fr-CH" sz="1600" b="0" i="1" smtClean="0">
                              <a:solidFill>
                                <a:schemeClr val="tx1">
                                  <a:lumMod val="75000"/>
                                  <a:lumOff val="25000"/>
                                </a:schemeClr>
                              </a:solidFill>
                              <a:latin typeface="Cambria Math"/>
                            </a:rPr>
                            <m:t>𝑎</m:t>
                          </m:r>
                        </m:sup>
                      </m:sSup>
                      <m:d>
                        <m:dPr>
                          <m:ctrlPr>
                            <a:rPr lang="fr-CH" sz="1600" b="0" i="1" smtClean="0">
                              <a:solidFill>
                                <a:schemeClr val="tx1">
                                  <a:lumMod val="75000"/>
                                  <a:lumOff val="25000"/>
                                </a:schemeClr>
                              </a:solidFill>
                              <a:latin typeface="Cambria Math"/>
                            </a:rPr>
                          </m:ctrlPr>
                        </m:dPr>
                        <m:e>
                          <m:r>
                            <a:rPr lang="fr-CH" sz="1600" b="0" i="1" smtClean="0">
                              <a:solidFill>
                                <a:schemeClr val="tx1">
                                  <a:lumMod val="75000"/>
                                  <a:lumOff val="25000"/>
                                </a:schemeClr>
                              </a:solidFill>
                              <a:latin typeface="Cambria Math"/>
                            </a:rPr>
                            <m:t>𝑡</m:t>
                          </m:r>
                        </m:e>
                      </m:d>
                      <m:r>
                        <a:rPr lang="fr-CH" sz="1600" b="0" i="1" smtClean="0">
                          <a:solidFill>
                            <a:schemeClr val="tx1">
                              <a:lumMod val="75000"/>
                              <a:lumOff val="25000"/>
                            </a:schemeClr>
                          </a:solidFill>
                          <a:latin typeface="Cambria Math"/>
                        </a:rPr>
                        <m:t>)</m:t>
                      </m:r>
                    </m:oMath>
                  </m:oMathPara>
                </a14:m>
                <a:endParaRPr lang="fr-CH" sz="1600" dirty="0" smtClean="0">
                  <a:solidFill>
                    <a:schemeClr val="tx1">
                      <a:lumMod val="75000"/>
                      <a:lumOff val="25000"/>
                    </a:schemeClr>
                  </a:solidFill>
                  <a:latin typeface="+mj-lt"/>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7009389" y="2991563"/>
                <a:ext cx="1823063" cy="338554"/>
              </a:xfrm>
              <a:prstGeom prst="rect">
                <a:avLst/>
              </a:prstGeom>
              <a:blipFill rotWithShape="1">
                <a:blip r:embed="rId27" cstate="print"/>
                <a:stretch>
                  <a:fillRect b="-10909"/>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74743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The Control </a:t>
            </a:r>
            <a:r>
              <a:rPr lang="fr-CH" dirty="0" err="1" smtClean="0"/>
              <a:t>Problem</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179388" y="762001"/>
                <a:ext cx="4126919" cy="5588557"/>
              </a:xfrm>
            </p:spPr>
            <p:txBody>
              <a:bodyPr/>
              <a:lstStyle/>
              <a:p>
                <a:r>
                  <a:rPr lang="fr-CH" b="1" dirty="0" smtClean="0"/>
                  <a:t>Control variable:  </a:t>
                </a:r>
                <a:r>
                  <a:rPr lang="fr-CH" dirty="0" smtClean="0"/>
                  <a:t/>
                </a:r>
                <a:br>
                  <a:rPr lang="fr-CH" dirty="0" smtClean="0"/>
                </a:br>
                <a14:m>
                  <m:oMath xmlns:m="http://schemas.openxmlformats.org/officeDocument/2006/math">
                    <m:r>
                      <a:rPr lang="fr-CH" i="1" dirty="0" smtClean="0">
                        <a:latin typeface="Cambria Math"/>
                      </a:rPr>
                      <m:t>𝐺</m:t>
                    </m:r>
                    <m:r>
                      <a:rPr lang="fr-CH" i="1" dirty="0" smtClean="0">
                        <a:latin typeface="Cambria Math"/>
                      </a:rPr>
                      <m:t>(</m:t>
                    </m:r>
                    <m:r>
                      <a:rPr lang="fr-CH" i="1" dirty="0" smtClean="0">
                        <a:latin typeface="Cambria Math"/>
                      </a:rPr>
                      <m:t>𝑡</m:t>
                    </m:r>
                    <m:r>
                      <a:rPr lang="fr-CH" i="1" dirty="0" smtClean="0">
                        <a:latin typeface="Cambria Math"/>
                      </a:rPr>
                      <m:t>−1)</m:t>
                    </m:r>
                  </m:oMath>
                </a14:m>
                <a:r>
                  <a:rPr lang="fr-CH" dirty="0" smtClean="0"/>
                  <a:t> </a:t>
                </a:r>
                <a:br>
                  <a:rPr lang="fr-CH" dirty="0" smtClean="0"/>
                </a:br>
                <a:r>
                  <a:rPr lang="fr-CH" dirty="0" smtClean="0"/>
                  <a:t>production </a:t>
                </a:r>
                <a:r>
                  <a:rPr lang="fr-CH" dirty="0" err="1" smtClean="0"/>
                  <a:t>bought</a:t>
                </a:r>
                <a:r>
                  <a:rPr lang="fr-CH" dirty="0" smtClean="0"/>
                  <a:t> one time slot </a:t>
                </a:r>
                <a:r>
                  <a:rPr lang="fr-CH" dirty="0" err="1" smtClean="0"/>
                  <a:t>ago</a:t>
                </a:r>
                <a:r>
                  <a:rPr lang="fr-CH" dirty="0" smtClean="0"/>
                  <a:t> in real time </a:t>
                </a:r>
                <a:r>
                  <a:rPr lang="fr-CH" dirty="0" err="1" smtClean="0"/>
                  <a:t>market</a:t>
                </a:r>
                <a:endParaRPr lang="fr-CH" dirty="0" smtClean="0"/>
              </a:p>
              <a:p>
                <a:r>
                  <a:rPr lang="fr-CH" dirty="0" smtClean="0"/>
                  <a:t>Controller </a:t>
                </a:r>
                <a:r>
                  <a:rPr lang="fr-CH" dirty="0" err="1" smtClean="0"/>
                  <a:t>sees</a:t>
                </a:r>
                <a:r>
                  <a:rPr lang="fr-CH" dirty="0" smtClean="0"/>
                  <a:t> </a:t>
                </a:r>
                <a:r>
                  <a:rPr lang="fr-CH" dirty="0" err="1" smtClean="0"/>
                  <a:t>only</a:t>
                </a:r>
                <a:r>
                  <a:rPr lang="fr-CH" dirty="0" smtClean="0"/>
                  <a:t> </a:t>
                </a:r>
                <a:r>
                  <a:rPr lang="fr-CH" dirty="0" err="1" smtClean="0"/>
                  <a:t>supply</a:t>
                </a:r>
                <a:r>
                  <a:rPr lang="fr-CH" dirty="0" smtClean="0"/>
                  <a:t> </a:t>
                </a:r>
                <a14:m>
                  <m:oMath xmlns:m="http://schemas.openxmlformats.org/officeDocument/2006/math">
                    <m:r>
                      <a:rPr lang="fr-CH" i="1" dirty="0" smtClean="0">
                        <a:latin typeface="Cambria Math"/>
                      </a:rPr>
                      <m:t>𝐺</m:t>
                    </m:r>
                    <m:r>
                      <a:rPr lang="fr-CH" i="1" baseline="30000" dirty="0" smtClean="0">
                        <a:latin typeface="Cambria Math"/>
                      </a:rPr>
                      <m:t>𝑎</m:t>
                    </m:r>
                    <m:r>
                      <a:rPr lang="fr-CH" i="1" dirty="0" smtClean="0">
                        <a:latin typeface="Cambria Math"/>
                      </a:rPr>
                      <m:t>(</m:t>
                    </m:r>
                    <m:r>
                      <a:rPr lang="fr-CH" i="1" dirty="0" smtClean="0">
                        <a:latin typeface="Cambria Math"/>
                      </a:rPr>
                      <m:t>𝑡</m:t>
                    </m:r>
                    <m:r>
                      <a:rPr lang="fr-CH" i="1" dirty="0" smtClean="0">
                        <a:latin typeface="Cambria Math"/>
                      </a:rPr>
                      <m:t>) </m:t>
                    </m:r>
                  </m:oMath>
                </a14:m>
                <a:r>
                  <a:rPr lang="fr-CH" dirty="0" smtClean="0"/>
                  <a:t>and </a:t>
                </a:r>
                <a:r>
                  <a:rPr lang="fr-CH" dirty="0" err="1" smtClean="0"/>
                  <a:t>expressed</a:t>
                </a:r>
                <a:r>
                  <a:rPr lang="fr-CH" dirty="0" smtClean="0"/>
                  <a:t> </a:t>
                </a:r>
                <a:r>
                  <a:rPr lang="fr-CH" dirty="0" err="1" smtClean="0"/>
                  <a:t>demand</a:t>
                </a:r>
                <a:r>
                  <a:rPr lang="fr-CH" dirty="0" smtClean="0"/>
                  <a:t> </a:t>
                </a:r>
                <a14:m>
                  <m:oMath xmlns:m="http://schemas.openxmlformats.org/officeDocument/2006/math">
                    <m:r>
                      <a:rPr lang="fr-CH" i="1" dirty="0" smtClean="0">
                        <a:latin typeface="Cambria Math"/>
                      </a:rPr>
                      <m:t>𝐸</m:t>
                    </m:r>
                    <m:r>
                      <a:rPr lang="fr-CH" i="1" baseline="30000" dirty="0" err="1" smtClean="0">
                        <a:latin typeface="Cambria Math"/>
                      </a:rPr>
                      <m:t>𝑎</m:t>
                    </m:r>
                    <m:r>
                      <a:rPr lang="fr-CH" i="1" dirty="0" smtClean="0">
                        <a:latin typeface="Cambria Math"/>
                      </a:rPr>
                      <m:t>(</m:t>
                    </m:r>
                    <m:r>
                      <a:rPr lang="fr-CH" i="1" dirty="0" smtClean="0">
                        <a:latin typeface="Cambria Math"/>
                      </a:rPr>
                      <m:t>𝑡</m:t>
                    </m:r>
                    <m:r>
                      <a:rPr lang="fr-CH" i="1" dirty="0" smtClean="0">
                        <a:latin typeface="Cambria Math"/>
                      </a:rPr>
                      <m:t>)</m:t>
                    </m:r>
                  </m:oMath>
                </a14:m>
                <a:endParaRPr lang="fr-CH" dirty="0" smtClean="0"/>
              </a:p>
              <a:p>
                <a:r>
                  <a:rPr lang="fr-CH" b="1" dirty="0" smtClean="0"/>
                  <a:t>Our </a:t>
                </a:r>
                <a:r>
                  <a:rPr lang="fr-CH" b="1" dirty="0" err="1" smtClean="0"/>
                  <a:t>Problem</a:t>
                </a:r>
                <a:r>
                  <a:rPr lang="fr-CH" b="1" dirty="0" smtClean="0"/>
                  <a:t>:</a:t>
                </a:r>
                <a:r>
                  <a:rPr lang="fr-CH" dirty="0" smtClean="0"/>
                  <a:t> </a:t>
                </a:r>
                <a:br>
                  <a:rPr lang="fr-CH" dirty="0" smtClean="0"/>
                </a:br>
                <a:r>
                  <a:rPr lang="fr-CH" dirty="0" err="1" smtClean="0"/>
                  <a:t>keep</a:t>
                </a:r>
                <a:r>
                  <a:rPr lang="fr-CH" dirty="0" smtClean="0"/>
                  <a:t> </a:t>
                </a:r>
                <a:r>
                  <a:rPr lang="fr-CH" dirty="0" err="1" smtClean="0"/>
                  <a:t>backlog</a:t>
                </a:r>
                <a:r>
                  <a:rPr lang="fr-CH" dirty="0" smtClean="0"/>
                  <a:t> </a:t>
                </a:r>
                <a14:m>
                  <m:oMath xmlns:m="http://schemas.openxmlformats.org/officeDocument/2006/math">
                    <m:r>
                      <a:rPr lang="fr-CH" i="1" dirty="0" smtClean="0">
                        <a:latin typeface="Cambria Math"/>
                      </a:rPr>
                      <m:t>𝑍</m:t>
                    </m:r>
                    <m:r>
                      <a:rPr lang="fr-CH" i="1" dirty="0" smtClean="0">
                        <a:latin typeface="Cambria Math"/>
                      </a:rPr>
                      <m:t>(</m:t>
                    </m:r>
                    <m:r>
                      <a:rPr lang="fr-CH" i="1" dirty="0" smtClean="0">
                        <a:latin typeface="Cambria Math"/>
                      </a:rPr>
                      <m:t>𝑡</m:t>
                    </m:r>
                    <m:r>
                      <a:rPr lang="fr-CH" i="1" dirty="0" smtClean="0">
                        <a:latin typeface="Cambria Math"/>
                      </a:rPr>
                      <m:t>)</m:t>
                    </m:r>
                  </m:oMath>
                </a14:m>
                <a:r>
                  <a:rPr lang="fr-CH" dirty="0" smtClean="0"/>
                  <a:t> stable</a:t>
                </a:r>
              </a:p>
              <a:p>
                <a:r>
                  <a:rPr lang="fr-CH" dirty="0" err="1" smtClean="0"/>
                  <a:t>Ramp</a:t>
                </a:r>
                <a:r>
                  <a:rPr lang="fr-CH" dirty="0" smtClean="0"/>
                  <a:t>-up and </a:t>
                </a:r>
                <a:r>
                  <a:rPr lang="fr-CH" dirty="0" err="1" smtClean="0"/>
                  <a:t>ramp</a:t>
                </a:r>
                <a:r>
                  <a:rPr lang="fr-CH" dirty="0" smtClean="0"/>
                  <a:t>-down </a:t>
                </a:r>
                <a:r>
                  <a:rPr lang="fr-CH" dirty="0" err="1" smtClean="0"/>
                  <a:t>constraints</a:t>
                </a:r>
                <a:endParaRPr lang="fr-CH" dirty="0" smtClean="0"/>
              </a:p>
              <a:p>
                <a:pPr>
                  <a:buNone/>
                </a:pPr>
                <a:r>
                  <a:rPr lang="fr-CH" dirty="0" smtClean="0"/>
                  <a:t>	</a:t>
                </a:r>
                <a14:m>
                  <m:oMath xmlns:m="http://schemas.openxmlformats.org/officeDocument/2006/math">
                    <m:r>
                      <a:rPr lang="el-GR" i="1" dirty="0" smtClean="0">
                        <a:latin typeface="Cambria Math"/>
                      </a:rPr>
                      <m:t>𝜉</m:t>
                    </m:r>
                    <m:r>
                      <a:rPr lang="fr-CH" i="1" dirty="0" smtClean="0">
                        <a:latin typeface="Cambria Math"/>
                      </a:rPr>
                      <m:t> ≤ </m:t>
                    </m:r>
                    <m:r>
                      <a:rPr lang="fr-CH" i="1" dirty="0" smtClean="0">
                        <a:latin typeface="Cambria Math"/>
                      </a:rPr>
                      <m:t>𝐺</m:t>
                    </m:r>
                    <m:r>
                      <a:rPr lang="fr-CH" i="1" dirty="0" smtClean="0">
                        <a:latin typeface="Cambria Math"/>
                      </a:rPr>
                      <m:t>(</m:t>
                    </m:r>
                    <m:r>
                      <a:rPr lang="fr-CH" i="1" dirty="0" smtClean="0">
                        <a:latin typeface="Cambria Math"/>
                      </a:rPr>
                      <m:t>𝑡</m:t>
                    </m:r>
                    <m:r>
                      <a:rPr lang="fr-CH" i="1" dirty="0" smtClean="0">
                        <a:latin typeface="Cambria Math"/>
                      </a:rPr>
                      <m:t>) ⎼ </m:t>
                    </m:r>
                    <m:r>
                      <a:rPr lang="fr-CH" i="1" dirty="0" smtClean="0">
                        <a:latin typeface="Cambria Math"/>
                      </a:rPr>
                      <m:t>𝐺</m:t>
                    </m:r>
                    <m:r>
                      <a:rPr lang="fr-CH" i="1" dirty="0" smtClean="0">
                        <a:latin typeface="Cambria Math"/>
                      </a:rPr>
                      <m:t>(</m:t>
                    </m:r>
                    <m:r>
                      <a:rPr lang="fr-CH" i="1" dirty="0" smtClean="0">
                        <a:latin typeface="Cambria Math"/>
                      </a:rPr>
                      <m:t>𝑡</m:t>
                    </m:r>
                    <m:r>
                      <a:rPr lang="fr-CH" i="1" dirty="0" smtClean="0">
                        <a:latin typeface="Cambria Math"/>
                      </a:rPr>
                      <m:t>−1) ≤ </m:t>
                    </m:r>
                    <m:r>
                      <a:rPr lang="el-GR" i="1" dirty="0" smtClean="0">
                        <a:latin typeface="Cambria Math"/>
                      </a:rPr>
                      <m:t>𝜁</m:t>
                    </m:r>
                  </m:oMath>
                </a14:m>
                <a:endParaRPr lang="fr-CH"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179388" y="762001"/>
                <a:ext cx="4126919" cy="5588557"/>
              </a:xfrm>
              <a:blipFill rotWithShape="1">
                <a:blip r:embed="rId3" cstate="print"/>
                <a:stretch>
                  <a:fillRect t="-872" r="-886"/>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15</a:t>
            </a:fld>
            <a:endParaRPr lang="en-US" dirty="0">
              <a:latin typeface="+mn-lt"/>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956" y="1294071"/>
            <a:ext cx="5078044"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Threshold</a:t>
            </a:r>
            <a:r>
              <a:rPr lang="fr-CH" dirty="0" smtClean="0"/>
              <a:t> </a:t>
            </a:r>
            <a:r>
              <a:rPr lang="fr-CH" dirty="0" err="1" smtClean="0"/>
              <a:t>Based</a:t>
            </a:r>
            <a:r>
              <a:rPr lang="fr-CH" dirty="0" smtClean="0"/>
              <a:t> </a:t>
            </a:r>
            <a:r>
              <a:rPr lang="fr-CH" dirty="0" err="1" smtClean="0"/>
              <a:t>Policies</a:t>
            </a:r>
            <a:endParaRPr lang="fr-CH" dirty="0"/>
          </a:p>
        </p:txBody>
      </p:sp>
      <p:pic>
        <p:nvPicPr>
          <p:cNvPr id="4098" name="Picture 2"/>
          <p:cNvPicPr>
            <a:picLocks noGrp="1" noChangeAspect="1" noChangeArrowheads="1"/>
          </p:cNvPicPr>
          <p:nvPr>
            <p:ph sz="half" idx="1"/>
          </p:nvPr>
        </p:nvPicPr>
        <p:blipFill>
          <a:blip r:embed="rId3" cstate="print"/>
          <a:srcRect r="25538" b="-83"/>
          <a:stretch>
            <a:fillRect/>
          </a:stretch>
        </p:blipFill>
        <p:spPr bwMode="auto">
          <a:xfrm>
            <a:off x="304800" y="2514600"/>
            <a:ext cx="2886635" cy="676835"/>
          </a:xfrm>
          <a:prstGeom prst="rect">
            <a:avLst/>
          </a:prstGeom>
          <a:noFill/>
          <a:ln w="9525">
            <a:noFill/>
            <a:miter lim="800000"/>
            <a:headEnd/>
            <a:tailEnd/>
          </a:ln>
        </p:spPr>
      </p:pic>
      <p:sp>
        <p:nvSpPr>
          <p:cNvPr id="4" name="Content Placeholder 3"/>
          <p:cNvSpPr>
            <a:spLocks noGrp="1"/>
          </p:cNvSpPr>
          <p:nvPr>
            <p:ph sz="half" idx="2"/>
          </p:nvPr>
        </p:nvSpPr>
        <p:spPr>
          <a:xfrm>
            <a:off x="4572000" y="1295400"/>
            <a:ext cx="4352925" cy="2514600"/>
          </a:xfrm>
        </p:spPr>
        <p:txBody>
          <a:bodyPr/>
          <a:lstStyle/>
          <a:p>
            <a:pPr>
              <a:buNone/>
            </a:pPr>
            <a:r>
              <a:rPr lang="fr-CH" dirty="0" err="1" smtClean="0"/>
              <a:t>Forecast</a:t>
            </a:r>
            <a:r>
              <a:rPr lang="fr-CH" dirty="0" smtClean="0"/>
              <a:t> </a:t>
            </a:r>
            <a:r>
              <a:rPr lang="fr-CH" dirty="0" err="1" smtClean="0"/>
              <a:t>supply</a:t>
            </a:r>
            <a:r>
              <a:rPr lang="fr-CH" dirty="0" smtClean="0"/>
              <a:t> </a:t>
            </a:r>
            <a:r>
              <a:rPr lang="fr-CH" dirty="0" err="1" smtClean="0"/>
              <a:t>is</a:t>
            </a:r>
            <a:r>
              <a:rPr lang="fr-CH" dirty="0" smtClean="0"/>
              <a:t> </a:t>
            </a:r>
            <a:r>
              <a:rPr lang="fr-CH" dirty="0" err="1" smtClean="0"/>
              <a:t>adjusted</a:t>
            </a:r>
            <a:r>
              <a:rPr lang="fr-CH" dirty="0" smtClean="0"/>
              <a:t> to </a:t>
            </a:r>
            <a:r>
              <a:rPr lang="fr-CH" dirty="0" err="1" smtClean="0"/>
              <a:t>forecast</a:t>
            </a:r>
            <a:r>
              <a:rPr lang="fr-CH" dirty="0" smtClean="0"/>
              <a:t> </a:t>
            </a:r>
            <a:r>
              <a:rPr lang="fr-CH" dirty="0" err="1" smtClean="0"/>
              <a:t>demand</a:t>
            </a:r>
            <a:r>
              <a:rPr lang="fr-CH" dirty="0" smtClean="0"/>
              <a:t>  </a:t>
            </a:r>
          </a:p>
          <a:p>
            <a:pPr>
              <a:buNone/>
            </a:pPr>
            <a:endParaRPr lang="fr-CH" dirty="0" smtClean="0"/>
          </a:p>
          <a:p>
            <a:pPr>
              <a:buNone/>
            </a:pPr>
            <a:r>
              <a:rPr lang="fr-CH" dirty="0" smtClean="0"/>
              <a:t>R(t) := </a:t>
            </a:r>
            <a:r>
              <a:rPr lang="fr-CH" dirty="0" err="1" smtClean="0"/>
              <a:t>reserve</a:t>
            </a:r>
            <a:r>
              <a:rPr lang="fr-CH" dirty="0" smtClean="0"/>
              <a:t> = </a:t>
            </a:r>
            <a:r>
              <a:rPr lang="fr-CH" dirty="0" err="1" smtClean="0"/>
              <a:t>excess</a:t>
            </a:r>
            <a:r>
              <a:rPr lang="fr-CH" dirty="0" smtClean="0"/>
              <a:t> of </a:t>
            </a:r>
            <a:r>
              <a:rPr lang="fr-CH" dirty="0" err="1" smtClean="0"/>
              <a:t>demand</a:t>
            </a:r>
            <a:r>
              <a:rPr lang="fr-CH" dirty="0" smtClean="0"/>
              <a:t> over </a:t>
            </a:r>
            <a:r>
              <a:rPr lang="fr-CH" dirty="0" err="1" smtClean="0"/>
              <a:t>supply</a:t>
            </a:r>
            <a:endParaRPr lang="fr-CH"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16</a:t>
            </a:fld>
            <a:endParaRPr lang="en-US" dirty="0">
              <a:latin typeface="+mn-lt"/>
            </a:endParaRPr>
          </a:p>
        </p:txBody>
      </p:sp>
      <p:pic>
        <p:nvPicPr>
          <p:cNvPr id="4099" name="Picture 3"/>
          <p:cNvPicPr>
            <a:picLocks noChangeAspect="1" noChangeArrowheads="1"/>
          </p:cNvPicPr>
          <p:nvPr/>
        </p:nvPicPr>
        <p:blipFill>
          <a:blip r:embed="rId4" cstate="print"/>
          <a:srcRect/>
          <a:stretch>
            <a:fillRect/>
          </a:stretch>
        </p:blipFill>
        <p:spPr bwMode="auto">
          <a:xfrm>
            <a:off x="304800" y="1219200"/>
            <a:ext cx="2914650" cy="77152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8" name="Content Placeholder 3"/>
              <p:cNvSpPr txBox="1">
                <a:spLocks/>
              </p:cNvSpPr>
              <p:nvPr/>
            </p:nvSpPr>
            <p:spPr bwMode="auto">
              <a:xfrm>
                <a:off x="1905000" y="3733800"/>
                <a:ext cx="6477000" cy="2946400"/>
              </a:xfrm>
              <a:prstGeom prst="rect">
                <a:avLst/>
              </a:prstGeom>
              <a:noFill/>
              <a:ln w="9525">
                <a:solidFill>
                  <a:schemeClr val="bg2">
                    <a:lumMod val="50000"/>
                  </a:schemeClr>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tabLst/>
                  <a:defRPr/>
                </a:pPr>
                <a:r>
                  <a:rPr kumimoji="0" lang="fr-CH" sz="2400" b="1" i="0" u="none" strike="noStrike" kern="0" cap="none" spc="0" normalizeH="0" baseline="0" noProof="0" dirty="0" smtClean="0">
                    <a:ln>
                      <a:noFill/>
                    </a:ln>
                    <a:solidFill>
                      <a:srgbClr val="5F5F5F"/>
                    </a:solidFill>
                    <a:effectLst/>
                    <a:uLnTx/>
                    <a:uFillTx/>
                    <a:latin typeface="+mn-lt"/>
                    <a:ea typeface="+mn-ea"/>
                    <a:cs typeface="+mn-cs"/>
                  </a:rPr>
                  <a:t>Threshold </a:t>
                </a:r>
                <a:r>
                  <a:rPr kumimoji="0" lang="fr-CH" sz="2400" b="1" i="0" u="none" strike="noStrike" kern="0" cap="none" spc="0" normalizeH="0" baseline="0" noProof="0" dirty="0" err="1" smtClean="0">
                    <a:ln>
                      <a:noFill/>
                    </a:ln>
                    <a:solidFill>
                      <a:srgbClr val="5F5F5F"/>
                    </a:solidFill>
                    <a:effectLst/>
                    <a:uLnTx/>
                    <a:uFillTx/>
                    <a:latin typeface="+mn-lt"/>
                    <a:ea typeface="+mn-ea"/>
                    <a:cs typeface="+mn-cs"/>
                  </a:rPr>
                  <a:t>policy</a:t>
                </a:r>
                <a:r>
                  <a:rPr kumimoji="0" lang="fr-CH" sz="2400" b="1" i="0" u="none" strike="noStrike" kern="0" cap="none" spc="0" normalizeH="0" baseline="0" noProof="0" dirty="0" smtClean="0">
                    <a:ln>
                      <a:noFill/>
                    </a:ln>
                    <a:solidFill>
                      <a:srgbClr val="5F5F5F"/>
                    </a:solidFill>
                    <a:effectLst/>
                    <a:uLnTx/>
                    <a:uFillTx/>
                    <a:latin typeface="+mn-lt"/>
                    <a:ea typeface="+mn-ea"/>
                    <a:cs typeface="+mn-cs"/>
                  </a:rPr>
                  <a:t>: </a:t>
                </a:r>
                <a:endParaRPr kumimoji="0" lang="fr-CH" sz="2400" b="0" i="0" u="none" strike="noStrike" kern="0" cap="none" spc="0" normalizeH="0" baseline="0" noProof="0" dirty="0" smtClean="0">
                  <a:ln>
                    <a:noFill/>
                  </a:ln>
                  <a:solidFill>
                    <a:srgbClr val="5F5F5F"/>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r>
                  <a:rPr kumimoji="0" lang="fr-CH" sz="2400" b="1" i="0" u="none" strike="noStrike" kern="0" cap="none" spc="0" normalizeH="0" baseline="0" noProof="0" dirty="0" smtClean="0">
                    <a:ln>
                      <a:noFill/>
                    </a:ln>
                    <a:solidFill>
                      <a:srgbClr val="5F5F5F"/>
                    </a:solidFill>
                    <a:effectLst/>
                    <a:uLnTx/>
                    <a:uFillTx/>
                    <a:latin typeface="+mn-lt"/>
                    <a:ea typeface="+mn-ea"/>
                    <a:cs typeface="+mn-cs"/>
                  </a:rPr>
                  <a:t>if</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14:m>
                  <m:oMath xmlns:m="http://schemas.openxmlformats.org/officeDocument/2006/math">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𝑅</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𝑡</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 &lt; </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𝑟</m:t>
                    </m:r>
                    <m:r>
                      <a:rPr kumimoji="0" lang="fr-CH" sz="2400" b="0" i="1" u="none" strike="noStrike" kern="0" cap="none" spc="0" normalizeH="0" baseline="0" noProof="0" dirty="0" smtClean="0">
                        <a:ln>
                          <a:noFill/>
                        </a:ln>
                        <a:solidFill>
                          <a:srgbClr val="5F5F5F"/>
                        </a:solidFill>
                        <a:effectLst/>
                        <a:uLnTx/>
                        <a:uFillTx/>
                        <a:latin typeface="Cambria Math"/>
                        <a:ea typeface="+mn-ea"/>
                        <a:cs typeface="+mn-cs"/>
                      </a:rPr>
                      <m:t>∗ </m:t>
                    </m:r>
                  </m:oMath>
                </a14:m>
                <a:r>
                  <a:rPr kumimoji="0" lang="fr-CH" sz="2400" b="0" i="0" u="none" strike="noStrike" kern="0" cap="none" spc="0" normalizeH="0" baseline="0" noProof="0" dirty="0" err="1" smtClean="0">
                    <a:ln>
                      <a:noFill/>
                    </a:ln>
                    <a:solidFill>
                      <a:srgbClr val="5F5F5F"/>
                    </a:solidFill>
                    <a:effectLst/>
                    <a:uLnTx/>
                    <a:uFillTx/>
                    <a:latin typeface="+mn-lt"/>
                    <a:ea typeface="+mn-ea"/>
                    <a:cs typeface="+mn-cs"/>
                  </a:rPr>
                  <a:t>increase</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supply</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to come as close to</a:t>
                </a:r>
                <a:r>
                  <a:rPr kumimoji="0" lang="fr-CH" sz="2400" b="0" i="0" u="none" strike="noStrike" kern="0" cap="none" spc="0" normalizeH="0" noProof="0" dirty="0" smtClean="0">
                    <a:ln>
                      <a:noFill/>
                    </a:ln>
                    <a:solidFill>
                      <a:srgbClr val="5F5F5F"/>
                    </a:solidFill>
                    <a:effectLst/>
                    <a:uLnTx/>
                    <a:uFillTx/>
                    <a:latin typeface="+mn-lt"/>
                    <a:ea typeface="+mn-ea"/>
                    <a:cs typeface="+mn-cs"/>
                  </a:rPr>
                  <a:t> </a:t>
                </a:r>
                <a14:m>
                  <m:oMath xmlns:m="http://schemas.openxmlformats.org/officeDocument/2006/math">
                    <m:sSup>
                      <m:sSupPr>
                        <m:ctrlPr>
                          <a:rPr kumimoji="0" lang="fr-CH" sz="2400" b="0" i="1" u="none" strike="noStrike" kern="0" cap="none" spc="0" normalizeH="0" noProof="0" smtClean="0">
                            <a:ln>
                              <a:noFill/>
                            </a:ln>
                            <a:solidFill>
                              <a:srgbClr val="5F5F5F"/>
                            </a:solidFill>
                            <a:effectLst/>
                            <a:uLnTx/>
                            <a:uFillTx/>
                            <a:latin typeface="Cambria Math"/>
                            <a:ea typeface="+mn-ea"/>
                            <a:cs typeface="+mn-cs"/>
                          </a:rPr>
                        </m:ctrlPr>
                      </m:sSupPr>
                      <m:e>
                        <m:r>
                          <a:rPr kumimoji="0" lang="fr-CH" sz="2400" b="0" i="1" u="none" strike="noStrike" kern="0" cap="none" spc="0" normalizeH="0" noProof="0" smtClean="0">
                            <a:ln>
                              <a:noFill/>
                            </a:ln>
                            <a:solidFill>
                              <a:srgbClr val="5F5F5F"/>
                            </a:solidFill>
                            <a:effectLst/>
                            <a:uLnTx/>
                            <a:uFillTx/>
                            <a:latin typeface="Cambria Math"/>
                            <a:ea typeface="+mn-ea"/>
                            <a:cs typeface="+mn-cs"/>
                          </a:rPr>
                          <m:t>𝑟</m:t>
                        </m:r>
                      </m:e>
                      <m:sup>
                        <m:r>
                          <a:rPr kumimoji="0" lang="fr-CH" sz="2400" b="0" i="1" u="none" strike="noStrike" kern="0" cap="none" spc="0" normalizeH="0" noProof="0" smtClean="0">
                            <a:ln>
                              <a:noFill/>
                            </a:ln>
                            <a:solidFill>
                              <a:srgbClr val="5F5F5F"/>
                            </a:solidFill>
                            <a:effectLst/>
                            <a:uLnTx/>
                            <a:uFillTx/>
                            <a:latin typeface="Cambria Math"/>
                            <a:ea typeface="+mn-ea"/>
                            <a:cs typeface="+mn-cs"/>
                          </a:rPr>
                          <m:t>∗</m:t>
                        </m:r>
                      </m:sup>
                    </m:sSup>
                  </m:oMath>
                </a14:m>
                <a:r>
                  <a:rPr kumimoji="0" lang="fr-CH" sz="2400" b="0" i="0" u="none" strike="noStrike" kern="0" cap="none" spc="0" normalizeH="0" baseline="0" noProof="0" dirty="0" smtClean="0">
                    <a:ln>
                      <a:noFill/>
                    </a:ln>
                    <a:solidFill>
                      <a:srgbClr val="5F5F5F"/>
                    </a:solidFill>
                    <a:effectLst/>
                    <a:uLnTx/>
                    <a:uFillTx/>
                    <a:latin typeface="+mn-lt"/>
                    <a:ea typeface="+mn-ea"/>
                    <a:cs typeface="+mn-cs"/>
                  </a:rPr>
                  <a:t>as possible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considering</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ramp</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up </a:t>
                </a:r>
                <a:r>
                  <a:rPr kumimoji="0" lang="fr-CH" sz="2400" b="0" i="0" u="none" strike="noStrike" kern="0" cap="none" spc="0" normalizeH="0" baseline="0" noProof="0" dirty="0" err="1" smtClean="0">
                    <a:ln>
                      <a:noFill/>
                    </a:ln>
                    <a:solidFill>
                      <a:srgbClr val="5F5F5F"/>
                    </a:solidFill>
                    <a:effectLst/>
                    <a:uLnTx/>
                    <a:uFillTx/>
                    <a:latin typeface="+mn-lt"/>
                    <a:ea typeface="+mn-ea"/>
                    <a:cs typeface="+mn-cs"/>
                  </a:rPr>
                  <a:t>constraint</a:t>
                </a:r>
                <a:r>
                  <a:rPr kumimoji="0" lang="fr-CH" sz="2400" b="0" i="0" u="none" strike="noStrike" kern="0" cap="none" spc="0" normalizeH="0" baseline="0" noProof="0" dirty="0" smtClean="0">
                    <a:ln>
                      <a:noFill/>
                    </a:ln>
                    <a:solidFill>
                      <a:srgbClr val="5F5F5F"/>
                    </a:solidFill>
                    <a:effectLst/>
                    <a:uLnTx/>
                    <a:uFillTx/>
                    <a:latin typeface="+mn-lt"/>
                    <a:ea typeface="+mn-ea"/>
                    <a:cs typeface="+mn-cs"/>
                  </a:rPr>
                  <a:t>)</a:t>
                </a:r>
              </a:p>
              <a:p>
                <a:pPr marL="342900" lvl="0" indent="-342900" algn="l" eaLnBrk="0" hangingPunct="0">
                  <a:spcBef>
                    <a:spcPct val="20000"/>
                  </a:spcBef>
                  <a:defRPr/>
                </a:pPr>
                <a:r>
                  <a:rPr lang="fr-CH" sz="2400" b="1" kern="0" dirty="0" err="1" smtClean="0">
                    <a:solidFill>
                      <a:srgbClr val="5F5F5F"/>
                    </a:solidFill>
                    <a:latin typeface="+mn-lt"/>
                  </a:rPr>
                  <a:t>else</a:t>
                </a:r>
                <a:r>
                  <a:rPr kumimoji="0" lang="fr-CH" sz="2400" b="0" i="0" u="none" strike="noStrike" kern="0" cap="none" spc="0" normalizeH="0" baseline="0" noProof="0" dirty="0" smtClean="0">
                    <a:ln>
                      <a:noFill/>
                    </a:ln>
                    <a:solidFill>
                      <a:srgbClr val="5F5F5F"/>
                    </a:solidFill>
                    <a:effectLst/>
                    <a:uLnTx/>
                    <a:uFillTx/>
                    <a:latin typeface="+mn-lt"/>
                    <a:ea typeface="+mn-ea"/>
                    <a:cs typeface="+mn-cs"/>
                  </a:rPr>
                  <a:t> </a:t>
                </a:r>
                <a:r>
                  <a:rPr lang="fr-CH" sz="2400" kern="0" dirty="0" err="1" smtClean="0">
                    <a:solidFill>
                      <a:srgbClr val="5F5F5F"/>
                    </a:solidFill>
                    <a:latin typeface="Cambria"/>
                  </a:rPr>
                  <a:t>decrease</a:t>
                </a:r>
                <a:r>
                  <a:rPr lang="fr-CH" sz="2400" kern="0" dirty="0" smtClean="0">
                    <a:solidFill>
                      <a:srgbClr val="5F5F5F"/>
                    </a:solidFill>
                    <a:latin typeface="Cambria"/>
                  </a:rPr>
                  <a:t> </a:t>
                </a:r>
                <a:r>
                  <a:rPr lang="fr-CH" sz="2400" kern="0" dirty="0" err="1">
                    <a:solidFill>
                      <a:srgbClr val="5F5F5F"/>
                    </a:solidFill>
                    <a:latin typeface="Cambria"/>
                  </a:rPr>
                  <a:t>supply</a:t>
                </a:r>
                <a:r>
                  <a:rPr lang="fr-CH" sz="2400" kern="0" dirty="0">
                    <a:solidFill>
                      <a:srgbClr val="5F5F5F"/>
                    </a:solidFill>
                    <a:latin typeface="Cambria"/>
                  </a:rPr>
                  <a:t> to come as close to </a:t>
                </a:r>
                <a14:m>
                  <m:oMath xmlns:m="http://schemas.openxmlformats.org/officeDocument/2006/math">
                    <m:sSup>
                      <m:sSupPr>
                        <m:ctrlPr>
                          <a:rPr lang="fr-CH" sz="2400" i="1" kern="0">
                            <a:solidFill>
                              <a:srgbClr val="5F5F5F"/>
                            </a:solidFill>
                            <a:latin typeface="Cambria Math"/>
                          </a:rPr>
                        </m:ctrlPr>
                      </m:sSupPr>
                      <m:e>
                        <m:r>
                          <a:rPr lang="fr-CH" sz="2400" i="1" kern="0">
                            <a:solidFill>
                              <a:srgbClr val="5F5F5F"/>
                            </a:solidFill>
                            <a:latin typeface="Cambria Math"/>
                          </a:rPr>
                          <m:t>𝑟</m:t>
                        </m:r>
                      </m:e>
                      <m:sup>
                        <m:r>
                          <a:rPr lang="fr-CH" sz="2400" i="1" kern="0">
                            <a:solidFill>
                              <a:srgbClr val="5F5F5F"/>
                            </a:solidFill>
                            <a:latin typeface="Cambria Math"/>
                          </a:rPr>
                          <m:t>∗</m:t>
                        </m:r>
                      </m:sup>
                    </m:sSup>
                  </m:oMath>
                </a14:m>
                <a:r>
                  <a:rPr lang="fr-CH" sz="2400" kern="0" dirty="0">
                    <a:solidFill>
                      <a:srgbClr val="5F5F5F"/>
                    </a:solidFill>
                    <a:latin typeface="Cambria"/>
                  </a:rPr>
                  <a:t>as possible (</a:t>
                </a:r>
                <a:r>
                  <a:rPr lang="fr-CH" sz="2400" kern="0" dirty="0" err="1">
                    <a:solidFill>
                      <a:srgbClr val="5F5F5F"/>
                    </a:solidFill>
                    <a:latin typeface="Cambria"/>
                  </a:rPr>
                  <a:t>considering</a:t>
                </a:r>
                <a:r>
                  <a:rPr lang="fr-CH" sz="2400" kern="0" dirty="0">
                    <a:solidFill>
                      <a:srgbClr val="5F5F5F"/>
                    </a:solidFill>
                    <a:latin typeface="Cambria"/>
                  </a:rPr>
                  <a:t> </a:t>
                </a:r>
                <a:r>
                  <a:rPr lang="fr-CH" sz="2400" kern="0" dirty="0" err="1">
                    <a:solidFill>
                      <a:srgbClr val="5F5F5F"/>
                    </a:solidFill>
                    <a:latin typeface="Cambria"/>
                  </a:rPr>
                  <a:t>ramp</a:t>
                </a:r>
                <a:r>
                  <a:rPr lang="fr-CH" sz="2400" kern="0" dirty="0">
                    <a:solidFill>
                      <a:srgbClr val="5F5F5F"/>
                    </a:solidFill>
                    <a:latin typeface="Cambria"/>
                  </a:rPr>
                  <a:t> </a:t>
                </a:r>
                <a:r>
                  <a:rPr lang="fr-CH" sz="2400" kern="0" dirty="0" smtClean="0">
                    <a:solidFill>
                      <a:srgbClr val="5F5F5F"/>
                    </a:solidFill>
                    <a:latin typeface="Cambria"/>
                  </a:rPr>
                  <a:t>down </a:t>
                </a:r>
                <a:r>
                  <a:rPr lang="fr-CH" sz="2400" kern="0" dirty="0" err="1">
                    <a:solidFill>
                      <a:srgbClr val="5F5F5F"/>
                    </a:solidFill>
                    <a:latin typeface="Cambria"/>
                  </a:rPr>
                  <a:t>constraint</a:t>
                </a:r>
                <a:r>
                  <a:rPr lang="fr-CH" sz="2400" kern="0" dirty="0">
                    <a:solidFill>
                      <a:srgbClr val="5F5F5F"/>
                    </a:solidFill>
                    <a:latin typeface="Cambria"/>
                  </a:rPr>
                  <a:t>)</a:t>
                </a:r>
              </a:p>
              <a:p>
                <a:pPr marL="342900" lvl="0" indent="-342900" algn="l" eaLnBrk="0" hangingPunct="0">
                  <a:spcBef>
                    <a:spcPct val="20000"/>
                  </a:spcBef>
                  <a:defRPr/>
                </a:pPr>
                <a:endParaRPr lang="fr-CH" sz="2400" kern="0" dirty="0">
                  <a:solidFill>
                    <a:srgbClr val="5F5F5F"/>
                  </a:solidFill>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fr-CH" sz="2400" b="0" i="0" u="none" strike="noStrike" kern="0" cap="none" spc="0" normalizeH="0" baseline="0" noProof="0" dirty="0" smtClean="0">
                  <a:ln>
                    <a:noFill/>
                  </a:ln>
                  <a:solidFill>
                    <a:srgbClr val="5F5F5F"/>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fr-CH" sz="2400" b="0" i="0" u="none" strike="noStrike" kern="0" cap="none" spc="0" normalizeH="0" baseline="0" noProof="0" dirty="0" smtClean="0">
                  <a:ln>
                    <a:noFill/>
                  </a:ln>
                  <a:solidFill>
                    <a:srgbClr val="5F5F5F"/>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fr-CH" sz="2400" b="0" i="0" u="none" strike="noStrike" kern="0" cap="none" spc="0" normalizeH="0" baseline="0" noProof="0" dirty="0">
                  <a:ln>
                    <a:noFill/>
                  </a:ln>
                  <a:solidFill>
                    <a:srgbClr val="5F5F5F"/>
                  </a:solidFill>
                  <a:effectLst/>
                  <a:uLnTx/>
                  <a:uFillTx/>
                  <a:latin typeface="+mn-lt"/>
                  <a:ea typeface="+mn-ea"/>
                  <a:cs typeface="+mn-cs"/>
                </a:endParaRPr>
              </a:p>
            </p:txBody>
          </p:sp>
        </mc:Choice>
        <mc:Fallback xmlns="">
          <p:sp>
            <p:nvSpPr>
              <p:cNvPr id="8" name="Content Placeholder 3"/>
              <p:cNvSpPr txBox="1">
                <a:spLocks noRot="1" noChangeAspect="1" noMove="1" noResize="1" noEditPoints="1" noAdjustHandles="1" noChangeArrowheads="1" noChangeShapeType="1" noTextEdit="1"/>
              </p:cNvSpPr>
              <p:nvPr/>
            </p:nvSpPr>
            <p:spPr bwMode="auto">
              <a:xfrm>
                <a:off x="1905000" y="3733800"/>
                <a:ext cx="6477000" cy="2946400"/>
              </a:xfrm>
              <a:prstGeom prst="rect">
                <a:avLst/>
              </a:prstGeom>
              <a:blipFill rotWithShape="1">
                <a:blip r:embed="rId5" cstate="print"/>
                <a:stretch>
                  <a:fillRect l="-1410" t="-1443" r="-282"/>
                </a:stretch>
              </a:blipFill>
              <a:ln w="9525">
                <a:solidFill>
                  <a:schemeClr val="bg2">
                    <a:lumMod val="50000"/>
                  </a:schemeClr>
                </a:solidFill>
                <a:miter lim="800000"/>
                <a:headEnd/>
                <a:tailEnd/>
              </a:ln>
            </p:spPr>
            <p:txBody>
              <a:bodyPr/>
              <a:lstStyle/>
              <a:p>
                <a:r>
                  <a:rPr lang="fr-CH">
                    <a:noFill/>
                  </a:rPr>
                  <a:t> </a:t>
                </a:r>
              </a:p>
            </p:txBody>
          </p:sp>
        </mc:Fallback>
      </mc:AlternateContent>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07950" y="0"/>
                <a:ext cx="7098185" cy="908050"/>
              </a:xfrm>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i="1" dirty="0" smtClean="0">
                        <a:latin typeface="Cambria Math"/>
                      </a:rPr>
                      <m:t>&gt;0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7950" y="0"/>
                <a:ext cx="7098185" cy="908050"/>
              </a:xfrm>
              <a:blipFill rotWithShape="1">
                <a:blip r:embed="rId4"/>
                <a:stretch>
                  <a:fillRect l="-2577" t="-671" r="-2405" b="-17450"/>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17</a:t>
            </a:fld>
            <a:endParaRPr lang="en-US"/>
          </a:p>
        </p:txBody>
      </p:sp>
      <p:pic>
        <p:nvPicPr>
          <p:cNvPr id="55298" name="Picture 2" descr="C:\cvs files\leboudec-oeuvre\papers\adaptive appliances\greencom keynote\anigif.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7044" y="860665"/>
            <a:ext cx="7620000" cy="571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6049424" y="5465639"/>
                <a:ext cx="1422377"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Reserve </a:t>
                </a:r>
                <a14:m>
                  <m:oMath xmlns:m="http://schemas.openxmlformats.org/officeDocument/2006/math">
                    <m:r>
                      <a:rPr lang="fr-CH" i="1" dirty="0" smtClean="0">
                        <a:solidFill>
                          <a:schemeClr val="tx1">
                            <a:lumMod val="75000"/>
                            <a:lumOff val="25000"/>
                          </a:schemeClr>
                        </a:solidFill>
                        <a:latin typeface="Cambria Math"/>
                      </a:rPr>
                      <m:t>𝑅</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49424" y="5465639"/>
                <a:ext cx="1422377" cy="369332"/>
              </a:xfrm>
              <a:prstGeom prst="rect">
                <a:avLst/>
              </a:prstGeom>
              <a:blipFill rotWithShape="1">
                <a:blip r:embed="rId6"/>
                <a:stretch>
                  <a:fillRect l="-2991" t="-8333" r="-855" b="-26667"/>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2293" y="1330710"/>
                <a:ext cx="1402500"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Backlog </a:t>
                </a:r>
                <a14:m>
                  <m:oMath xmlns:m="http://schemas.openxmlformats.org/officeDocument/2006/math">
                    <m:r>
                      <a:rPr lang="fr-CH" b="0" i="1" dirty="0" smtClean="0">
                        <a:solidFill>
                          <a:schemeClr val="tx1">
                            <a:lumMod val="75000"/>
                            <a:lumOff val="25000"/>
                          </a:schemeClr>
                        </a:solidFill>
                        <a:latin typeface="Cambria Math"/>
                      </a:rPr>
                      <m:t>𝑍</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2293" y="1330710"/>
                <a:ext cx="1402500" cy="369332"/>
              </a:xfrm>
              <a:prstGeom prst="rect">
                <a:avLst/>
              </a:prstGeom>
              <a:blipFill rotWithShape="1">
                <a:blip r:embed="rId7"/>
                <a:stretch>
                  <a:fillRect l="-2609" t="-8197" r="-870" b="-24590"/>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3271634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tomozei\Documents\satisfiability\discount\figs\traj-stab.em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5444" y="464156"/>
            <a:ext cx="5494973" cy="63938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107950" y="0"/>
                <a:ext cx="7098185" cy="908050"/>
              </a:xfrm>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i="1" dirty="0" smtClean="0">
                        <a:latin typeface="Cambria Math"/>
                      </a:rPr>
                      <m:t>&gt;0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7950" y="0"/>
                <a:ext cx="7098185" cy="908050"/>
              </a:xfrm>
              <a:blipFill rotWithShape="1">
                <a:blip r:embed="rId4"/>
                <a:stretch>
                  <a:fillRect l="-2577" t="-671" r="-2405" b="-17450"/>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1052513"/>
                <a:ext cx="2276733" cy="5689600"/>
              </a:xfrm>
            </p:spPr>
            <p:txBody>
              <a:bodyPr/>
              <a:lstStyle/>
              <a:p>
                <a14:m>
                  <m:oMath xmlns:m="http://schemas.openxmlformats.org/officeDocument/2006/math">
                    <m:r>
                      <a:rPr lang="fr-CH" b="0" i="1" smtClean="0">
                        <a:latin typeface="Cambria Math"/>
                      </a:rPr>
                      <m:t>𝜇</m:t>
                    </m:r>
                    <m:r>
                      <a:rPr lang="fr-CH" b="0" i="1" smtClean="0">
                        <a:latin typeface="Cambria Math"/>
                      </a:rPr>
                      <m:t>&gt;0</m:t>
                    </m:r>
                  </m:oMath>
                </a14:m>
                <a:r>
                  <a:rPr lang="fr-CH" dirty="0" smtClean="0"/>
                  <a:t> </a:t>
                </a:r>
                <a:r>
                  <a:rPr lang="fr-CH" dirty="0" err="1" smtClean="0"/>
                  <a:t>means</a:t>
                </a:r>
                <a:r>
                  <a:rPr lang="fr-CH" dirty="0" smtClean="0"/>
                  <a:t> </a:t>
                </a:r>
                <a:r>
                  <a:rPr lang="fr-CH" dirty="0" err="1" smtClean="0"/>
                  <a:t>returning</a:t>
                </a:r>
                <a:r>
                  <a:rPr lang="fr-CH" dirty="0" smtClean="0"/>
                  <a:t> </a:t>
                </a:r>
                <a:r>
                  <a:rPr lang="fr-CH" dirty="0" err="1" smtClean="0"/>
                  <a:t>load</a:t>
                </a:r>
                <a:r>
                  <a:rPr lang="fr-CH" dirty="0" smtClean="0"/>
                  <a:t> </a:t>
                </a:r>
                <a:r>
                  <a:rPr lang="fr-CH" dirty="0" err="1" smtClean="0"/>
                  <a:t>is</a:t>
                </a:r>
                <a:r>
                  <a:rPr lang="fr-CH" dirty="0" smtClean="0"/>
                  <a:t>, in </a:t>
                </a:r>
                <a:r>
                  <a:rPr lang="fr-CH" dirty="0" err="1" smtClean="0"/>
                  <a:t>average</a:t>
                </a:r>
                <a:r>
                  <a:rPr lang="fr-CH" dirty="0" smtClean="0"/>
                  <a:t>, </a:t>
                </a:r>
                <a:r>
                  <a:rPr lang="fr-CH" dirty="0" err="1" smtClean="0"/>
                  <a:t>less</a:t>
                </a:r>
                <a:endParaRPr lang="fr-CH" dirty="0" smtClean="0"/>
              </a:p>
              <a:p>
                <a:r>
                  <a:rPr lang="fr-CH" dirty="0" smtClean="0"/>
                  <a:t>Large excursions </a:t>
                </a:r>
                <a:r>
                  <a:rPr lang="fr-CH" dirty="0" err="1" smtClean="0"/>
                  <a:t>into</a:t>
                </a:r>
                <a:r>
                  <a:rPr lang="fr-CH" dirty="0" smtClean="0"/>
                  <a:t> </a:t>
                </a:r>
                <a:r>
                  <a:rPr lang="fr-CH" dirty="0" err="1" smtClean="0"/>
                  <a:t>negative</a:t>
                </a:r>
                <a:r>
                  <a:rPr lang="fr-CH" dirty="0" smtClean="0"/>
                  <a:t> </a:t>
                </a:r>
                <a:r>
                  <a:rPr lang="fr-CH" dirty="0" err="1" smtClean="0"/>
                  <a:t>reserve</a:t>
                </a:r>
                <a:r>
                  <a:rPr lang="fr-CH" dirty="0" smtClean="0"/>
                  <a:t> and large </a:t>
                </a:r>
                <a:r>
                  <a:rPr lang="fr-CH" dirty="0" err="1" smtClean="0"/>
                  <a:t>backlogs</a:t>
                </a:r>
                <a:r>
                  <a:rPr lang="fr-CH" dirty="0" smtClean="0"/>
                  <a:t> are </a:t>
                </a:r>
                <a:r>
                  <a:rPr lang="fr-CH" dirty="0" err="1" smtClean="0"/>
                  <a:t>typical</a:t>
                </a:r>
                <a:r>
                  <a:rPr lang="fr-CH" dirty="0"/>
                  <a:t/>
                </a:r>
                <a:br>
                  <a:rPr lang="fr-CH" dirty="0"/>
                </a:br>
                <a:r>
                  <a:rPr lang="fr-CH" dirty="0" smtClean="0"/>
                  <a:t>and </a:t>
                </a:r>
                <a:r>
                  <a:rPr lang="fr-CH" dirty="0" err="1" smtClean="0"/>
                  <a:t>occur</a:t>
                </a:r>
                <a:r>
                  <a:rPr lang="fr-CH" dirty="0" smtClean="0"/>
                  <a:t> </a:t>
                </a:r>
                <a:r>
                  <a:rPr lang="fr-CH" dirty="0" err="1" smtClean="0"/>
                  <a:t>at</a:t>
                </a:r>
                <a:r>
                  <a:rPr lang="fr-CH" dirty="0" smtClean="0"/>
                  <a:t> </a:t>
                </a:r>
                <a:r>
                  <a:rPr lang="fr-CH" dirty="0" err="1" smtClean="0"/>
                  <a:t>random</a:t>
                </a:r>
                <a:r>
                  <a:rPr lang="fr-CH" dirty="0" smtClean="0"/>
                  <a:t> times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1052513"/>
                <a:ext cx="2276733" cy="5689600"/>
              </a:xfrm>
              <a:blipFill rotWithShape="1">
                <a:blip r:embed="rId5"/>
                <a:stretch>
                  <a:fillRect t="-857" r="-1604"/>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18</a:t>
            </a:fld>
            <a:endParaRPr lang="en-US"/>
          </a:p>
        </p:txBody>
      </p:sp>
      <p:cxnSp>
        <p:nvCxnSpPr>
          <p:cNvPr id="6" name="Straight Connector 5"/>
          <p:cNvCxnSpPr/>
          <p:nvPr/>
        </p:nvCxnSpPr>
        <p:spPr bwMode="auto">
          <a:xfrm flipH="1" flipV="1">
            <a:off x="7463575" y="661513"/>
            <a:ext cx="40194" cy="560879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9" name="Rectangle 8"/>
          <p:cNvSpPr/>
          <p:nvPr/>
        </p:nvSpPr>
        <p:spPr>
          <a:xfrm>
            <a:off x="7206135" y="138293"/>
            <a:ext cx="484428" cy="523220"/>
          </a:xfrm>
          <a:prstGeom prst="rect">
            <a:avLst/>
          </a:prstGeom>
        </p:spPr>
        <p:txBody>
          <a:bodyPr wrap="none">
            <a:spAutoFit/>
          </a:bodyPr>
          <a:lstStyle/>
          <a:p>
            <a:r>
              <a:rPr lang="fr-CH" sz="2800" kern="0" dirty="0" smtClean="0">
                <a:solidFill>
                  <a:srgbClr val="FF0000"/>
                </a:solidFill>
              </a:rPr>
              <a:t>r*</a:t>
            </a:r>
            <a:endParaRPr lang="en-US" sz="2800" dirty="0">
              <a:solidFill>
                <a:srgbClr val="FF0000"/>
              </a:solidFill>
            </a:endParaRPr>
          </a:p>
        </p:txBody>
      </p:sp>
      <p:sp>
        <p:nvSpPr>
          <p:cNvPr id="4" name="TextBox 3"/>
          <p:cNvSpPr txBox="1"/>
          <p:nvPr/>
        </p:nvSpPr>
        <p:spPr>
          <a:xfrm>
            <a:off x="3467820" y="6359009"/>
            <a:ext cx="1593000" cy="307777"/>
          </a:xfrm>
          <a:prstGeom prst="rect">
            <a:avLst/>
          </a:prstGeom>
          <a:noFill/>
          <a:ln>
            <a:noFill/>
          </a:ln>
        </p:spPr>
        <p:txBody>
          <a:bodyPr wrap="none" rtlCol="0">
            <a:spAutoFit/>
          </a:bodyPr>
          <a:lstStyle/>
          <a:p>
            <a:r>
              <a:rPr lang="fr-CH" sz="1400" dirty="0" smtClean="0">
                <a:solidFill>
                  <a:schemeClr val="tx1">
                    <a:lumMod val="75000"/>
                    <a:lumOff val="25000"/>
                  </a:schemeClr>
                </a:solidFill>
                <a:latin typeface="+mj-lt"/>
              </a:rPr>
              <a:t>1 time </a:t>
            </a:r>
            <a:r>
              <a:rPr lang="fr-CH" sz="1400" dirty="0" err="1" smtClean="0">
                <a:solidFill>
                  <a:schemeClr val="tx1">
                    <a:lumMod val="75000"/>
                    <a:lumOff val="25000"/>
                  </a:schemeClr>
                </a:solidFill>
                <a:latin typeface="+mj-lt"/>
              </a:rPr>
              <a:t>step</a:t>
            </a:r>
            <a:r>
              <a:rPr lang="fr-CH" sz="1400" dirty="0" smtClean="0">
                <a:solidFill>
                  <a:schemeClr val="tx1">
                    <a:lumMod val="75000"/>
                    <a:lumOff val="25000"/>
                  </a:schemeClr>
                </a:solidFill>
                <a:latin typeface="+mj-lt"/>
              </a:rPr>
              <a:t> = 10mn</a:t>
            </a:r>
          </a:p>
        </p:txBody>
      </p:sp>
    </p:spTree>
    <p:custDataLst>
      <p:tags r:id="rId1"/>
    </p:custDataLst>
    <p:extLst>
      <p:ext uri="{BB962C8B-B14F-4D97-AF65-F5344CB8AC3E}">
        <p14:creationId xmlns:p14="http://schemas.microsoft.com/office/powerpoint/2010/main" val="67690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5"/>
              <p:cNvSpPr>
                <a:spLocks noGrp="1"/>
              </p:cNvSpPr>
              <p:nvPr>
                <p:ph type="title"/>
              </p:nvPr>
            </p:nvSpPr>
            <p:spPr>
              <a:xfrm>
                <a:off x="107950" y="-1"/>
                <a:ext cx="8785225" cy="1596789"/>
              </a:xfrm>
            </p:spPr>
            <p:txBody>
              <a:bodyPr/>
              <a:lstStyle/>
              <a:p>
                <a:r>
                  <a:rPr lang="fr-CH" sz="3200" dirty="0"/>
                  <a:t>Large </a:t>
                </a:r>
                <a:r>
                  <a:rPr lang="fr-CH" sz="3200" dirty="0" err="1" smtClean="0"/>
                  <a:t>backlogs</a:t>
                </a:r>
                <a:r>
                  <a:rPr lang="fr-CH" sz="3200" dirty="0" smtClean="0"/>
                  <a:t> </a:t>
                </a:r>
                <a:r>
                  <a:rPr lang="fr-CH" sz="3200" dirty="0" err="1"/>
                  <a:t>may</a:t>
                </a:r>
                <a:r>
                  <a:rPr lang="fr-CH" sz="3200" dirty="0"/>
                  <a:t> </a:t>
                </a:r>
                <a:r>
                  <a:rPr lang="fr-CH" sz="3200" dirty="0" err="1" smtClean="0"/>
                  <a:t>occur</a:t>
                </a:r>
                <a:r>
                  <a:rPr lang="fr-CH" sz="3200" dirty="0" smtClean="0"/>
                  <a:t> </a:t>
                </a:r>
                <a:r>
                  <a:rPr lang="fr-CH" sz="3200" dirty="0" err="1" smtClean="0"/>
                  <a:t>within</a:t>
                </a:r>
                <a:r>
                  <a:rPr lang="fr-CH" sz="3200" dirty="0" smtClean="0"/>
                  <a:t> a </a:t>
                </a:r>
                <a:r>
                  <a:rPr lang="fr-CH" sz="3200" dirty="0" err="1" smtClean="0"/>
                  <a:t>day</a:t>
                </a:r>
                <a:r>
                  <a:rPr lang="fr-CH" sz="3200" dirty="0" smtClean="0"/>
                  <a:t>, </a:t>
                </a:r>
                <a:r>
                  <a:rPr lang="fr-CH" sz="3200" dirty="0" err="1" smtClean="0"/>
                  <a:t>at</a:t>
                </a:r>
                <a:r>
                  <a:rPr lang="fr-CH" sz="3200" dirty="0" smtClean="0"/>
                  <a:t> </a:t>
                </a:r>
                <a:r>
                  <a:rPr lang="fr-CH" sz="3200" dirty="0" err="1"/>
                  <a:t>any</a:t>
                </a:r>
                <a:r>
                  <a:rPr lang="fr-CH" sz="3200" dirty="0"/>
                  <a:t> time </a:t>
                </a:r>
                <a:r>
                  <a:rPr lang="fr-CH" sz="3200" dirty="0" smtClean="0"/>
                  <a:t>(</a:t>
                </a:r>
                <a:r>
                  <a:rPr lang="fr-CH" sz="3200" dirty="0" err="1" smtClean="0"/>
                  <a:t>when</a:t>
                </a:r>
                <a:r>
                  <a:rPr lang="fr-CH" sz="3200" dirty="0" smtClean="0"/>
                  <a:t> </a:t>
                </a:r>
                <a:r>
                  <a:rPr lang="fr-CH" sz="3200" dirty="0" err="1" smtClean="0"/>
                  <a:t>evaporation</a:t>
                </a:r>
                <a:r>
                  <a:rPr lang="fr-CH" sz="3200" dirty="0" smtClean="0"/>
                  <a:t> </a:t>
                </a:r>
                <a14:m>
                  <m:oMath xmlns:m="http://schemas.openxmlformats.org/officeDocument/2006/math">
                    <m:r>
                      <a:rPr lang="fr-CH" sz="3200" i="1" dirty="0">
                        <a:latin typeface="Cambria Math"/>
                      </a:rPr>
                      <m:t>𝜇</m:t>
                    </m:r>
                    <m:r>
                      <a:rPr lang="fr-CH" sz="3200" i="1" dirty="0">
                        <a:latin typeface="Cambria Math"/>
                      </a:rPr>
                      <m:t>&gt;0</m:t>
                    </m:r>
                  </m:oMath>
                </a14:m>
                <a:r>
                  <a:rPr lang="fr-CH" sz="3200" dirty="0" smtClean="0"/>
                  <a:t>)</a:t>
                </a:r>
                <a:endParaRPr lang="fr-CH" sz="3200" dirty="0"/>
              </a:p>
            </p:txBody>
          </p:sp>
        </mc:Choice>
        <mc:Fallback xmlns="">
          <p:sp>
            <p:nvSpPr>
              <p:cNvPr id="6" name="Title 5"/>
              <p:cNvSpPr>
                <a:spLocks noGrp="1" noRot="1" noChangeAspect="1" noMove="1" noResize="1" noEditPoints="1" noAdjustHandles="1" noChangeArrowheads="1" noChangeShapeType="1" noTextEdit="1"/>
              </p:cNvSpPr>
              <p:nvPr>
                <p:ph type="title"/>
              </p:nvPr>
            </p:nvSpPr>
            <p:spPr>
              <a:xfrm>
                <a:off x="107950" y="-1"/>
                <a:ext cx="8785225" cy="1596789"/>
              </a:xfrm>
              <a:blipFill rotWithShape="1">
                <a:blip r:embed="rId2"/>
                <a:stretch>
                  <a:fillRect l="-1596" r="-2568"/>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19</a:t>
            </a:fld>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375978" y="6209731"/>
                <a:ext cx="8549520" cy="484941"/>
              </a:xfrm>
              <a:prstGeom prst="rect">
                <a:avLst/>
              </a:prstGeom>
              <a:noFill/>
              <a:ln>
                <a:solidFill>
                  <a:schemeClr val="tx1">
                    <a:lumMod val="75000"/>
                    <a:lumOff val="25000"/>
                  </a:schemeClr>
                </a:solidFill>
              </a:ln>
            </p:spPr>
            <p:txBody>
              <a:bodyPr wrap="none" rtlCol="0">
                <a:spAutoFit/>
              </a:bodyPr>
              <a:lstStyle/>
              <a:p>
                <a:r>
                  <a:rPr lang="fr-CH" dirty="0" smtClean="0">
                    <a:solidFill>
                      <a:schemeClr val="tx1">
                        <a:lumMod val="75000"/>
                        <a:lumOff val="25000"/>
                      </a:schemeClr>
                    </a:solidFill>
                    <a:latin typeface="+mj-lt"/>
                  </a:rPr>
                  <a:t>Typical </a:t>
                </a:r>
                <a:r>
                  <a:rPr lang="fr-CH" dirty="0" err="1" smtClean="0">
                    <a:solidFill>
                      <a:schemeClr val="tx1">
                        <a:lumMod val="75000"/>
                        <a:lumOff val="25000"/>
                      </a:schemeClr>
                    </a:solidFill>
                    <a:latin typeface="+mj-lt"/>
                  </a:rPr>
                  <a:t>delay</a:t>
                </a:r>
                <a:r>
                  <a:rPr lang="fr-CH" dirty="0" smtClean="0">
                    <a:solidFill>
                      <a:schemeClr val="tx1">
                        <a:lumMod val="75000"/>
                        <a:lumOff val="25000"/>
                      </a:schemeClr>
                    </a:solidFill>
                    <a:latin typeface="+mj-lt"/>
                  </a:rPr>
                  <a:t>  </a:t>
                </a:r>
                <a14:m>
                  <m:oMath xmlns:m="http://schemas.openxmlformats.org/officeDocument/2006/math">
                    <m:f>
                      <m:fPr>
                        <m:ctrlPr>
                          <a:rPr lang="fr-CH" b="0" i="1" smtClean="0">
                            <a:solidFill>
                              <a:schemeClr val="tx1">
                                <a:lumMod val="75000"/>
                                <a:lumOff val="25000"/>
                              </a:schemeClr>
                            </a:solidFill>
                            <a:latin typeface="Cambria Math"/>
                          </a:rPr>
                        </m:ctrlPr>
                      </m:fPr>
                      <m:num>
                        <m:r>
                          <a:rPr lang="fr-CH" b="0" i="1" smtClean="0">
                            <a:solidFill>
                              <a:schemeClr val="tx1">
                                <a:lumMod val="75000"/>
                                <a:lumOff val="25000"/>
                              </a:schemeClr>
                            </a:solidFill>
                            <a:latin typeface="Cambria Math"/>
                          </a:rPr>
                          <m:t>1</m:t>
                        </m:r>
                      </m:num>
                      <m:den>
                        <m:r>
                          <a:rPr lang="fr-CH" b="0" i="1" smtClean="0">
                            <a:solidFill>
                              <a:schemeClr val="tx1">
                                <a:lumMod val="75000"/>
                                <a:lumOff val="25000"/>
                              </a:schemeClr>
                            </a:solidFill>
                            <a:latin typeface="Cambria Math"/>
                          </a:rPr>
                          <m:t>𝜆</m:t>
                        </m:r>
                      </m:den>
                    </m:f>
                    <m:r>
                      <a:rPr lang="fr-CH" b="0" i="1" smtClean="0">
                        <a:solidFill>
                          <a:schemeClr val="tx1">
                            <a:lumMod val="75000"/>
                            <a:lumOff val="25000"/>
                          </a:schemeClr>
                        </a:solidFill>
                        <a:latin typeface="Cambria Math"/>
                      </a:rPr>
                      <m:t>=</m:t>
                    </m:r>
                  </m:oMath>
                </a14:m>
                <a:r>
                  <a:rPr lang="fr-CH" dirty="0" smtClean="0">
                    <a:solidFill>
                      <a:schemeClr val="tx1">
                        <a:lumMod val="75000"/>
                        <a:lumOff val="25000"/>
                      </a:schemeClr>
                    </a:solidFill>
                    <a:latin typeface="+mj-lt"/>
                  </a:rPr>
                  <a:t>30 mn, all simulations </a:t>
                </a:r>
                <a:r>
                  <a:rPr lang="fr-CH" dirty="0" err="1" smtClean="0">
                    <a:solidFill>
                      <a:schemeClr val="tx1">
                        <a:lumMod val="75000"/>
                        <a:lumOff val="25000"/>
                      </a:schemeClr>
                    </a:solidFill>
                    <a:latin typeface="+mj-lt"/>
                  </a:rPr>
                  <a:t>with</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same</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parameters</a:t>
                </a:r>
                <a:r>
                  <a:rPr lang="fr-CH" dirty="0" smtClean="0">
                    <a:solidFill>
                      <a:schemeClr val="tx1">
                        <a:lumMod val="75000"/>
                        <a:lumOff val="25000"/>
                      </a:schemeClr>
                    </a:solidFill>
                    <a:latin typeface="+mj-lt"/>
                  </a:rPr>
                  <a:t> as </a:t>
                </a:r>
                <a:r>
                  <a:rPr lang="fr-CH" dirty="0" err="1" smtClean="0">
                    <a:solidFill>
                      <a:schemeClr val="tx1">
                        <a:lumMod val="75000"/>
                        <a:lumOff val="25000"/>
                      </a:schemeClr>
                    </a:solidFill>
                    <a:latin typeface="+mj-lt"/>
                  </a:rPr>
                  <a:t>previous</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slide</a:t>
                </a:r>
                <a:r>
                  <a:rPr lang="fr-CH" dirty="0" smtClean="0">
                    <a:solidFill>
                      <a:schemeClr val="tx1">
                        <a:lumMod val="75000"/>
                        <a:lumOff val="25000"/>
                      </a:schemeClr>
                    </a:solidFill>
                    <a:latin typeface="+mj-lt"/>
                  </a:rPr>
                  <a:t>, </a:t>
                </a:r>
                <a14:m>
                  <m:oMath xmlns:m="http://schemas.openxmlformats.org/officeDocument/2006/math">
                    <m:r>
                      <a:rPr lang="fr-CH" i="1" dirty="0" smtClean="0">
                        <a:solidFill>
                          <a:schemeClr val="tx1">
                            <a:lumMod val="75000"/>
                            <a:lumOff val="25000"/>
                          </a:schemeClr>
                        </a:solidFill>
                        <a:latin typeface="Cambria Math"/>
                      </a:rPr>
                      <m:t>𝜎</m:t>
                    </m:r>
                    <m:r>
                      <a:rPr lang="fr-CH" i="1" dirty="0" smtClean="0">
                        <a:solidFill>
                          <a:schemeClr val="tx1">
                            <a:lumMod val="75000"/>
                            <a:lumOff val="25000"/>
                          </a:schemeClr>
                        </a:solidFill>
                        <a:latin typeface="Cambria Math"/>
                      </a:rPr>
                      <m:t>=160</m:t>
                    </m:r>
                  </m:oMath>
                </a14:m>
                <a:endParaRPr lang="fr-CH" dirty="0" smtClean="0">
                  <a:solidFill>
                    <a:schemeClr val="tx1">
                      <a:lumMod val="75000"/>
                      <a:lumOff val="25000"/>
                    </a:schemeClr>
                  </a:solidFill>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75978" y="6209731"/>
                <a:ext cx="8549520" cy="484941"/>
              </a:xfrm>
              <a:prstGeom prst="rect">
                <a:avLst/>
              </a:prstGeom>
              <a:blipFill rotWithShape="1">
                <a:blip r:embed="rId3"/>
                <a:stretch>
                  <a:fillRect l="-142" b="-7407"/>
                </a:stretch>
              </a:blipFill>
              <a:ln>
                <a:solidFill>
                  <a:schemeClr val="tx1">
                    <a:lumMod val="75000"/>
                    <a:lumOff val="25000"/>
                  </a:schemeClr>
                </a:solidFill>
              </a:ln>
            </p:spPr>
            <p:txBody>
              <a:bodyPr/>
              <a:lstStyle/>
              <a:p>
                <a:r>
                  <a:rPr lang="fr-CH">
                    <a:noFill/>
                  </a:rPr>
                  <a:t> </a:t>
                </a:r>
              </a:p>
            </p:txBody>
          </p:sp>
        </mc:Fallback>
      </mc:AlternateContent>
      <p:grpSp>
        <p:nvGrpSpPr>
          <p:cNvPr id="18" name="Group 17"/>
          <p:cNvGrpSpPr/>
          <p:nvPr/>
        </p:nvGrpSpPr>
        <p:grpSpPr>
          <a:xfrm>
            <a:off x="86664" y="1723301"/>
            <a:ext cx="8926672" cy="2196817"/>
            <a:chOff x="86664" y="1187525"/>
            <a:chExt cx="8926672" cy="2196817"/>
          </a:xfrm>
        </p:grpSpPr>
        <p:grpSp>
          <p:nvGrpSpPr>
            <p:cNvPr id="28" name="Group 27"/>
            <p:cNvGrpSpPr/>
            <p:nvPr/>
          </p:nvGrpSpPr>
          <p:grpSpPr>
            <a:xfrm>
              <a:off x="228508" y="1187525"/>
              <a:ext cx="8784828" cy="2196817"/>
              <a:chOff x="228508" y="1187525"/>
              <a:chExt cx="8784828" cy="2196817"/>
            </a:xfrm>
          </p:grpSpPr>
          <p:pic>
            <p:nvPicPr>
              <p:cNvPr id="29" name="Picture 2" descr="C:\Users\leboudec\Desktop\day1evaporation1.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08" y="1187525"/>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leboudec\Desktop\day1evaporation10.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4000" y="1187525"/>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leboudec\Desktop\day1evaporation32.pn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5060" y="1187525"/>
                <a:ext cx="2928276" cy="219681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rot="16200000">
              <a:off x="-633547" y="2060060"/>
              <a:ext cx="1809753" cy="369332"/>
            </a:xfrm>
            <a:prstGeom prst="rect">
              <a:avLst/>
            </a:prstGeom>
            <a:solidFill>
              <a:srgbClr val="FFFF00"/>
            </a:solidFill>
            <a:ln>
              <a:noFill/>
            </a:ln>
          </p:spPr>
          <p:txBody>
            <a:bodyPr wrap="square" rtlCol="0">
              <a:spAutoFit/>
            </a:bodyPr>
            <a:lstStyle/>
            <a:p>
              <a:r>
                <a:rPr lang="fr-CH" dirty="0" smtClean="0">
                  <a:solidFill>
                    <a:schemeClr val="tx1">
                      <a:lumMod val="75000"/>
                      <a:lumOff val="25000"/>
                    </a:schemeClr>
                  </a:solidFill>
                  <a:latin typeface="+mj-lt"/>
                </a:rPr>
                <a:t>Day 1</a:t>
              </a:r>
            </a:p>
          </p:txBody>
        </p:sp>
        <p:sp>
          <p:nvSpPr>
            <p:cNvPr id="22" name="TextBox 21"/>
            <p:cNvSpPr txBox="1"/>
            <p:nvPr/>
          </p:nvSpPr>
          <p:spPr>
            <a:xfrm>
              <a:off x="1288196" y="1494650"/>
              <a:ext cx="1075937"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 mn</a:t>
              </a:r>
            </a:p>
          </p:txBody>
        </p:sp>
        <p:sp>
          <p:nvSpPr>
            <p:cNvPr id="24" name="TextBox 23"/>
            <p:cNvSpPr txBox="1"/>
            <p:nvPr/>
          </p:nvSpPr>
          <p:spPr>
            <a:xfrm>
              <a:off x="3895350" y="1497405"/>
              <a:ext cx="119295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400 mn</a:t>
              </a:r>
            </a:p>
          </p:txBody>
        </p:sp>
        <p:sp>
          <p:nvSpPr>
            <p:cNvPr id="26" name="TextBox 25"/>
            <p:cNvSpPr txBox="1"/>
            <p:nvPr/>
          </p:nvSpPr>
          <p:spPr>
            <a:xfrm>
              <a:off x="6935610" y="1500160"/>
              <a:ext cx="130997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1280 mn</a:t>
              </a:r>
            </a:p>
          </p:txBody>
        </p:sp>
      </p:grpSp>
      <p:grpSp>
        <p:nvGrpSpPr>
          <p:cNvPr id="20" name="Group 19"/>
          <p:cNvGrpSpPr/>
          <p:nvPr/>
        </p:nvGrpSpPr>
        <p:grpSpPr>
          <a:xfrm>
            <a:off x="86663" y="4057919"/>
            <a:ext cx="8926673" cy="2196817"/>
            <a:chOff x="86663" y="3522143"/>
            <a:chExt cx="8926673" cy="2196817"/>
          </a:xfrm>
        </p:grpSpPr>
        <p:grpSp>
          <p:nvGrpSpPr>
            <p:cNvPr id="36" name="Group 35"/>
            <p:cNvGrpSpPr/>
            <p:nvPr/>
          </p:nvGrpSpPr>
          <p:grpSpPr>
            <a:xfrm>
              <a:off x="228508" y="3522143"/>
              <a:ext cx="8784828" cy="2196817"/>
              <a:chOff x="228508" y="3299893"/>
              <a:chExt cx="8784828" cy="2196817"/>
            </a:xfrm>
          </p:grpSpPr>
          <p:pic>
            <p:nvPicPr>
              <p:cNvPr id="37" name="Picture 8" descr="C:\Users\leboudec\Desktop\day3evaporation1.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508" y="3299893"/>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C:\Users\leboudec\Desktop\day3evaporation10.pn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4000" y="3299893"/>
                <a:ext cx="2928276" cy="21968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C:\Users\leboudec\Desktop\day3evaporation32.pn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5060" y="3299893"/>
                <a:ext cx="2928276" cy="21968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86663" y="3689604"/>
              <a:ext cx="8539921" cy="1809753"/>
              <a:chOff x="86663" y="3689604"/>
              <a:chExt cx="8539921" cy="1809753"/>
            </a:xfrm>
          </p:grpSpPr>
          <p:sp>
            <p:nvSpPr>
              <p:cNvPr id="23" name="TextBox 22"/>
              <p:cNvSpPr txBox="1"/>
              <p:nvPr/>
            </p:nvSpPr>
            <p:spPr>
              <a:xfrm>
                <a:off x="1669195" y="3880104"/>
                <a:ext cx="1075937"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 mn</a:t>
                </a:r>
              </a:p>
            </p:txBody>
          </p:sp>
          <p:sp>
            <p:nvSpPr>
              <p:cNvPr id="25" name="TextBox 24"/>
              <p:cNvSpPr txBox="1"/>
              <p:nvPr/>
            </p:nvSpPr>
            <p:spPr>
              <a:xfrm>
                <a:off x="4276349" y="3882859"/>
                <a:ext cx="119295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400 mn</a:t>
                </a:r>
              </a:p>
            </p:txBody>
          </p:sp>
          <p:sp>
            <p:nvSpPr>
              <p:cNvPr id="27" name="TextBox 26"/>
              <p:cNvSpPr txBox="1"/>
              <p:nvPr/>
            </p:nvSpPr>
            <p:spPr>
              <a:xfrm>
                <a:off x="7316609" y="3885614"/>
                <a:ext cx="1309975" cy="369332"/>
              </a:xfrm>
              <a:prstGeom prst="rect">
                <a:avLst/>
              </a:prstGeom>
              <a:solidFill>
                <a:srgbClr val="FFFF00"/>
              </a:solidFill>
              <a:ln>
                <a:noFill/>
              </a:ln>
            </p:spPr>
            <p:txBody>
              <a:bodyPr wrap="none" rtlCol="0">
                <a:spAutoFit/>
              </a:bodyPr>
              <a:lstStyle/>
              <a:p>
                <a:r>
                  <a:rPr lang="fr-CH" dirty="0">
                    <a:solidFill>
                      <a:schemeClr val="tx1">
                        <a:lumMod val="75000"/>
                        <a:lumOff val="25000"/>
                      </a:schemeClr>
                    </a:solidFill>
                    <a:latin typeface="+mj-lt"/>
                  </a:rPr>
                  <a:t>t</a:t>
                </a:r>
                <a:r>
                  <a:rPr lang="fr-CH" dirty="0" smtClean="0">
                    <a:solidFill>
                      <a:schemeClr val="tx1">
                        <a:lumMod val="75000"/>
                        <a:lumOff val="25000"/>
                      </a:schemeClr>
                    </a:solidFill>
                    <a:latin typeface="+mj-lt"/>
                  </a:rPr>
                  <a:t> = 1280 mn</a:t>
                </a:r>
              </a:p>
            </p:txBody>
          </p:sp>
          <p:sp>
            <p:nvSpPr>
              <p:cNvPr id="34" name="TextBox 33"/>
              <p:cNvSpPr txBox="1"/>
              <p:nvPr/>
            </p:nvSpPr>
            <p:spPr>
              <a:xfrm rot="16200000">
                <a:off x="-633548" y="4409815"/>
                <a:ext cx="1809753" cy="369332"/>
              </a:xfrm>
              <a:prstGeom prst="rect">
                <a:avLst/>
              </a:prstGeom>
              <a:solidFill>
                <a:srgbClr val="FFFF00"/>
              </a:solidFill>
              <a:ln>
                <a:noFill/>
              </a:ln>
            </p:spPr>
            <p:txBody>
              <a:bodyPr wrap="square" rtlCol="0">
                <a:spAutoFit/>
              </a:bodyPr>
              <a:lstStyle/>
              <a:p>
                <a:r>
                  <a:rPr lang="fr-CH" dirty="0" smtClean="0">
                    <a:solidFill>
                      <a:schemeClr val="tx1">
                        <a:lumMod val="75000"/>
                        <a:lumOff val="25000"/>
                      </a:schemeClr>
                    </a:solidFill>
                    <a:latin typeface="+mj-lt"/>
                  </a:rPr>
                  <a:t>Day 2</a:t>
                </a:r>
              </a:p>
            </p:txBody>
          </p:sp>
        </p:grpSp>
      </p:grpSp>
    </p:spTree>
    <p:extLst>
      <p:ext uri="{BB962C8B-B14F-4D97-AF65-F5344CB8AC3E}">
        <p14:creationId xmlns:p14="http://schemas.microsoft.com/office/powerpoint/2010/main" val="91650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CH" dirty="0" err="1" smtClean="0"/>
              <a:t>INTroduction</a:t>
            </a:r>
            <a:r>
              <a:rPr lang="fr-CH" dirty="0" smtClean="0"/>
              <a:t/>
            </a:r>
            <a:br>
              <a:rPr lang="fr-CH" dirty="0" smtClean="0"/>
            </a:br>
            <a:endParaRPr lang="fr-CH" dirty="0"/>
          </a:p>
        </p:txBody>
      </p:sp>
      <p:sp>
        <p:nvSpPr>
          <p:cNvPr id="9" name="Text Placeholder 8"/>
          <p:cNvSpPr>
            <a:spLocks noGrp="1"/>
          </p:cNvSpPr>
          <p:nvPr>
            <p:ph type="body" idx="1"/>
          </p:nvPr>
        </p:nvSpPr>
        <p:spPr/>
        <p:txBody>
          <a:bodyPr/>
          <a:lstStyle/>
          <a:p>
            <a:r>
              <a:rPr lang="fr-CH" sz="3200" dirty="0" smtClean="0"/>
              <a:t>1.</a:t>
            </a:r>
            <a:endParaRPr lang="fr-CH" sz="32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latin typeface="+mn-lt"/>
              </a:rPr>
              <a:pPr>
                <a:defRPr/>
              </a:pPr>
              <a:t>2</a:t>
            </a:fld>
            <a:endParaRPr lang="en-US" dirty="0">
              <a:latin typeface="+mn-lt"/>
            </a:endParaRPr>
          </a:p>
        </p:txBody>
      </p:sp>
    </p:spTree>
    <p:custDataLst>
      <p:tags r:id="rId1"/>
    </p:custDataLst>
    <p:extLst>
      <p:ext uri="{BB962C8B-B14F-4D97-AF65-F5344CB8AC3E}">
        <p14:creationId xmlns:p14="http://schemas.microsoft.com/office/powerpoint/2010/main" val="1028565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fr-CH" sz="3200" dirty="0" smtClean="0"/>
                  <a:t>ODE Approximation (</a:t>
                </a:r>
                <a14:m>
                  <m:oMath xmlns:m="http://schemas.openxmlformats.org/officeDocument/2006/math">
                    <m:r>
                      <a:rPr lang="fr-CH" sz="3200" i="1" dirty="0" smtClean="0">
                        <a:latin typeface="Cambria Math"/>
                      </a:rPr>
                      <m:t>𝜇</m:t>
                    </m:r>
                    <m:r>
                      <a:rPr lang="fr-CH" sz="3200" b="1" i="1" dirty="0" smtClean="0">
                        <a:latin typeface="Cambria Math"/>
                      </a:rPr>
                      <m:t>&gt;</m:t>
                    </m:r>
                    <m:r>
                      <a:rPr lang="fr-CH" sz="3200" b="1" i="1" dirty="0" smtClean="0">
                        <a:latin typeface="Cambria Math"/>
                      </a:rPr>
                      <m:t>𝟎</m:t>
                    </m:r>
                  </m:oMath>
                </a14:m>
                <a:r>
                  <a:rPr lang="fr-CH" sz="3200" dirty="0" smtClean="0"/>
                  <a:t>) </a:t>
                </a:r>
                <a:r>
                  <a:rPr lang="fr-CH" sz="3200" dirty="0" err="1" smtClean="0"/>
                  <a:t>explain</a:t>
                </a:r>
                <a:r>
                  <a:rPr lang="fr-CH" sz="3200" dirty="0" smtClean="0"/>
                  <a:t> large excursions </a:t>
                </a:r>
                <a:r>
                  <a:rPr lang="fr-CH" sz="3200" dirty="0" err="1" smtClean="0"/>
                  <a:t>into</a:t>
                </a:r>
                <a:r>
                  <a:rPr lang="fr-CH" sz="3200" dirty="0" smtClean="0"/>
                  <a:t> positive </a:t>
                </a:r>
                <a:r>
                  <a:rPr lang="fr-CH" sz="3200" dirty="0" err="1" smtClean="0"/>
                  <a:t>backlogs</a:t>
                </a:r>
                <a:endParaRPr lang="fr-CH" sz="32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t="-16779" b="-30872"/>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20</a:t>
            </a:fld>
            <a:endParaRPr lang="en-US"/>
          </a:p>
        </p:txBody>
      </p:sp>
      <p:pic>
        <p:nvPicPr>
          <p:cNvPr id="5" name="Picture 2" descr="C:\Users\tomozei\Documents\satisfiability\discount\figs\fluid-stab.emf"/>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93" t="4082" r="-3293" b="6875"/>
          <a:stretch/>
        </p:blipFill>
        <p:spPr bwMode="auto">
          <a:xfrm>
            <a:off x="797318" y="963172"/>
            <a:ext cx="7992888" cy="57424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bwMode="auto">
          <a:xfrm flipH="1" flipV="1">
            <a:off x="5773265" y="1021743"/>
            <a:ext cx="40194" cy="5608799"/>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7" name="Rectangle 6"/>
          <p:cNvSpPr/>
          <p:nvPr/>
        </p:nvSpPr>
        <p:spPr>
          <a:xfrm>
            <a:off x="5758039" y="6426737"/>
            <a:ext cx="484428" cy="523220"/>
          </a:xfrm>
          <a:prstGeom prst="rect">
            <a:avLst/>
          </a:prstGeom>
        </p:spPr>
        <p:txBody>
          <a:bodyPr wrap="none">
            <a:spAutoFit/>
          </a:bodyPr>
          <a:lstStyle/>
          <a:p>
            <a:r>
              <a:rPr lang="fr-CH" sz="2800" kern="0" dirty="0" smtClean="0">
                <a:solidFill>
                  <a:srgbClr val="FF0000"/>
                </a:solidFill>
              </a:rPr>
              <a:t>r*</a:t>
            </a:r>
            <a:endParaRPr lang="en-US" sz="2800" dirty="0">
              <a:solidFill>
                <a:srgbClr val="FF0000"/>
              </a:solidFill>
            </a:endParaRPr>
          </a:p>
        </p:txBody>
      </p:sp>
    </p:spTree>
    <p:extLst>
      <p:ext uri="{BB962C8B-B14F-4D97-AF65-F5344CB8AC3E}">
        <p14:creationId xmlns:p14="http://schemas.microsoft.com/office/powerpoint/2010/main" val="23105287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cvs files\leboudec-oeuvre\papers\adaptive appliances\greencom keynote\anigif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3425" y="742950"/>
            <a:ext cx="7620000" cy="571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107950" y="0"/>
                <a:ext cx="7098185" cy="908050"/>
              </a:xfrm>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b="1" i="1" dirty="0" smtClean="0">
                        <a:latin typeface="Cambria Math"/>
                      </a:rPr>
                      <m:t>&lt;</m:t>
                    </m:r>
                    <m:r>
                      <a:rPr lang="fr-CH" i="1" dirty="0" smtClean="0">
                        <a:latin typeface="Cambria Math"/>
                      </a:rPr>
                      <m: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07950" y="0"/>
                <a:ext cx="7098185" cy="908050"/>
              </a:xfrm>
              <a:blipFill rotWithShape="1">
                <a:blip r:embed="rId4"/>
                <a:stretch>
                  <a:fillRect l="-2577" t="-671" r="-2405" b="-17450"/>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21</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6049424" y="5465639"/>
                <a:ext cx="1422377"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Reserve </a:t>
                </a:r>
                <a14:m>
                  <m:oMath xmlns:m="http://schemas.openxmlformats.org/officeDocument/2006/math">
                    <m:r>
                      <a:rPr lang="fr-CH" i="1" dirty="0" smtClean="0">
                        <a:solidFill>
                          <a:schemeClr val="tx1">
                            <a:lumMod val="75000"/>
                            <a:lumOff val="25000"/>
                          </a:schemeClr>
                        </a:solidFill>
                        <a:latin typeface="Cambria Math"/>
                      </a:rPr>
                      <m:t>𝑅</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049424" y="5465639"/>
                <a:ext cx="1422377" cy="369332"/>
              </a:xfrm>
              <a:prstGeom prst="rect">
                <a:avLst/>
              </a:prstGeom>
              <a:blipFill rotWithShape="1">
                <a:blip r:embed="rId5"/>
                <a:stretch>
                  <a:fillRect l="-2991" t="-8333" r="-855" b="-26667"/>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2293" y="1330710"/>
                <a:ext cx="1402500" cy="369332"/>
              </a:xfrm>
              <a:prstGeom prst="rect">
                <a:avLst/>
              </a:prstGeom>
              <a:solidFill>
                <a:srgbClr val="FFFF66"/>
              </a:solidFill>
              <a:ln>
                <a:noFill/>
              </a:ln>
            </p:spPr>
            <p:txBody>
              <a:bodyPr wrap="none" rtlCol="0">
                <a:spAutoFit/>
              </a:bodyPr>
              <a:lstStyle/>
              <a:p>
                <a:r>
                  <a:rPr lang="fr-CH" dirty="0" smtClean="0">
                    <a:solidFill>
                      <a:schemeClr val="tx1">
                        <a:lumMod val="75000"/>
                        <a:lumOff val="25000"/>
                      </a:schemeClr>
                    </a:solidFill>
                    <a:latin typeface="+mj-lt"/>
                  </a:rPr>
                  <a:t>Backlog </a:t>
                </a:r>
                <a14:m>
                  <m:oMath xmlns:m="http://schemas.openxmlformats.org/officeDocument/2006/math">
                    <m:r>
                      <a:rPr lang="fr-CH" b="0" i="1" dirty="0" smtClean="0">
                        <a:solidFill>
                          <a:schemeClr val="tx1">
                            <a:lumMod val="75000"/>
                            <a:lumOff val="25000"/>
                          </a:schemeClr>
                        </a:solidFill>
                        <a:latin typeface="Cambria Math"/>
                      </a:rPr>
                      <m:t>𝑍</m:t>
                    </m:r>
                    <m:r>
                      <a:rPr lang="fr-CH" i="1" dirty="0" smtClean="0">
                        <a:solidFill>
                          <a:schemeClr val="tx1">
                            <a:lumMod val="75000"/>
                            <a:lumOff val="25000"/>
                          </a:schemeClr>
                        </a:solidFill>
                        <a:latin typeface="Cambria Math"/>
                      </a:rPr>
                      <m:t>(</m:t>
                    </m:r>
                    <m:r>
                      <a:rPr lang="fr-CH" i="1" dirty="0" smtClean="0">
                        <a:solidFill>
                          <a:schemeClr val="tx1">
                            <a:lumMod val="75000"/>
                            <a:lumOff val="25000"/>
                          </a:schemeClr>
                        </a:solidFill>
                        <a:latin typeface="Cambria Math"/>
                      </a:rPr>
                      <m:t>𝑡</m:t>
                    </m:r>
                    <m:r>
                      <a:rPr lang="fr-CH" i="1" dirty="0" smtClean="0">
                        <a:solidFill>
                          <a:schemeClr val="tx1">
                            <a:lumMod val="75000"/>
                            <a:lumOff val="25000"/>
                          </a:schemeClr>
                        </a:solidFill>
                        <a:latin typeface="Cambria Math"/>
                      </a:rPr>
                      <m:t>)</m:t>
                    </m:r>
                  </m:oMath>
                </a14:m>
                <a:endParaRPr lang="fr-CH" dirty="0" smtClean="0">
                  <a:solidFill>
                    <a:schemeClr val="tx1">
                      <a:lumMod val="75000"/>
                      <a:lumOff val="25000"/>
                    </a:schemeClr>
                  </a:solidFill>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2293" y="1330710"/>
                <a:ext cx="1402500" cy="369332"/>
              </a:xfrm>
              <a:prstGeom prst="rect">
                <a:avLst/>
              </a:prstGeom>
              <a:blipFill rotWithShape="1">
                <a:blip r:embed="rId6"/>
                <a:stretch>
                  <a:fillRect l="-2609" t="-8197" r="-870" b="-24590"/>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1277835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fr-CH" dirty="0" smtClean="0"/>
                  <a:t>Simulations (</a:t>
                </a:r>
                <a:r>
                  <a:rPr lang="fr-CH" dirty="0" err="1" smtClean="0"/>
                  <a:t>evaporation</a:t>
                </a:r>
                <a:r>
                  <a:rPr lang="fr-CH" dirty="0" smtClean="0"/>
                  <a:t> </a:t>
                </a:r>
                <a14:m>
                  <m:oMath xmlns:m="http://schemas.openxmlformats.org/officeDocument/2006/math">
                    <m:r>
                      <a:rPr lang="fr-CH" i="1" dirty="0" smtClean="0">
                        <a:latin typeface="Cambria Math"/>
                      </a:rPr>
                      <m:t>𝜇</m:t>
                    </m:r>
                    <m:r>
                      <a:rPr lang="fr-CH" b="1" i="1" dirty="0" smtClean="0">
                        <a:latin typeface="Cambria Math"/>
                      </a:rPr>
                      <m:t>&lt;</m:t>
                    </m:r>
                    <m:r>
                      <a:rPr lang="fr-CH" i="1" dirty="0" smtClean="0">
                        <a:latin typeface="Cambria Math"/>
                      </a:rPr>
                      <m:t>0</m:t>
                    </m:r>
                  </m:oMath>
                </a14:m>
                <a:r>
                  <a:rPr lang="fr-CH" dirty="0" smtClean="0"/>
                  <a:t>)</a:t>
                </a:r>
                <a:endParaRPr lang="fr-CH"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4"/>
                <a:stretch>
                  <a:fillRect t="-671" b="-17450"/>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1052513"/>
                <a:ext cx="2276733" cy="5689600"/>
              </a:xfrm>
            </p:spPr>
            <p:txBody>
              <a:bodyPr/>
              <a:lstStyle/>
              <a:p>
                <a14:m>
                  <m:oMath xmlns:m="http://schemas.openxmlformats.org/officeDocument/2006/math">
                    <m:r>
                      <a:rPr lang="fr-CH" b="0" i="1" smtClean="0">
                        <a:latin typeface="Cambria Math"/>
                      </a:rPr>
                      <m:t>𝜇</m:t>
                    </m:r>
                    <m:r>
                      <a:rPr lang="fr-CH" b="0" i="1" smtClean="0">
                        <a:latin typeface="Cambria Math"/>
                      </a:rPr>
                      <m:t>&lt;0</m:t>
                    </m:r>
                  </m:oMath>
                </a14:m>
                <a:r>
                  <a:rPr lang="fr-CH" dirty="0" smtClean="0"/>
                  <a:t> </a:t>
                </a:r>
                <a:r>
                  <a:rPr lang="fr-CH" dirty="0" err="1" smtClean="0"/>
                  <a:t>means</a:t>
                </a:r>
                <a:r>
                  <a:rPr lang="fr-CH" dirty="0" smtClean="0"/>
                  <a:t> </a:t>
                </a:r>
                <a:r>
                  <a:rPr lang="fr-CH" dirty="0" err="1" smtClean="0"/>
                  <a:t>returning</a:t>
                </a:r>
                <a:r>
                  <a:rPr lang="fr-CH" dirty="0" smtClean="0"/>
                  <a:t> </a:t>
                </a:r>
                <a:r>
                  <a:rPr lang="fr-CH" dirty="0" err="1" smtClean="0"/>
                  <a:t>load</a:t>
                </a:r>
                <a:r>
                  <a:rPr lang="fr-CH" dirty="0" smtClean="0"/>
                  <a:t> </a:t>
                </a:r>
                <a:r>
                  <a:rPr lang="fr-CH" dirty="0" err="1" smtClean="0"/>
                  <a:t>is</a:t>
                </a:r>
                <a:r>
                  <a:rPr lang="fr-CH" dirty="0" smtClean="0"/>
                  <a:t>, in </a:t>
                </a:r>
                <a:r>
                  <a:rPr lang="fr-CH" dirty="0" err="1" smtClean="0"/>
                  <a:t>average</a:t>
                </a:r>
                <a:r>
                  <a:rPr lang="fr-CH" dirty="0" smtClean="0"/>
                  <a:t>, more</a:t>
                </a:r>
              </a:p>
              <a:p>
                <a:r>
                  <a:rPr lang="fr-CH" dirty="0" err="1" smtClean="0"/>
                  <a:t>Backlog</a:t>
                </a:r>
                <a:r>
                  <a:rPr lang="fr-CH" dirty="0" smtClean="0"/>
                  <a:t> </a:t>
                </a:r>
                <a:r>
                  <a:rPr lang="fr-CH" dirty="0" err="1" smtClean="0"/>
                  <a:t>grows</a:t>
                </a:r>
                <a:r>
                  <a:rPr lang="fr-CH" dirty="0"/>
                  <a:t> </a:t>
                </a:r>
                <a:r>
                  <a:rPr lang="fr-CH" dirty="0" smtClean="0"/>
                  <a:t>more </a:t>
                </a:r>
                <a:r>
                  <a:rPr lang="fr-CH" dirty="0" err="1" smtClean="0"/>
                  <a:t>rapidly</a:t>
                </a:r>
                <a:endParaRPr lang="fr-CH"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1052513"/>
                <a:ext cx="2276733" cy="5689600"/>
              </a:xfrm>
              <a:blipFill rotWithShape="1">
                <a:blip r:embed="rId5"/>
                <a:stretch>
                  <a:fillRect t="-857"/>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22</a:t>
            </a:fld>
            <a:endParaRPr lang="en-US"/>
          </a:p>
        </p:txBody>
      </p:sp>
      <p:pic>
        <p:nvPicPr>
          <p:cNvPr id="54276" name="Picture 4" descr="C:\Users\leboudec\Desktop\traj-unstab.emf"/>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9032" y="485404"/>
            <a:ext cx="6153150" cy="6324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2933273" y="6347194"/>
                <a:ext cx="5344668" cy="369332"/>
              </a:xfrm>
              <a:prstGeom prst="rect">
                <a:avLst/>
              </a:prstGeom>
              <a:noFill/>
              <a:ln>
                <a:noFill/>
              </a:ln>
            </p:spPr>
            <p:txBody>
              <a:bodyPr wrap="none" rtlCol="0">
                <a:spAutoFit/>
              </a:bodyPr>
              <a:lstStyle/>
              <a:p>
                <a14:m>
                  <m:oMath xmlns:m="http://schemas.openxmlformats.org/officeDocument/2006/math">
                    <m:r>
                      <a:rPr lang="fr-CH" b="0" i="1" smtClean="0">
                        <a:solidFill>
                          <a:schemeClr val="tx1">
                            <a:lumMod val="75000"/>
                            <a:lumOff val="25000"/>
                          </a:schemeClr>
                        </a:solidFill>
                        <a:latin typeface="Cambria Math"/>
                      </a:rPr>
                      <m:t>𝜉</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𝜁</m:t>
                    </m:r>
                    <m:r>
                      <a:rPr lang="fr-CH" b="0" i="1" smtClean="0">
                        <a:solidFill>
                          <a:schemeClr val="tx1">
                            <a:lumMod val="75000"/>
                            <a:lumOff val="25000"/>
                          </a:schemeClr>
                        </a:solidFill>
                        <a:latin typeface="Cambria Math"/>
                      </a:rPr>
                      <m:t>=100, </m:t>
                    </m:r>
                    <m:r>
                      <a:rPr lang="fr-CH" b="0" i="1" smtClean="0">
                        <a:solidFill>
                          <a:schemeClr val="tx1">
                            <a:lumMod val="75000"/>
                            <a:lumOff val="25000"/>
                          </a:schemeClr>
                        </a:solidFill>
                        <a:latin typeface="Cambria Math"/>
                      </a:rPr>
                      <m:t>𝜇</m:t>
                    </m:r>
                    <m:r>
                      <a:rPr lang="fr-CH" b="0" i="1" smtClean="0">
                        <a:solidFill>
                          <a:schemeClr val="tx1">
                            <a:lumMod val="75000"/>
                            <a:lumOff val="25000"/>
                          </a:schemeClr>
                        </a:solidFill>
                        <a:latin typeface="Cambria Math"/>
                      </a:rPr>
                      <m:t>=−</m:t>
                    </m:r>
                    <m:sSup>
                      <m:sSupPr>
                        <m:ctrlPr>
                          <a:rPr lang="fr-CH" b="0" i="1" smtClean="0">
                            <a:solidFill>
                              <a:schemeClr val="tx1">
                                <a:lumMod val="75000"/>
                                <a:lumOff val="25000"/>
                              </a:schemeClr>
                            </a:solidFill>
                            <a:latin typeface="Cambria Math"/>
                          </a:rPr>
                        </m:ctrlPr>
                      </m:sSupPr>
                      <m:e>
                        <m:r>
                          <a:rPr lang="fr-CH" b="0" i="1" smtClean="0">
                            <a:solidFill>
                              <a:schemeClr val="tx1">
                                <a:lumMod val="75000"/>
                                <a:lumOff val="25000"/>
                              </a:schemeClr>
                            </a:solidFill>
                            <a:latin typeface="Cambria Math"/>
                          </a:rPr>
                          <m:t>0.15</m:t>
                        </m:r>
                      </m:e>
                      <m:sup>
                        <m:r>
                          <a:rPr lang="fr-CH" b="0" i="1" smtClean="0">
                            <a:solidFill>
                              <a:schemeClr val="tx1">
                                <a:lumMod val="75000"/>
                                <a:lumOff val="25000"/>
                              </a:schemeClr>
                            </a:solidFill>
                            <a:latin typeface="Cambria Math"/>
                          </a:rPr>
                          <m:t>,</m:t>
                        </m:r>
                      </m:sup>
                    </m:sSup>
                    <m:sSup>
                      <m:sSupPr>
                        <m:ctrlPr>
                          <a:rPr lang="fr-CH" b="0" i="1" smtClean="0">
                            <a:solidFill>
                              <a:schemeClr val="tx1">
                                <a:lumMod val="75000"/>
                                <a:lumOff val="25000"/>
                              </a:schemeClr>
                            </a:solidFill>
                            <a:latin typeface="Cambria Math"/>
                          </a:rPr>
                        </m:ctrlPr>
                      </m:sSupPr>
                      <m:e>
                        <m:r>
                          <a:rPr lang="fr-CH" b="0" i="1" smtClean="0">
                            <a:solidFill>
                              <a:schemeClr val="tx1">
                                <a:lumMod val="75000"/>
                                <a:lumOff val="25000"/>
                              </a:schemeClr>
                            </a:solidFill>
                            <a:latin typeface="Cambria Math"/>
                          </a:rPr>
                          <m:t>𝑟</m:t>
                        </m:r>
                      </m:e>
                      <m:sup>
                        <m:r>
                          <a:rPr lang="fr-CH" b="0" i="1" smtClean="0">
                            <a:solidFill>
                              <a:schemeClr val="tx1">
                                <a:lumMod val="75000"/>
                                <a:lumOff val="25000"/>
                              </a:schemeClr>
                            </a:solidFill>
                            <a:latin typeface="Cambria Math"/>
                          </a:rPr>
                          <m:t>∗</m:t>
                        </m:r>
                      </m:sup>
                    </m:sSup>
                    <m:r>
                      <a:rPr lang="fr-CH" b="0" i="1" smtClean="0">
                        <a:solidFill>
                          <a:schemeClr val="tx1">
                            <a:lumMod val="75000"/>
                            <a:lumOff val="25000"/>
                          </a:schemeClr>
                        </a:solidFill>
                        <a:latin typeface="Cambria Math"/>
                      </a:rPr>
                      <m:t>=300</m:t>
                    </m:r>
                  </m:oMath>
                </a14:m>
                <a:r>
                  <a:rPr lang="fr-CH" dirty="0" smtClean="0">
                    <a:solidFill>
                      <a:schemeClr val="tx1">
                        <a:lumMod val="75000"/>
                        <a:lumOff val="25000"/>
                      </a:schemeClr>
                    </a:solidFill>
                    <a:latin typeface="+mj-lt"/>
                  </a:rPr>
                  <a:t> 1 time </a:t>
                </a:r>
                <a:r>
                  <a:rPr lang="fr-CH" dirty="0" err="1" smtClean="0">
                    <a:solidFill>
                      <a:schemeClr val="tx1">
                        <a:lumMod val="75000"/>
                        <a:lumOff val="25000"/>
                      </a:schemeClr>
                    </a:solidFill>
                    <a:latin typeface="+mj-lt"/>
                  </a:rPr>
                  <a:t>step</a:t>
                </a:r>
                <a:r>
                  <a:rPr lang="fr-CH" dirty="0" smtClean="0">
                    <a:solidFill>
                      <a:schemeClr val="tx1">
                        <a:lumMod val="75000"/>
                        <a:lumOff val="25000"/>
                      </a:schemeClr>
                    </a:solidFill>
                    <a:latin typeface="+mj-lt"/>
                  </a:rPr>
                  <a:t> = 10mn</a:t>
                </a:r>
              </a:p>
            </p:txBody>
          </p:sp>
        </mc:Choice>
        <mc:Fallback xmlns="">
          <p:sp>
            <p:nvSpPr>
              <p:cNvPr id="4" name="TextBox 3"/>
              <p:cNvSpPr txBox="1">
                <a:spLocks noRot="1" noChangeAspect="1" noMove="1" noResize="1" noEditPoints="1" noAdjustHandles="1" noChangeArrowheads="1" noChangeShapeType="1" noTextEdit="1"/>
              </p:cNvSpPr>
              <p:nvPr/>
            </p:nvSpPr>
            <p:spPr>
              <a:xfrm>
                <a:off x="2933273" y="6347194"/>
                <a:ext cx="5344668" cy="369332"/>
              </a:xfrm>
              <a:prstGeom prst="rect">
                <a:avLst/>
              </a:prstGeom>
              <a:blipFill rotWithShape="1">
                <a:blip r:embed="rId7"/>
                <a:stretch>
                  <a:fillRect t="-8197" r="-456" b="-24590"/>
                </a:stretch>
              </a:blipFill>
              <a:ln>
                <a:noFill/>
              </a:ln>
            </p:spPr>
            <p:txBody>
              <a:bodyPr/>
              <a:lstStyle/>
              <a:p>
                <a:r>
                  <a:rPr lang="fr-CH">
                    <a:noFill/>
                  </a:rPr>
                  <a:t> </a:t>
                </a:r>
              </a:p>
            </p:txBody>
          </p:sp>
        </mc:Fallback>
      </mc:AlternateContent>
    </p:spTree>
    <p:custDataLst>
      <p:tags r:id="rId1"/>
    </p:custDataLst>
    <p:extLst>
      <p:ext uri="{BB962C8B-B14F-4D97-AF65-F5344CB8AC3E}">
        <p14:creationId xmlns:p14="http://schemas.microsoft.com/office/powerpoint/2010/main" val="1933769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fr-CH" sz="2800" dirty="0" smtClean="0"/>
                  <a:t>ODE Approximation (</a:t>
                </a:r>
                <a14:m>
                  <m:oMath xmlns:m="http://schemas.openxmlformats.org/officeDocument/2006/math">
                    <m:r>
                      <a:rPr lang="fr-CH" sz="2800" i="1" dirty="0" smtClean="0">
                        <a:latin typeface="Cambria Math"/>
                      </a:rPr>
                      <m:t>𝜇</m:t>
                    </m:r>
                    <m:r>
                      <a:rPr lang="fr-CH" sz="2800" b="1" i="1" dirty="0" smtClean="0">
                        <a:latin typeface="Cambria Math"/>
                      </a:rPr>
                      <m:t>&lt;</m:t>
                    </m:r>
                    <m:r>
                      <a:rPr lang="fr-CH" sz="2800" b="1" i="1" dirty="0" smtClean="0">
                        <a:latin typeface="Cambria Math"/>
                      </a:rPr>
                      <m:t>𝟎</m:t>
                    </m:r>
                  </m:oMath>
                </a14:m>
                <a:r>
                  <a:rPr lang="fr-CH" sz="2800" dirty="0" smtClean="0"/>
                  <a:t>) shows </a:t>
                </a:r>
                <a:r>
                  <a:rPr lang="fr-CH" sz="2800" dirty="0" err="1" smtClean="0"/>
                  <a:t>backlog</a:t>
                </a:r>
                <a:r>
                  <a:rPr lang="fr-CH" sz="2800" dirty="0" smtClean="0"/>
                  <a:t> </a:t>
                </a:r>
                <a:r>
                  <a:rPr lang="fr-CH" sz="2800" dirty="0" err="1" smtClean="0"/>
                  <a:t>is</a:t>
                </a:r>
                <a:r>
                  <a:rPr lang="fr-CH" sz="2800" dirty="0" smtClean="0"/>
                  <a:t> </a:t>
                </a:r>
                <a:r>
                  <a:rPr lang="fr-CH" sz="2800" dirty="0" err="1" smtClean="0"/>
                  <a:t>unstable</a:t>
                </a:r>
                <a:endParaRPr lang="fr-CH"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23</a:t>
            </a:fld>
            <a:endParaRPr lang="en-US"/>
          </a:p>
        </p:txBody>
      </p:sp>
      <p:pic>
        <p:nvPicPr>
          <p:cNvPr id="57346" name="Picture 2" descr="C:\Users\leboudec\Desktop\fluid-unstab-15.em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824" y="449442"/>
            <a:ext cx="7356476" cy="624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223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Findings</a:t>
            </a:r>
            <a:r>
              <a:rPr lang="fr-CH" dirty="0"/>
              <a:t> : </a:t>
            </a:r>
            <a:r>
              <a:rPr lang="fr-CH" dirty="0" err="1" smtClean="0"/>
              <a:t>Stability</a:t>
            </a:r>
            <a:r>
              <a:rPr lang="fr-CH" dirty="0" smtClean="0"/>
              <a:t> </a:t>
            </a:r>
            <a:r>
              <a:rPr lang="fr-CH" dirty="0" err="1"/>
              <a:t>Results</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fr-CH" dirty="0" smtClean="0"/>
                  <a:t>If </a:t>
                </a:r>
                <a:r>
                  <a:rPr lang="fr-CH" dirty="0" err="1" smtClean="0"/>
                  <a:t>evaporation</a:t>
                </a:r>
                <a:r>
                  <a:rPr lang="fr-CH" dirty="0" smtClean="0"/>
                  <a:t> </a:t>
                </a:r>
                <a14:m>
                  <m:oMath xmlns:m="http://schemas.openxmlformats.org/officeDocument/2006/math">
                    <m:r>
                      <a:rPr lang="el-GR" i="1" dirty="0" smtClean="0">
                        <a:latin typeface="Cambria Math"/>
                      </a:rPr>
                      <m:t>𝜇</m:t>
                    </m:r>
                  </m:oMath>
                </a14:m>
                <a:r>
                  <a:rPr lang="fr-CH" dirty="0" smtClean="0"/>
                  <a:t> </a:t>
                </a:r>
                <a:r>
                  <a:rPr lang="fr-CH" dirty="0" err="1" smtClean="0"/>
                  <a:t>is</a:t>
                </a:r>
                <a:r>
                  <a:rPr lang="fr-CH" dirty="0" smtClean="0"/>
                  <a:t> positive, system </a:t>
                </a:r>
                <a:r>
                  <a:rPr lang="fr-CH" dirty="0" err="1" smtClean="0"/>
                  <a:t>is</a:t>
                </a:r>
                <a:r>
                  <a:rPr lang="fr-CH" dirty="0" smtClean="0"/>
                  <a:t> stable (</a:t>
                </a:r>
                <a:r>
                  <a:rPr lang="fr-CH" dirty="0" err="1" smtClean="0"/>
                  <a:t>ergodic</a:t>
                </a:r>
                <a:r>
                  <a:rPr lang="fr-CH" dirty="0" smtClean="0"/>
                  <a:t>, positive </a:t>
                </a:r>
                <a:r>
                  <a:rPr lang="fr-CH" dirty="0" err="1" smtClean="0"/>
                  <a:t>recurrent</a:t>
                </a:r>
                <a:r>
                  <a:rPr lang="fr-CH" dirty="0" smtClean="0"/>
                  <a:t> Markov </a:t>
                </a:r>
                <a:r>
                  <a:rPr lang="fr-CH" dirty="0" err="1" smtClean="0"/>
                  <a:t>chain</a:t>
                </a:r>
                <a:r>
                  <a:rPr lang="fr-CH" dirty="0" smtClean="0"/>
                  <a:t>) for </a:t>
                </a:r>
                <a:r>
                  <a:rPr lang="fr-CH" dirty="0" err="1" smtClean="0"/>
                  <a:t>any</a:t>
                </a:r>
                <a:r>
                  <a:rPr lang="fr-CH" dirty="0" smtClean="0"/>
                  <a:t> </a:t>
                </a:r>
                <a:r>
                  <a:rPr lang="fr-CH" dirty="0" err="1" smtClean="0"/>
                  <a:t>threshold</a:t>
                </a:r>
                <a:r>
                  <a:rPr lang="fr-CH" dirty="0" smtClean="0"/>
                  <a:t> </a:t>
                </a:r>
                <a14:m>
                  <m:oMath xmlns:m="http://schemas.openxmlformats.org/officeDocument/2006/math">
                    <m:r>
                      <a:rPr lang="fr-CH" i="1" dirty="0" smtClean="0">
                        <a:latin typeface="Cambria Math"/>
                      </a:rPr>
                      <m:t>𝑟</m:t>
                    </m:r>
                    <m:r>
                      <a:rPr lang="fr-CH" i="1" dirty="0" smtClean="0">
                        <a:latin typeface="Cambria Math"/>
                      </a:rPr>
                      <m:t>∗</m:t>
                    </m:r>
                  </m:oMath>
                </a14:m>
                <a:endParaRPr lang="fr-CH" dirty="0" smtClean="0"/>
              </a:p>
              <a:p>
                <a:endParaRPr lang="fr-CH" dirty="0" smtClean="0"/>
              </a:p>
              <a:p>
                <a:r>
                  <a:rPr lang="fr-CH" dirty="0" smtClean="0"/>
                  <a:t>If </a:t>
                </a:r>
                <a:r>
                  <a:rPr lang="fr-CH" dirty="0" err="1" smtClean="0"/>
                  <a:t>evaporation</a:t>
                </a:r>
                <a:r>
                  <a:rPr lang="fr-CH" dirty="0" smtClean="0"/>
                  <a:t> </a:t>
                </a:r>
                <a14:m>
                  <m:oMath xmlns:m="http://schemas.openxmlformats.org/officeDocument/2006/math">
                    <m:r>
                      <a:rPr lang="el-GR" i="1" dirty="0">
                        <a:latin typeface="Cambria Math"/>
                      </a:rPr>
                      <m:t>𝜇</m:t>
                    </m:r>
                  </m:oMath>
                </a14:m>
                <a:r>
                  <a:rPr lang="fr-CH" dirty="0"/>
                  <a:t> </a:t>
                </a:r>
                <a:r>
                  <a:rPr lang="fr-CH" dirty="0" err="1"/>
                  <a:t>is</a:t>
                </a:r>
                <a:r>
                  <a:rPr lang="fr-CH" dirty="0"/>
                  <a:t> </a:t>
                </a:r>
                <a:r>
                  <a:rPr lang="fr-CH" dirty="0" err="1" smtClean="0"/>
                  <a:t>negative</a:t>
                </a:r>
                <a:r>
                  <a:rPr lang="fr-CH" dirty="0" smtClean="0"/>
                  <a:t>, </a:t>
                </a:r>
                <a:r>
                  <a:rPr lang="fr-CH" dirty="0"/>
                  <a:t>system </a:t>
                </a:r>
                <a:r>
                  <a:rPr lang="fr-CH" dirty="0" err="1" smtClean="0"/>
                  <a:t>unstable</a:t>
                </a:r>
                <a:r>
                  <a:rPr lang="fr-CH" dirty="0" smtClean="0"/>
                  <a:t>  for </a:t>
                </a:r>
                <a:r>
                  <a:rPr lang="fr-CH" dirty="0" err="1" smtClean="0"/>
                  <a:t>any</a:t>
                </a:r>
                <a:r>
                  <a:rPr lang="fr-CH" dirty="0" smtClean="0"/>
                  <a:t> </a:t>
                </a:r>
                <a:r>
                  <a:rPr lang="fr-CH" dirty="0" err="1" smtClean="0"/>
                  <a:t>threshold</a:t>
                </a:r>
                <a:r>
                  <a:rPr lang="fr-CH" dirty="0" smtClean="0"/>
                  <a:t> </a:t>
                </a:r>
                <a14:m>
                  <m:oMath xmlns:m="http://schemas.openxmlformats.org/officeDocument/2006/math">
                    <m:r>
                      <a:rPr lang="fr-CH" i="1" dirty="0" smtClean="0">
                        <a:latin typeface="Cambria Math"/>
                      </a:rPr>
                      <m:t>𝑟</m:t>
                    </m:r>
                    <m:r>
                      <a:rPr lang="fr-CH" i="1" dirty="0" smtClean="0">
                        <a:latin typeface="Cambria Math"/>
                      </a:rPr>
                      <m:t>∗</m:t>
                    </m:r>
                  </m:oMath>
                </a14:m>
                <a:endParaRPr lang="fr-CH"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cstate="print"/>
                <a:stretch>
                  <a:fillRect t="-857"/>
                </a:stretch>
              </a:blipFill>
            </p:spPr>
            <p:txBody>
              <a:bodyPr/>
              <a:lstStyle/>
              <a:p>
                <a:r>
                  <a:rPr lang="fr-CH">
                    <a:noFill/>
                  </a:rPr>
                  <a:t> </a:t>
                </a:r>
              </a:p>
            </p:txBody>
          </p:sp>
        </mc:Fallback>
      </mc:AlternateContent>
      <p:sp>
        <p:nvSpPr>
          <p:cNvPr id="4" name="Content Placeholder 3"/>
          <p:cNvSpPr>
            <a:spLocks noGrp="1"/>
          </p:cNvSpPr>
          <p:nvPr>
            <p:ph sz="half" idx="2"/>
          </p:nvPr>
        </p:nvSpPr>
        <p:spPr>
          <a:xfrm>
            <a:off x="4791075" y="1168400"/>
            <a:ext cx="4352925" cy="5689600"/>
          </a:xfrm>
        </p:spPr>
        <p:txBody>
          <a:bodyPr/>
          <a:lstStyle/>
          <a:p>
            <a:r>
              <a:rPr lang="fr-CH" dirty="0" smtClean="0"/>
              <a:t>Delay </a:t>
            </a:r>
            <a:r>
              <a:rPr lang="fr-CH" dirty="0" err="1" smtClean="0"/>
              <a:t>does</a:t>
            </a:r>
            <a:r>
              <a:rPr lang="fr-CH" dirty="0" smtClean="0"/>
              <a:t> not </a:t>
            </a:r>
            <a:r>
              <a:rPr lang="fr-CH" dirty="0" err="1" smtClean="0"/>
              <a:t>play</a:t>
            </a:r>
            <a:r>
              <a:rPr lang="fr-CH" dirty="0" smtClean="0"/>
              <a:t> a </a:t>
            </a:r>
            <a:r>
              <a:rPr lang="fr-CH" dirty="0" err="1" smtClean="0"/>
              <a:t>role</a:t>
            </a:r>
            <a:r>
              <a:rPr lang="fr-CH" dirty="0" smtClean="0"/>
              <a:t> in  </a:t>
            </a:r>
            <a:r>
              <a:rPr lang="fr-CH" dirty="0" err="1" smtClean="0"/>
              <a:t>stability</a:t>
            </a:r>
            <a:endParaRPr lang="fr-CH" dirty="0" smtClean="0"/>
          </a:p>
          <a:p>
            <a:r>
              <a:rPr lang="fr-CH" dirty="0" err="1" smtClean="0"/>
              <a:t>Nor</a:t>
            </a:r>
            <a:r>
              <a:rPr lang="fr-CH" dirty="0" smtClean="0"/>
              <a:t> do </a:t>
            </a:r>
            <a:r>
              <a:rPr lang="fr-CH" dirty="0" err="1" smtClean="0"/>
              <a:t>ramp</a:t>
            </a:r>
            <a:r>
              <a:rPr lang="fr-CH" dirty="0" smtClean="0"/>
              <a:t>-up / </a:t>
            </a:r>
            <a:r>
              <a:rPr lang="fr-CH" dirty="0" err="1" smtClean="0"/>
              <a:t>ramp</a:t>
            </a:r>
            <a:r>
              <a:rPr lang="fr-CH" dirty="0" smtClean="0"/>
              <a:t> down </a:t>
            </a:r>
            <a:r>
              <a:rPr lang="fr-CH" dirty="0" err="1" smtClean="0"/>
              <a:t>constraints</a:t>
            </a:r>
            <a:r>
              <a:rPr lang="fr-CH" dirty="0" smtClean="0"/>
              <a:t> or size of </a:t>
            </a:r>
            <a:r>
              <a:rPr lang="fr-CH" dirty="0" err="1" smtClean="0"/>
              <a:t>reserve</a:t>
            </a:r>
            <a:endParaRPr lang="fr-CH"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24</a:t>
            </a:fld>
            <a:endParaRPr lang="en-US" dirty="0">
              <a:latin typeface="+mn-lt"/>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5168" y="3264195"/>
            <a:ext cx="4114800" cy="3499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Evaporation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179388" y="1052513"/>
                <a:ext cx="5115626" cy="5689600"/>
              </a:xfrm>
            </p:spPr>
            <p:txBody>
              <a:bodyPr/>
              <a:lstStyle/>
              <a:p>
                <a:r>
                  <a:rPr lang="fr-CH" i="1" dirty="0" smtClean="0"/>
                  <a:t>Negative</a:t>
                </a:r>
                <a:r>
                  <a:rPr lang="fr-CH" dirty="0" smtClean="0"/>
                  <a:t> </a:t>
                </a:r>
                <a:r>
                  <a:rPr lang="fr-CH" dirty="0" err="1" smtClean="0"/>
                  <a:t>evaporation</a:t>
                </a:r>
                <a:r>
                  <a:rPr lang="fr-CH" dirty="0" smtClean="0"/>
                  <a:t> </a:t>
                </a:r>
                <a14:m>
                  <m:oMath xmlns:m="http://schemas.openxmlformats.org/officeDocument/2006/math">
                    <m:r>
                      <a:rPr lang="fr-CH" b="0" i="1" smtClean="0">
                        <a:latin typeface="Cambria Math"/>
                      </a:rPr>
                      <m:t>𝜇</m:t>
                    </m:r>
                  </m:oMath>
                </a14:m>
                <a:r>
                  <a:rPr lang="fr-CH" dirty="0" smtClean="0"/>
                  <a:t> </a:t>
                </a:r>
                <a:r>
                  <a:rPr lang="fr-CH" dirty="0" err="1" smtClean="0"/>
                  <a:t>means</a:t>
                </a:r>
                <a:r>
                  <a:rPr lang="fr-CH" dirty="0" smtClean="0"/>
                  <a:t>:</a:t>
                </a:r>
                <a:br>
                  <a:rPr lang="fr-CH" dirty="0" smtClean="0"/>
                </a:br>
                <a:r>
                  <a:rPr lang="fr-CH" dirty="0" err="1" smtClean="0"/>
                  <a:t>delaying</a:t>
                </a:r>
                <a:r>
                  <a:rPr lang="fr-CH" dirty="0" smtClean="0"/>
                  <a:t> a </a:t>
                </a:r>
                <a:r>
                  <a:rPr lang="fr-CH" dirty="0" err="1" smtClean="0"/>
                  <a:t>load</a:t>
                </a:r>
                <a:r>
                  <a:rPr lang="fr-CH" dirty="0" smtClean="0"/>
                  <a:t> </a:t>
                </a:r>
                <a:r>
                  <a:rPr lang="fr-CH" dirty="0" err="1" smtClean="0"/>
                  <a:t>makes</a:t>
                </a:r>
                <a:r>
                  <a:rPr lang="fr-CH" dirty="0" smtClean="0"/>
                  <a:t> the </a:t>
                </a:r>
                <a:r>
                  <a:rPr lang="fr-CH" i="1" dirty="0" err="1" smtClean="0"/>
                  <a:t>returning</a:t>
                </a:r>
                <a:r>
                  <a:rPr lang="fr-CH" i="1" dirty="0" smtClean="0"/>
                  <a:t> </a:t>
                </a:r>
                <a:r>
                  <a:rPr lang="fr-CH" i="1" dirty="0" err="1" smtClean="0"/>
                  <a:t>load</a:t>
                </a:r>
                <a:r>
                  <a:rPr lang="fr-CH" i="1" dirty="0" smtClean="0"/>
                  <a:t> </a:t>
                </a:r>
                <a:r>
                  <a:rPr lang="fr-CH" dirty="0" err="1" smtClean="0"/>
                  <a:t>larger</a:t>
                </a:r>
                <a:r>
                  <a:rPr lang="fr-CH" dirty="0" smtClean="0"/>
                  <a:t> </a:t>
                </a:r>
                <a:r>
                  <a:rPr lang="fr-CH" dirty="0" err="1" smtClean="0"/>
                  <a:t>than</a:t>
                </a:r>
                <a:r>
                  <a:rPr lang="fr-CH" dirty="0" smtClean="0"/>
                  <a:t> the original one.</a:t>
                </a:r>
              </a:p>
              <a:p>
                <a:endParaRPr lang="fr-CH" dirty="0" smtClean="0"/>
              </a:p>
              <a:p>
                <a:r>
                  <a:rPr lang="fr-CH" dirty="0" err="1" smtClean="0"/>
                  <a:t>Could</a:t>
                </a:r>
                <a:r>
                  <a:rPr lang="fr-CH" dirty="0" smtClean="0"/>
                  <a:t> </a:t>
                </a:r>
                <a:r>
                  <a:rPr lang="fr-CH" dirty="0" err="1" smtClean="0"/>
                  <a:t>this</a:t>
                </a:r>
                <a:r>
                  <a:rPr lang="fr-CH" dirty="0" smtClean="0"/>
                  <a:t> </a:t>
                </a:r>
                <a:r>
                  <a:rPr lang="fr-CH" dirty="0" err="1" smtClean="0"/>
                  <a:t>happen</a:t>
                </a:r>
                <a:r>
                  <a:rPr lang="fr-CH" dirty="0" smtClean="0"/>
                  <a:t> ?</a:t>
                </a:r>
                <a:br>
                  <a:rPr lang="fr-CH" dirty="0" smtClean="0"/>
                </a:br>
                <a:endParaRPr lang="fr-CH" dirty="0" smtClean="0"/>
              </a:p>
              <a:p>
                <a:pPr marL="0" indent="0">
                  <a:buNone/>
                </a:pPr>
                <a:r>
                  <a:rPr lang="fr-CH" b="1" dirty="0" smtClean="0"/>
                  <a:t>Q</a:t>
                </a:r>
                <a:r>
                  <a:rPr lang="fr-CH" b="1" dirty="0"/>
                  <a:t>. </a:t>
                </a:r>
                <a:r>
                  <a:rPr lang="fr-CH" dirty="0" err="1" smtClean="0"/>
                  <a:t>Does</a:t>
                </a:r>
                <a:r>
                  <a:rPr lang="fr-CH" dirty="0" smtClean="0"/>
                  <a:t> </a:t>
                </a:r>
                <a:r>
                  <a:rPr lang="fr-CH" dirty="0" err="1" smtClean="0"/>
                  <a:t>letting</a:t>
                </a:r>
                <a:r>
                  <a:rPr lang="fr-CH" dirty="0" smtClean="0"/>
                  <a:t> </a:t>
                </a:r>
                <a:r>
                  <a:rPr lang="fr-CH" dirty="0" err="1" smtClean="0"/>
                  <a:t>your</a:t>
                </a:r>
                <a:r>
                  <a:rPr lang="fr-CH" dirty="0" smtClean="0"/>
                  <a:t> house cool down </a:t>
                </a:r>
                <a:r>
                  <a:rPr lang="fr-CH" dirty="0" err="1" smtClean="0"/>
                  <a:t>now</a:t>
                </a:r>
                <a:r>
                  <a:rPr lang="fr-CH" dirty="0" smtClean="0"/>
                  <a:t> </a:t>
                </a:r>
                <a:r>
                  <a:rPr lang="fr-CH" dirty="0" err="1" smtClean="0"/>
                  <a:t>imply</a:t>
                </a:r>
                <a:r>
                  <a:rPr lang="fr-CH" dirty="0" smtClean="0"/>
                  <a:t/>
                </a:r>
                <a:br>
                  <a:rPr lang="fr-CH" dirty="0" smtClean="0"/>
                </a:br>
                <a:r>
                  <a:rPr lang="fr-CH" dirty="0" err="1" smtClean="0"/>
                  <a:t>spending</a:t>
                </a:r>
                <a:r>
                  <a:rPr lang="fr-CH" dirty="0" smtClean="0"/>
                  <a:t> more </a:t>
                </a:r>
                <a:r>
                  <a:rPr lang="fr-CH" dirty="0" err="1" smtClean="0"/>
                  <a:t>heat</a:t>
                </a:r>
                <a:r>
                  <a:rPr lang="fr-CH" dirty="0" smtClean="0"/>
                  <a:t> in total </a:t>
                </a:r>
                <a:br>
                  <a:rPr lang="fr-CH" dirty="0" smtClean="0"/>
                </a:br>
                <a:r>
                  <a:rPr lang="fr-CH" dirty="0" err="1" smtClean="0"/>
                  <a:t>compared</a:t>
                </a:r>
                <a:r>
                  <a:rPr lang="fr-CH" dirty="0" smtClean="0"/>
                  <a:t> to </a:t>
                </a:r>
                <a:br>
                  <a:rPr lang="fr-CH" dirty="0" smtClean="0"/>
                </a:br>
                <a:r>
                  <a:rPr lang="fr-CH" dirty="0" err="1" smtClean="0"/>
                  <a:t>keeping</a:t>
                </a:r>
                <a:r>
                  <a:rPr lang="fr-CH" dirty="0" smtClean="0"/>
                  <a:t> </a:t>
                </a:r>
                <a:r>
                  <a:rPr lang="fr-CH" dirty="0" err="1" smtClean="0"/>
                  <a:t>temperature</a:t>
                </a:r>
                <a:r>
                  <a:rPr lang="fr-CH" dirty="0" smtClean="0"/>
                  <a:t> </a:t>
                </a:r>
                <a:r>
                  <a:rPr lang="fr-CH" dirty="0"/>
                  <a:t>constant ? </a:t>
                </a:r>
                <a:endParaRPr lang="fr-CH" dirty="0" smtClean="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179388" y="1052513"/>
                <a:ext cx="5115626" cy="5689600"/>
              </a:xfrm>
              <a:blipFill rotWithShape="1">
                <a:blip r:embed="rId3" cstate="print"/>
                <a:stretch>
                  <a:fillRect l="-1786" t="-857" r="-1310"/>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7" name="Content Placeholder 6"/>
              <p:cNvSpPr>
                <a:spLocks noGrp="1"/>
              </p:cNvSpPr>
              <p:nvPr>
                <p:ph sz="half" idx="2"/>
              </p:nvPr>
            </p:nvSpPr>
            <p:spPr>
              <a:xfrm>
                <a:off x="5263116" y="1073888"/>
                <a:ext cx="3772934" cy="5582093"/>
              </a:xfrm>
            </p:spPr>
            <p:txBody>
              <a:bodyPr/>
              <a:lstStyle/>
              <a:p>
                <a14:m>
                  <m:oMath xmlns:m="http://schemas.openxmlformats.org/officeDocument/2006/math">
                    <m:r>
                      <a:rPr lang="fr-CH" b="0" i="1" smtClean="0">
                        <a:latin typeface="Cambria Math"/>
                      </a:rPr>
                      <m:t>≠</m:t>
                    </m:r>
                  </m:oMath>
                </a14:m>
                <a:r>
                  <a:rPr lang="fr-CH" dirty="0" smtClean="0"/>
                  <a:t> return of the </a:t>
                </a:r>
                <a:r>
                  <a:rPr lang="fr-CH" dirty="0" err="1" smtClean="0"/>
                  <a:t>load</a:t>
                </a:r>
                <a:r>
                  <a:rPr lang="fr-CH" dirty="0" smtClean="0"/>
                  <a:t>:</a:t>
                </a:r>
                <a:endParaRPr lang="fr-CH" dirty="0"/>
              </a:p>
              <a:p>
                <a:pPr marL="0" indent="0">
                  <a:buNone/>
                </a:pPr>
                <a:r>
                  <a:rPr lang="fr-CH" b="1" dirty="0" smtClean="0"/>
                  <a:t>Q. </a:t>
                </a:r>
                <a:r>
                  <a:rPr lang="fr-CH" dirty="0" err="1" smtClean="0"/>
                  <a:t>Does</a:t>
                </a:r>
                <a:r>
                  <a:rPr lang="fr-CH" dirty="0" smtClean="0"/>
                  <a:t> </a:t>
                </a:r>
                <a:r>
                  <a:rPr lang="fr-CH" dirty="0" err="1" smtClean="0"/>
                  <a:t>letting</a:t>
                </a:r>
                <a:r>
                  <a:rPr lang="fr-CH" dirty="0" smtClean="0"/>
                  <a:t> </a:t>
                </a:r>
                <a:r>
                  <a:rPr lang="fr-CH" dirty="0" err="1" smtClean="0"/>
                  <a:t>your</a:t>
                </a:r>
                <a:r>
                  <a:rPr lang="fr-CH" dirty="0" smtClean="0"/>
                  <a:t> house cool down </a:t>
                </a:r>
                <a:r>
                  <a:rPr lang="fr-CH" dirty="0" err="1" smtClean="0"/>
                  <a:t>now</a:t>
                </a:r>
                <a:r>
                  <a:rPr lang="fr-CH" dirty="0" smtClean="0"/>
                  <a:t> </a:t>
                </a:r>
                <a:r>
                  <a:rPr lang="fr-CH" dirty="0" err="1" smtClean="0"/>
                  <a:t>imply</a:t>
                </a:r>
                <a:r>
                  <a:rPr lang="fr-CH" dirty="0" smtClean="0"/>
                  <a:t> </a:t>
                </a:r>
                <a:r>
                  <a:rPr lang="fr-CH" dirty="0" err="1" smtClean="0"/>
                  <a:t>spending</a:t>
                </a:r>
                <a:r>
                  <a:rPr lang="fr-CH" dirty="0" smtClean="0"/>
                  <a:t> more </a:t>
                </a:r>
                <a:r>
                  <a:rPr lang="fr-CH" dirty="0" err="1" smtClean="0"/>
                  <a:t>heat</a:t>
                </a:r>
                <a:r>
                  <a:rPr lang="fr-CH" dirty="0" smtClean="0"/>
                  <a:t> </a:t>
                </a:r>
                <a:r>
                  <a:rPr lang="fr-CH" dirty="0" err="1" smtClean="0"/>
                  <a:t>later</a:t>
                </a:r>
                <a:r>
                  <a:rPr lang="fr-CH" dirty="0" smtClean="0"/>
                  <a:t> ?</a:t>
                </a:r>
              </a:p>
              <a:p>
                <a:pPr marL="0" indent="0">
                  <a:buNone/>
                </a:pPr>
                <a:r>
                  <a:rPr lang="fr-CH" b="1" dirty="0" smtClean="0"/>
                  <a:t>A. </a:t>
                </a:r>
                <a:r>
                  <a:rPr lang="fr-CH" dirty="0" err="1" smtClean="0"/>
                  <a:t>Ye</a:t>
                </a:r>
                <a:r>
                  <a:rPr lang="en-US" dirty="0" smtClean="0"/>
                  <a:t>s</a:t>
                </a:r>
                <a:br>
                  <a:rPr lang="en-US" dirty="0" smtClean="0"/>
                </a:br>
                <a:r>
                  <a:rPr lang="en-US" dirty="0" smtClean="0"/>
                  <a:t>(you will need to heat up your house later -- delayed load)</a:t>
                </a:r>
                <a:endParaRPr lang="fr-CH" dirty="0" smtClean="0"/>
              </a:p>
            </p:txBody>
          </p:sp>
        </mc:Choice>
        <mc:Fallback xmlns="">
          <p:sp>
            <p:nvSpPr>
              <p:cNvPr id="7" name="Content Placeholder 6"/>
              <p:cNvSpPr>
                <a:spLocks noGrp="1" noRot="1" noChangeAspect="1" noMove="1" noResize="1" noEditPoints="1" noAdjustHandles="1" noChangeArrowheads="1" noChangeShapeType="1" noTextEdit="1"/>
              </p:cNvSpPr>
              <p:nvPr>
                <p:ph sz="half" idx="2"/>
              </p:nvPr>
            </p:nvSpPr>
            <p:spPr>
              <a:xfrm>
                <a:off x="5263116" y="1073888"/>
                <a:ext cx="3772934" cy="5582093"/>
              </a:xfrm>
              <a:blipFill rotWithShape="1">
                <a:blip r:embed="rId4" cstate="print"/>
                <a:stretch>
                  <a:fillRect l="-2423" t="-873" r="-1777"/>
                </a:stretch>
              </a:blipFill>
            </p:spPr>
            <p:txBody>
              <a:bodyPr/>
              <a:lstStyle/>
              <a:p>
                <a:r>
                  <a:rPr lang="fr-CH">
                    <a:noFill/>
                  </a:rPr>
                  <a:t> </a:t>
                </a:r>
              </a:p>
            </p:txBody>
          </p:sp>
        </mc:Fallback>
      </mc:AlternateContent>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25</a:t>
            </a:fld>
            <a:endParaRPr lang="en-US" dirty="0">
              <a:latin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833" y="48341"/>
            <a:ext cx="8431618" cy="3502902"/>
          </a:xfrm>
        </p:spPr>
        <p:txBody>
          <a:bodyPr/>
          <a:lstStyle/>
          <a:p>
            <a:r>
              <a:rPr lang="fr-CH" dirty="0" smtClean="0"/>
              <a:t>Assume the house model of [6]</a:t>
            </a:r>
            <a:br>
              <a:rPr lang="fr-CH" dirty="0" smtClean="0"/>
            </a:br>
            <a:r>
              <a:rPr lang="fr-CH" dirty="0" smtClean="0"/>
              <a:t/>
            </a:r>
            <a:br>
              <a:rPr lang="fr-CH" dirty="0" smtClean="0"/>
            </a:br>
            <a:r>
              <a:rPr lang="fr-CH" dirty="0" smtClean="0"/>
              <a:t/>
            </a:r>
            <a:br>
              <a:rPr lang="fr-CH" dirty="0" smtClean="0"/>
            </a:br>
            <a:endParaRPr lang="fr-CH" dirty="0"/>
          </a:p>
          <a:p>
            <a:pPr marL="0" indent="0">
              <a:buNone/>
            </a:pPr>
            <a:endParaRPr lang="fr-CH" dirty="0" smtClean="0"/>
          </a:p>
          <a:p>
            <a:pPr marL="0" indent="0">
              <a:buNone/>
            </a:pPr>
            <a:endParaRPr lang="fr-CH" dirty="0" smtClean="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26</a:t>
            </a:fld>
            <a:endParaRPr lang="en-US"/>
          </a:p>
        </p:txBody>
      </p:sp>
      <p:pic>
        <p:nvPicPr>
          <p:cNvPr id="512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11208" y="755233"/>
            <a:ext cx="6210300" cy="800100"/>
          </a:xfrm>
          <a:prstGeom prst="rect">
            <a:avLst/>
          </a:prstGeom>
          <a:noFill/>
          <a:ln w="9525">
            <a:noFill/>
            <a:miter lim="800000"/>
            <a:headEnd/>
            <a:tailEnd/>
          </a:ln>
        </p:spPr>
      </p:pic>
      <p:sp>
        <p:nvSpPr>
          <p:cNvPr id="8" name="Rectangle 7"/>
          <p:cNvSpPr/>
          <p:nvPr/>
        </p:nvSpPr>
        <p:spPr bwMode="auto">
          <a:xfrm>
            <a:off x="2406608" y="907633"/>
            <a:ext cx="304800" cy="369332"/>
          </a:xfrm>
          <a:prstGeom prst="rect">
            <a:avLst/>
          </a:prstGeom>
          <a:solidFill>
            <a:srgbClr val="00B0F0">
              <a:alpha val="16863"/>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616408" y="907633"/>
            <a:ext cx="304800" cy="369332"/>
          </a:xfrm>
          <a:prstGeom prst="rect">
            <a:avLst/>
          </a:prstGeom>
          <a:solidFill>
            <a:srgbClr val="00B0F0">
              <a:alpha val="16863"/>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2101808" y="1288633"/>
            <a:ext cx="1037465" cy="369332"/>
          </a:xfrm>
          <a:prstGeom prst="rect">
            <a:avLst/>
          </a:prstGeom>
          <a:noFill/>
          <a:ln>
            <a:noFill/>
          </a:ln>
        </p:spPr>
        <p:txBody>
          <a:bodyPr wrap="none" rtlCol="0">
            <a:spAutoFit/>
          </a:bodyPr>
          <a:lstStyle/>
          <a:p>
            <a:r>
              <a:rPr lang="fr-CH" dirty="0" err="1" smtClean="0">
                <a:solidFill>
                  <a:srgbClr val="00B0F0"/>
                </a:solidFill>
                <a:latin typeface="+mj-lt"/>
              </a:rPr>
              <a:t>leakiness</a:t>
            </a:r>
            <a:endParaRPr lang="fr-CH" dirty="0" smtClean="0">
              <a:solidFill>
                <a:srgbClr val="00B0F0"/>
              </a:solidFill>
              <a:latin typeface="+mj-lt"/>
            </a:endParaRPr>
          </a:p>
        </p:txBody>
      </p:sp>
      <p:sp>
        <p:nvSpPr>
          <p:cNvPr id="11" name="TextBox 10"/>
          <p:cNvSpPr txBox="1"/>
          <p:nvPr/>
        </p:nvSpPr>
        <p:spPr>
          <a:xfrm>
            <a:off x="4508835" y="1288633"/>
            <a:ext cx="795411" cy="369332"/>
          </a:xfrm>
          <a:prstGeom prst="rect">
            <a:avLst/>
          </a:prstGeom>
          <a:noFill/>
          <a:ln>
            <a:noFill/>
          </a:ln>
        </p:spPr>
        <p:txBody>
          <a:bodyPr wrap="none" rtlCol="0">
            <a:spAutoFit/>
          </a:bodyPr>
          <a:lstStyle/>
          <a:p>
            <a:r>
              <a:rPr lang="fr-CH" dirty="0" err="1" smtClean="0">
                <a:solidFill>
                  <a:srgbClr val="00B0F0"/>
                </a:solidFill>
                <a:latin typeface="+mj-lt"/>
              </a:rPr>
              <a:t>inertia</a:t>
            </a:r>
            <a:endParaRPr lang="fr-CH" dirty="0" smtClean="0">
              <a:solidFill>
                <a:srgbClr val="00B0F0"/>
              </a:solidFill>
              <a:latin typeface="+mj-lt"/>
            </a:endParaRPr>
          </a:p>
        </p:txBody>
      </p:sp>
      <p:sp>
        <p:nvSpPr>
          <p:cNvPr id="12" name="TextBox 11"/>
          <p:cNvSpPr txBox="1"/>
          <p:nvPr/>
        </p:nvSpPr>
        <p:spPr>
          <a:xfrm>
            <a:off x="3503" y="919301"/>
            <a:ext cx="1495474" cy="646331"/>
          </a:xfrm>
          <a:prstGeom prst="rect">
            <a:avLst/>
          </a:prstGeom>
          <a:noFill/>
          <a:ln>
            <a:noFill/>
          </a:ln>
        </p:spPr>
        <p:txBody>
          <a:bodyPr wrap="none" rtlCol="0">
            <a:spAutoFit/>
          </a:bodyPr>
          <a:lstStyle/>
          <a:p>
            <a:r>
              <a:rPr lang="fr-CH" dirty="0" err="1" smtClean="0">
                <a:solidFill>
                  <a:srgbClr val="00B0F0"/>
                </a:solidFill>
                <a:latin typeface="+mj-lt"/>
              </a:rPr>
              <a:t>heat</a:t>
            </a:r>
            <a:r>
              <a:rPr lang="fr-CH" dirty="0" smtClean="0">
                <a:solidFill>
                  <a:srgbClr val="00B0F0"/>
                </a:solidFill>
                <a:latin typeface="+mj-lt"/>
              </a:rPr>
              <a:t> </a:t>
            </a:r>
            <a:r>
              <a:rPr lang="fr-CH" dirty="0" err="1" smtClean="0">
                <a:solidFill>
                  <a:srgbClr val="00B0F0"/>
                </a:solidFill>
                <a:latin typeface="+mj-lt"/>
              </a:rPr>
              <a:t>provided</a:t>
            </a:r>
            <a:endParaRPr lang="fr-CH" dirty="0" smtClean="0">
              <a:solidFill>
                <a:srgbClr val="00B0F0"/>
              </a:solidFill>
              <a:latin typeface="+mj-lt"/>
            </a:endParaRPr>
          </a:p>
          <a:p>
            <a:r>
              <a:rPr lang="fr-CH" dirty="0" smtClean="0">
                <a:solidFill>
                  <a:srgbClr val="00B0F0"/>
                </a:solidFill>
                <a:latin typeface="+mj-lt"/>
              </a:rPr>
              <a:t>to building</a:t>
            </a:r>
          </a:p>
        </p:txBody>
      </p:sp>
      <p:sp>
        <p:nvSpPr>
          <p:cNvPr id="13" name="TextBox 12"/>
          <p:cNvSpPr txBox="1"/>
          <p:nvPr/>
        </p:nvSpPr>
        <p:spPr>
          <a:xfrm>
            <a:off x="3473353" y="1288633"/>
            <a:ext cx="885179" cy="369332"/>
          </a:xfrm>
          <a:prstGeom prst="rect">
            <a:avLst/>
          </a:prstGeom>
          <a:noFill/>
          <a:ln>
            <a:noFill/>
          </a:ln>
        </p:spPr>
        <p:txBody>
          <a:bodyPr wrap="none" rtlCol="0">
            <a:spAutoFit/>
          </a:bodyPr>
          <a:lstStyle/>
          <a:p>
            <a:r>
              <a:rPr lang="fr-CH" dirty="0" err="1" smtClean="0">
                <a:solidFill>
                  <a:srgbClr val="00B0F0"/>
                </a:solidFill>
                <a:latin typeface="+mj-lt"/>
              </a:rPr>
              <a:t>outside</a:t>
            </a:r>
            <a:endParaRPr lang="fr-CH" dirty="0" smtClean="0">
              <a:solidFill>
                <a:srgbClr val="00B0F0"/>
              </a:solidFill>
              <a:latin typeface="+mj-lt"/>
            </a:endParaRPr>
          </a:p>
        </p:txBody>
      </p:sp>
      <p:sp>
        <p:nvSpPr>
          <p:cNvPr id="21" name="Rectangle 20"/>
          <p:cNvSpPr/>
          <p:nvPr/>
        </p:nvSpPr>
        <p:spPr bwMode="auto">
          <a:xfrm>
            <a:off x="1467077" y="911171"/>
            <a:ext cx="602832" cy="369332"/>
          </a:xfrm>
          <a:prstGeom prst="rect">
            <a:avLst/>
          </a:prstGeom>
          <a:solidFill>
            <a:srgbClr val="00B0F0">
              <a:alpha val="16863"/>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846350" y="2827862"/>
              <a:ext cx="759960" cy="1628640"/>
            </p14:xfrm>
          </p:contentPart>
        </mc:Choice>
        <mc:Fallback xmlns="">
          <p:pic>
            <p:nvPicPr>
              <p:cNvPr id="7" name="Ink 6"/>
              <p:cNvPicPr/>
              <p:nvPr/>
            </p:nvPicPr>
            <p:blipFill>
              <a:blip r:embed="rId5"/>
              <a:stretch>
                <a:fillRect/>
              </a:stretch>
            </p:blipFill>
            <p:spPr>
              <a:xfrm>
                <a:off x="5830510" y="2814182"/>
                <a:ext cx="793080" cy="1659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p14:cNvContentPartPr/>
              <p14:nvPr/>
            </p14:nvContentPartPr>
            <p14:xfrm>
              <a:off x="7042630" y="2683502"/>
              <a:ext cx="470520" cy="1746720"/>
            </p14:xfrm>
          </p:contentPart>
        </mc:Choice>
        <mc:Fallback xmlns="">
          <p:pic>
            <p:nvPicPr>
              <p:cNvPr id="14" name="Ink 13"/>
              <p:cNvPicPr/>
              <p:nvPr/>
            </p:nvPicPr>
            <p:blipFill>
              <a:blip r:embed="rId7"/>
              <a:stretch>
                <a:fillRect/>
              </a:stretch>
            </p:blipFill>
            <p:spPr>
              <a:xfrm>
                <a:off x="7032910" y="2668742"/>
                <a:ext cx="496800" cy="1779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p14:cNvContentPartPr/>
              <p14:nvPr/>
            </p14:nvContentPartPr>
            <p14:xfrm>
              <a:off x="6448990" y="4554062"/>
              <a:ext cx="1881000" cy="803160"/>
            </p14:xfrm>
          </p:contentPart>
        </mc:Choice>
        <mc:Fallback xmlns="">
          <p:pic>
            <p:nvPicPr>
              <p:cNvPr id="25" name="Ink 24"/>
              <p:cNvPicPr/>
              <p:nvPr/>
            </p:nvPicPr>
            <p:blipFill>
              <a:blip r:embed="rId9"/>
              <a:stretch>
                <a:fillRect/>
              </a:stretch>
            </p:blipFill>
            <p:spPr>
              <a:xfrm>
                <a:off x="6443590" y="4540742"/>
                <a:ext cx="1893240" cy="826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Ink 26"/>
              <p14:cNvContentPartPr/>
              <p14:nvPr/>
            </p14:nvContentPartPr>
            <p14:xfrm>
              <a:off x="5896030" y="3047102"/>
              <a:ext cx="1552320" cy="93600"/>
            </p14:xfrm>
          </p:contentPart>
        </mc:Choice>
        <mc:Fallback xmlns="">
          <p:pic>
            <p:nvPicPr>
              <p:cNvPr id="27" name="Ink 26"/>
              <p:cNvPicPr/>
              <p:nvPr/>
            </p:nvPicPr>
            <p:blipFill>
              <a:blip r:embed="rId11"/>
              <a:stretch>
                <a:fillRect/>
              </a:stretch>
            </p:blipFill>
            <p:spPr>
              <a:xfrm>
                <a:off x="5881630" y="3031262"/>
                <a:ext cx="15822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4" name="Ink 33"/>
              <p14:cNvContentPartPr/>
              <p14:nvPr/>
            </p14:nvContentPartPr>
            <p14:xfrm>
              <a:off x="7703230" y="1584062"/>
              <a:ext cx="1002960" cy="1649880"/>
            </p14:xfrm>
          </p:contentPart>
        </mc:Choice>
        <mc:Fallback xmlns="">
          <p:pic>
            <p:nvPicPr>
              <p:cNvPr id="34" name="Ink 33"/>
              <p:cNvPicPr/>
              <p:nvPr/>
            </p:nvPicPr>
            <p:blipFill>
              <a:blip r:embed="rId13"/>
              <a:stretch>
                <a:fillRect/>
              </a:stretch>
            </p:blipFill>
            <p:spPr>
              <a:xfrm>
                <a:off x="7690630" y="1571462"/>
                <a:ext cx="1020240" cy="1669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8" name="Ink 37"/>
              <p14:cNvContentPartPr/>
              <p14:nvPr/>
            </p14:nvContentPartPr>
            <p14:xfrm>
              <a:off x="6590110" y="1892582"/>
              <a:ext cx="1038960" cy="1005120"/>
            </p14:xfrm>
          </p:contentPart>
        </mc:Choice>
        <mc:Fallback xmlns="">
          <p:pic>
            <p:nvPicPr>
              <p:cNvPr id="38" name="Ink 37"/>
              <p:cNvPicPr/>
              <p:nvPr/>
            </p:nvPicPr>
            <p:blipFill>
              <a:blip r:embed="rId15"/>
              <a:stretch>
                <a:fillRect/>
              </a:stretch>
            </p:blipFill>
            <p:spPr>
              <a:xfrm>
                <a:off x="6574270" y="1878182"/>
                <a:ext cx="1066320" cy="1034640"/>
              </a:xfrm>
              <a:prstGeom prst="rect">
                <a:avLst/>
              </a:prstGeom>
            </p:spPr>
          </p:pic>
        </mc:Fallback>
      </mc:AlternateContent>
      <p:pic>
        <p:nvPicPr>
          <p:cNvPr id="5120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63227" y="2395142"/>
            <a:ext cx="2714625"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9003" y="112897"/>
                <a:ext cx="8431618" cy="1893278"/>
              </a:xfrm>
            </p:spPr>
            <p:txBody>
              <a:bodyPr/>
              <a:lstStyle/>
              <a:p>
                <a:pPr marL="0" indent="0">
                  <a:buNone/>
                </a:pPr>
                <a:r>
                  <a:rPr lang="fr-CH" dirty="0" smtClean="0"/>
                  <a:t/>
                </a:r>
                <a:br>
                  <a:rPr lang="fr-CH" dirty="0" smtClean="0"/>
                </a:br>
                <a14:m>
                  <m:oMathPara xmlns:m="http://schemas.openxmlformats.org/officeDocument/2006/math">
                    <m:oMathParaPr>
                      <m:jc m:val="centerGroup"/>
                    </m:oMathParaPr>
                    <m:oMath xmlns:m="http://schemas.openxmlformats.org/officeDocument/2006/math">
                      <m:r>
                        <a:rPr lang="fr-CH" b="0" i="1" smtClean="0">
                          <a:latin typeface="Cambria Math"/>
                        </a:rPr>
                        <m:t>𝜖</m:t>
                      </m:r>
                      <m:nary>
                        <m:naryPr>
                          <m:chr m:val="∑"/>
                          <m:ctrlPr>
                            <a:rPr lang="fr-CH" b="0" i="1" smtClean="0">
                              <a:latin typeface="Cambria Math"/>
                            </a:rPr>
                          </m:ctrlPr>
                        </m:naryPr>
                        <m:sub>
                          <m:r>
                            <m:rPr>
                              <m:brk m:alnAt="23"/>
                            </m:rPr>
                            <a:rPr lang="fr-CH" b="0" i="1" smtClean="0">
                              <a:latin typeface="Cambria Math"/>
                            </a:rPr>
                            <m:t>𝑡</m:t>
                          </m:r>
                          <m:r>
                            <a:rPr lang="fr-CH" b="0" i="1" smtClean="0">
                              <a:latin typeface="Cambria Math"/>
                            </a:rPr>
                            <m:t>=1</m:t>
                          </m:r>
                        </m:sub>
                        <m:sup>
                          <m:r>
                            <a:rPr lang="fr-CH" b="0" i="1" smtClean="0">
                              <a:latin typeface="Cambria Math"/>
                            </a:rPr>
                            <m:t>𝜏</m:t>
                          </m:r>
                        </m:sup>
                        <m:e>
                          <m:r>
                            <a:rPr lang="fr-CH" b="0" i="1" smtClean="0">
                              <a:latin typeface="Cambria Math"/>
                            </a:rPr>
                            <m:t>𝑑</m:t>
                          </m:r>
                          <m:d>
                            <m:dPr>
                              <m:ctrlPr>
                                <a:rPr lang="fr-CH" b="0" i="1" smtClean="0">
                                  <a:latin typeface="Cambria Math"/>
                                </a:rPr>
                              </m:ctrlPr>
                            </m:dPr>
                            <m:e>
                              <m:r>
                                <a:rPr lang="fr-CH" b="0" i="1" smtClean="0">
                                  <a:latin typeface="Cambria Math"/>
                                </a:rPr>
                                <m:t>𝑡</m:t>
                              </m:r>
                            </m:e>
                          </m:d>
                        </m:e>
                      </m:nary>
                      <m:r>
                        <a:rPr lang="fr-CH" b="0" i="1" smtClean="0">
                          <a:latin typeface="Cambria Math"/>
                        </a:rPr>
                        <m:t>=</m:t>
                      </m:r>
                      <m:r>
                        <a:rPr lang="fr-CH" b="0" i="1" smtClean="0">
                          <a:latin typeface="Cambria Math"/>
                        </a:rPr>
                        <m:t>𝐾</m:t>
                      </m:r>
                      <m:nary>
                        <m:naryPr>
                          <m:chr m:val="∑"/>
                          <m:ctrlPr>
                            <a:rPr lang="fr-CH" b="0" i="1" smtClean="0">
                              <a:latin typeface="Cambria Math"/>
                            </a:rPr>
                          </m:ctrlPr>
                        </m:naryPr>
                        <m:sub>
                          <m:r>
                            <m:rPr>
                              <m:brk m:alnAt="23"/>
                            </m:rPr>
                            <a:rPr lang="fr-CH" b="0" i="1" smtClean="0">
                              <a:latin typeface="Cambria Math"/>
                            </a:rPr>
                            <m:t>𝑡</m:t>
                          </m:r>
                          <m:r>
                            <a:rPr lang="fr-CH" b="0" i="1" smtClean="0">
                              <a:latin typeface="Cambria Math"/>
                            </a:rPr>
                            <m:t>=1</m:t>
                          </m:r>
                        </m:sub>
                        <m:sup>
                          <m:r>
                            <a:rPr lang="fr-CH" b="0" i="1" smtClean="0">
                              <a:latin typeface="Cambria Math"/>
                            </a:rPr>
                            <m:t>𝜏</m:t>
                          </m:r>
                        </m:sup>
                        <m:e>
                          <m:d>
                            <m:dPr>
                              <m:ctrlPr>
                                <a:rPr lang="fr-CH" b="0" i="1" smtClean="0">
                                  <a:latin typeface="Cambria Math"/>
                                </a:rPr>
                              </m:ctrlPr>
                            </m:dPr>
                            <m:e>
                              <m:r>
                                <a:rPr lang="fr-CH" b="0" i="1" smtClean="0">
                                  <a:latin typeface="Cambria Math"/>
                                </a:rPr>
                                <m:t>𝑇</m:t>
                              </m:r>
                              <m:d>
                                <m:dPr>
                                  <m:ctrlPr>
                                    <a:rPr lang="fr-CH" b="0" i="1" smtClean="0">
                                      <a:latin typeface="Cambria Math"/>
                                    </a:rPr>
                                  </m:ctrlPr>
                                </m:dPr>
                                <m:e>
                                  <m:r>
                                    <a:rPr lang="fr-CH" b="0" i="1" smtClean="0">
                                      <a:latin typeface="Cambria Math"/>
                                    </a:rPr>
                                    <m:t>𝑡</m:t>
                                  </m:r>
                                </m:e>
                              </m:d>
                              <m:r>
                                <a:rPr lang="fr-CH" b="0" i="1" smtClean="0">
                                  <a:latin typeface="Cambria Math"/>
                                </a:rPr>
                                <m:t>−</m:t>
                              </m:r>
                              <m:r>
                                <a:rPr lang="fr-CH" b="0" i="1" smtClean="0">
                                  <a:latin typeface="Cambria Math"/>
                                </a:rPr>
                                <m:t>𝜃</m:t>
                              </m:r>
                              <m:d>
                                <m:dPr>
                                  <m:ctrlPr>
                                    <a:rPr lang="fr-CH" b="0" i="1" smtClean="0">
                                      <a:latin typeface="Cambria Math"/>
                                    </a:rPr>
                                  </m:ctrlPr>
                                </m:dPr>
                                <m:e>
                                  <m:r>
                                    <a:rPr lang="fr-CH" b="0" i="1" smtClean="0">
                                      <a:latin typeface="Cambria Math"/>
                                    </a:rPr>
                                    <m:t>𝑡</m:t>
                                  </m:r>
                                </m:e>
                              </m:d>
                            </m:e>
                          </m:d>
                        </m:e>
                      </m:nary>
                      <m:r>
                        <a:rPr lang="fr-CH" b="0" i="1" smtClean="0">
                          <a:latin typeface="Cambria Math"/>
                        </a:rPr>
                        <m:t>+</m:t>
                      </m:r>
                      <m:r>
                        <a:rPr lang="fr-CH" b="0" i="1" smtClean="0">
                          <a:latin typeface="Cambria Math"/>
                        </a:rPr>
                        <m:t>𝐶</m:t>
                      </m:r>
                      <m:r>
                        <a:rPr lang="fr-CH" b="0" i="1" smtClean="0">
                          <a:latin typeface="Cambria Math"/>
                        </a:rPr>
                        <m:t>(</m:t>
                      </m:r>
                      <m:r>
                        <a:rPr lang="fr-CH" b="0" i="1" smtClean="0">
                          <a:latin typeface="Cambria Math"/>
                        </a:rPr>
                        <m:t>𝑇</m:t>
                      </m:r>
                      <m:d>
                        <m:dPr>
                          <m:ctrlPr>
                            <a:rPr lang="fr-CH" b="0" i="1" smtClean="0">
                              <a:latin typeface="Cambria Math"/>
                            </a:rPr>
                          </m:ctrlPr>
                        </m:dPr>
                        <m:e>
                          <m:r>
                            <a:rPr lang="fr-CH" b="0" i="1" smtClean="0">
                              <a:latin typeface="Cambria Math"/>
                            </a:rPr>
                            <m:t>𝜏</m:t>
                          </m:r>
                        </m:e>
                      </m:d>
                      <m:r>
                        <a:rPr lang="fr-CH" b="0" i="1" smtClean="0">
                          <a:latin typeface="Cambria Math"/>
                        </a:rPr>
                        <m:t>−</m:t>
                      </m:r>
                      <m:r>
                        <a:rPr lang="fr-CH" b="0" i="1" smtClean="0">
                          <a:latin typeface="Cambria Math"/>
                        </a:rPr>
                        <m:t>𝑇</m:t>
                      </m:r>
                      <m:r>
                        <a:rPr lang="fr-CH" b="0" i="1" smtClean="0">
                          <a:latin typeface="Cambria Math"/>
                        </a:rPr>
                        <m:t>(0)</m:t>
                      </m:r>
                    </m:oMath>
                  </m:oMathPara>
                </a14:m>
                <a:endParaRPr lang="fr-CH" b="0" dirty="0" smtClean="0"/>
              </a:p>
              <a:p>
                <a:pPr marL="0" indent="0">
                  <a:buNone/>
                </a:pPr>
                <a:endParaRPr lang="fr-CH" dirty="0"/>
              </a:p>
              <a:p>
                <a:pPr marL="0" indent="0">
                  <a:buNone/>
                </a:pPr>
                <a:endParaRPr lang="fr-CH" dirty="0" smtClean="0"/>
              </a:p>
              <a:p>
                <a:pPr marL="0" indent="0">
                  <a:buNone/>
                </a:pPr>
                <a:endParaRPr lang="fr-CH"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9003" y="112897"/>
                <a:ext cx="8431618" cy="1893278"/>
              </a:xfrm>
              <a:blipFill rotWithShape="1">
                <a:blip r:embed="rId4"/>
                <a:stretch>
                  <a:fillRect/>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27</a:t>
            </a:fld>
            <a:endParaRPr lang="en-US"/>
          </a:p>
        </p:txBody>
      </p:sp>
      <p:sp>
        <p:nvSpPr>
          <p:cNvPr id="15" name="TextBox 14"/>
          <p:cNvSpPr txBox="1"/>
          <p:nvPr/>
        </p:nvSpPr>
        <p:spPr>
          <a:xfrm>
            <a:off x="238672" y="847672"/>
            <a:ext cx="1079656" cy="369332"/>
          </a:xfrm>
          <a:prstGeom prst="rect">
            <a:avLst/>
          </a:prstGeom>
          <a:noFill/>
          <a:ln>
            <a:noFill/>
          </a:ln>
        </p:spPr>
        <p:txBody>
          <a:bodyPr wrap="none" rtlCol="0">
            <a:spAutoFit/>
          </a:bodyPr>
          <a:lstStyle/>
          <a:p>
            <a:r>
              <a:rPr lang="fr-CH" dirty="0" err="1" smtClean="0">
                <a:solidFill>
                  <a:srgbClr val="00B0F0"/>
                </a:solidFill>
                <a:latin typeface="+mj-lt"/>
              </a:rPr>
              <a:t>efficiency</a:t>
            </a:r>
            <a:endParaRPr lang="fr-CH" dirty="0" smtClean="0">
              <a:solidFill>
                <a:srgbClr val="00B0F0"/>
              </a:solidFill>
              <a:latin typeface="+mj-lt"/>
            </a:endParaRPr>
          </a:p>
        </p:txBody>
      </p:sp>
      <p:sp>
        <p:nvSpPr>
          <p:cNvPr id="16" name="Rectangle 15"/>
          <p:cNvSpPr/>
          <p:nvPr/>
        </p:nvSpPr>
        <p:spPr bwMode="auto">
          <a:xfrm>
            <a:off x="1498976" y="496831"/>
            <a:ext cx="1121563" cy="1108977"/>
          </a:xfrm>
          <a:prstGeom prst="rect">
            <a:avLst/>
          </a:prstGeom>
          <a:solidFill>
            <a:srgbClr val="00B0F0">
              <a:alpha val="16863"/>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778500" y="1640567"/>
            <a:ext cx="2478435" cy="369332"/>
          </a:xfrm>
          <a:prstGeom prst="rect">
            <a:avLst/>
          </a:prstGeom>
          <a:noFill/>
          <a:ln>
            <a:noFill/>
          </a:ln>
        </p:spPr>
        <p:txBody>
          <a:bodyPr wrap="none" rtlCol="0">
            <a:spAutoFit/>
          </a:bodyPr>
          <a:lstStyle/>
          <a:p>
            <a:r>
              <a:rPr lang="fr-CH" dirty="0" smtClean="0">
                <a:solidFill>
                  <a:srgbClr val="00B0F0"/>
                </a:solidFill>
                <a:latin typeface="+mj-lt"/>
              </a:rPr>
              <a:t>E, total </a:t>
            </a:r>
            <a:r>
              <a:rPr lang="fr-CH" dirty="0" err="1" smtClean="0">
                <a:solidFill>
                  <a:srgbClr val="00B0F0"/>
                </a:solidFill>
                <a:latin typeface="+mj-lt"/>
              </a:rPr>
              <a:t>energy</a:t>
            </a:r>
            <a:r>
              <a:rPr lang="fr-CH" dirty="0" smtClean="0">
                <a:solidFill>
                  <a:srgbClr val="00B0F0"/>
                </a:solidFill>
                <a:latin typeface="+mj-lt"/>
              </a:rPr>
              <a:t>  </a:t>
            </a:r>
            <a:r>
              <a:rPr lang="fr-CH" dirty="0" err="1" smtClean="0">
                <a:solidFill>
                  <a:srgbClr val="00B0F0"/>
                </a:solidFill>
                <a:latin typeface="+mj-lt"/>
              </a:rPr>
              <a:t>provided</a:t>
            </a:r>
            <a:endParaRPr lang="fr-CH" dirty="0" smtClean="0">
              <a:solidFill>
                <a:srgbClr val="00B0F0"/>
              </a:solidFill>
              <a:latin typeface="+mj-lt"/>
            </a:endParaRPr>
          </a:p>
        </p:txBody>
      </p:sp>
      <p:sp>
        <p:nvSpPr>
          <p:cNvPr id="18" name="Rectangle 17"/>
          <p:cNvSpPr/>
          <p:nvPr/>
        </p:nvSpPr>
        <p:spPr bwMode="auto">
          <a:xfrm>
            <a:off x="3763542" y="866653"/>
            <a:ext cx="594990" cy="369332"/>
          </a:xfrm>
          <a:prstGeom prst="rect">
            <a:avLst/>
          </a:prstGeom>
          <a:solidFill>
            <a:srgbClr val="00B0F0">
              <a:alpha val="16863"/>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H" sz="1800" b="0" i="0" u="none" strike="noStrike" cap="none" normalizeH="0" baseline="0" smtClean="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3872699" y="1458762"/>
                <a:ext cx="1272271" cy="369332"/>
              </a:xfrm>
              <a:prstGeom prst="rect">
                <a:avLst/>
              </a:prstGeom>
              <a:noFill/>
              <a:ln>
                <a:noFill/>
              </a:ln>
            </p:spPr>
            <p:txBody>
              <a:bodyPr wrap="none" rtlCol="0">
                <a:spAutoFit/>
              </a:bodyPr>
              <a:lstStyle/>
              <a:p>
                <a:r>
                  <a:rPr lang="fr-CH" dirty="0" err="1" smtClean="0">
                    <a:solidFill>
                      <a:srgbClr val="00B0F0"/>
                    </a:solidFill>
                    <a:latin typeface="+mj-lt"/>
                  </a:rPr>
                  <a:t>achieved</a:t>
                </a:r>
                <a:r>
                  <a:rPr lang="fr-CH" dirty="0" smtClean="0">
                    <a:solidFill>
                      <a:srgbClr val="00B0F0"/>
                    </a:solidFill>
                    <a:latin typeface="+mj-lt"/>
                  </a:rPr>
                  <a:t> </a:t>
                </a:r>
                <a14:m>
                  <m:oMath xmlns:m="http://schemas.openxmlformats.org/officeDocument/2006/math">
                    <m:sSup>
                      <m:sSupPr>
                        <m:ctrlPr>
                          <a:rPr lang="fr-CH" b="0" i="1" dirty="0" smtClean="0">
                            <a:solidFill>
                              <a:srgbClr val="00B0F0"/>
                            </a:solidFill>
                            <a:latin typeface="Cambria Math"/>
                          </a:rPr>
                        </m:ctrlPr>
                      </m:sSupPr>
                      <m:e>
                        <m:r>
                          <m:rPr>
                            <m:sty m:val="p"/>
                          </m:rPr>
                          <a:rPr lang="fr-CH" b="0" i="0" dirty="0" smtClean="0">
                            <a:solidFill>
                              <a:srgbClr val="00B0F0"/>
                            </a:solidFill>
                            <a:latin typeface="Cambria Math"/>
                          </a:rPr>
                          <m:t>t</m:t>
                        </m:r>
                      </m:e>
                      <m:sup>
                        <m:r>
                          <m:rPr>
                            <m:sty m:val="p"/>
                          </m:rPr>
                          <a:rPr lang="fr-CH" b="0" i="0" dirty="0" smtClean="0">
                            <a:solidFill>
                              <a:srgbClr val="00B0F0"/>
                            </a:solidFill>
                            <a:latin typeface="Cambria Math"/>
                          </a:rPr>
                          <m:t>o</m:t>
                        </m:r>
                      </m:sup>
                    </m:sSup>
                  </m:oMath>
                </a14:m>
                <a:endParaRPr lang="fr-CH" dirty="0" smtClean="0">
                  <a:solidFill>
                    <a:srgbClr val="00B0F0"/>
                  </a:solidFill>
                  <a:latin typeface="+mj-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872699" y="1458762"/>
                <a:ext cx="1272271" cy="369332"/>
              </a:xfrm>
              <a:prstGeom prst="rect">
                <a:avLst/>
              </a:prstGeom>
              <a:blipFill rotWithShape="1">
                <a:blip r:embed="rId5"/>
                <a:stretch>
                  <a:fillRect l="-3349" t="-8197" b="-2459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918849792"/>
                  </p:ext>
                </p:extLst>
              </p:nvPr>
            </p:nvGraphicFramePr>
            <p:xfrm>
              <a:off x="183218" y="2298090"/>
              <a:ext cx="8651232" cy="2254695"/>
            </p:xfrm>
            <a:graphic>
              <a:graphicData uri="http://schemas.openxmlformats.org/drawingml/2006/table">
                <a:tbl>
                  <a:tblPr firstRow="1" bandRow="1">
                    <a:tableStyleId>{2D5ABB26-0587-4C30-8999-92F81FD0307C}</a:tableStyleId>
                  </a:tblPr>
                  <a:tblGrid>
                    <a:gridCol w="1467293"/>
                    <a:gridCol w="5284381"/>
                    <a:gridCol w="1899558"/>
                  </a:tblGrid>
                  <a:tr h="0">
                    <a:tc>
                      <a:txBody>
                        <a:bodyPr/>
                        <a:lstStyle/>
                        <a:p>
                          <a:pPr algn="ctr"/>
                          <a:r>
                            <a:rPr lang="fr-CH" b="1" i="1" dirty="0" smtClean="0"/>
                            <a:t>Scenario</a:t>
                          </a:r>
                          <a:endParaRPr lang="fr-CH"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1" i="1" dirty="0" smtClean="0"/>
                            <a:t>Optimal</a:t>
                          </a:r>
                          <a:endParaRPr lang="fr-CH"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1" i="1" dirty="0" err="1" smtClean="0"/>
                            <a:t>Frustrated</a:t>
                          </a:r>
                          <a:endParaRPr lang="fr-CH"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fr-CH" dirty="0" smtClean="0"/>
                            <a:t>Building </a:t>
                          </a:r>
                          <a:r>
                            <a:rPr lang="fr-CH" dirty="0" err="1" smtClean="0"/>
                            <a:t>temperature</a:t>
                          </a:r>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sSup>
                                  <m:sSupPr>
                                    <m:ctrlPr>
                                      <a:rPr lang="fr-CH" b="0" i="1" dirty="0" smtClean="0">
                                        <a:latin typeface="Cambria Math"/>
                                      </a:rPr>
                                    </m:ctrlPr>
                                  </m:sSupPr>
                                  <m:e>
                                    <m:r>
                                      <a:rPr lang="fr-CH" i="1" dirty="0" smtClean="0">
                                        <a:latin typeface="Cambria Math"/>
                                      </a:rPr>
                                      <m:t>𝑇</m:t>
                                    </m:r>
                                  </m:e>
                                  <m:sup>
                                    <m:r>
                                      <a:rPr lang="fr-CH" b="0" i="1" dirty="0" smtClean="0">
                                        <a:latin typeface="Cambria Math"/>
                                      </a:rPr>
                                      <m:t>∗</m:t>
                                    </m:r>
                                  </m:sup>
                                </m:sSup>
                                <m:d>
                                  <m:dPr>
                                    <m:ctrlPr>
                                      <a:rPr lang="fr-CH" i="1" dirty="0" smtClean="0">
                                        <a:latin typeface="Cambria Math"/>
                                      </a:rPr>
                                    </m:ctrlPr>
                                  </m:dPr>
                                  <m:e>
                                    <m:r>
                                      <a:rPr lang="fr-CH" i="1" dirty="0" smtClean="0">
                                        <a:latin typeface="Cambria Math"/>
                                      </a:rPr>
                                      <m:t>𝑡</m:t>
                                    </m:r>
                                  </m:e>
                                </m:d>
                                <m:r>
                                  <a:rPr lang="fr-CH" i="1" dirty="0" smtClean="0">
                                    <a:latin typeface="Cambria Math"/>
                                  </a:rPr>
                                  <m:t>, </m:t>
                                </m:r>
                                <m:r>
                                  <a:rPr lang="fr-CH" i="1" dirty="0" smtClean="0">
                                    <a:latin typeface="Cambria Math"/>
                                  </a:rPr>
                                  <m:t>𝑡</m:t>
                                </m:r>
                                <m:r>
                                  <a:rPr lang="fr-CH" i="1" dirty="0" smtClean="0">
                                    <a:latin typeface="Cambria Math"/>
                                  </a:rPr>
                                  <m:t>=0…</m:t>
                                </m:r>
                                <m:r>
                                  <a:rPr lang="fr-CH" i="1" dirty="0" smtClean="0">
                                    <a:latin typeface="Cambria Math"/>
                                  </a:rPr>
                                  <m:t>𝜏</m:t>
                                </m:r>
                              </m:oMath>
                            </m:oMathPara>
                          </a14:m>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fr-CH" i="1" dirty="0" smtClean="0">
                                    <a:latin typeface="Cambria Math"/>
                                  </a:rPr>
                                  <m:t>𝑇</m:t>
                                </m:r>
                                <m:d>
                                  <m:dPr>
                                    <m:ctrlPr>
                                      <a:rPr lang="fr-CH" i="1" dirty="0" smtClean="0">
                                        <a:latin typeface="Cambria Math"/>
                                      </a:rPr>
                                    </m:ctrlPr>
                                  </m:dPr>
                                  <m:e>
                                    <m:r>
                                      <a:rPr lang="fr-CH" i="1" dirty="0" smtClean="0">
                                        <a:latin typeface="Cambria Math"/>
                                      </a:rPr>
                                      <m:t>𝑡</m:t>
                                    </m:r>
                                  </m:e>
                                </m:d>
                                <m:r>
                                  <a:rPr lang="fr-CH" i="1" dirty="0" smtClean="0">
                                    <a:latin typeface="Cambria Math"/>
                                  </a:rPr>
                                  <m:t>, </m:t>
                                </m:r>
                                <m:r>
                                  <a:rPr lang="fr-CH" i="1" dirty="0" smtClean="0">
                                    <a:latin typeface="Cambria Math"/>
                                  </a:rPr>
                                  <m:t>𝑡</m:t>
                                </m:r>
                                <m:r>
                                  <a:rPr lang="fr-CH" i="1" dirty="0" smtClean="0">
                                    <a:latin typeface="Cambria Math"/>
                                  </a:rPr>
                                  <m:t>=0…</m:t>
                                </m:r>
                                <m:r>
                                  <a:rPr lang="fr-CH" i="1" dirty="0" smtClean="0">
                                    <a:latin typeface="Cambria Math"/>
                                  </a:rPr>
                                  <m:t>𝜏</m:t>
                                </m:r>
                                <m:r>
                                  <a:rPr lang="fr-CH" b="0" i="1" dirty="0" smtClean="0">
                                    <a:latin typeface="Cambria Math"/>
                                  </a:rPr>
                                  <m:t>,</m:t>
                                </m:r>
                              </m:oMath>
                              <m:oMath xmlns:m="http://schemas.openxmlformats.org/officeDocument/2006/math">
                                <m:r>
                                  <a:rPr lang="fr-CH" b="0" i="1" dirty="0" smtClean="0">
                                    <a:latin typeface="Cambria Math"/>
                                  </a:rPr>
                                  <m:t>  </m:t>
                                </m:r>
                                <m:r>
                                  <a:rPr lang="fr-CH" b="0" i="1" dirty="0" smtClean="0">
                                    <a:latin typeface="Cambria Math"/>
                                  </a:rPr>
                                  <m:t>𝑇</m:t>
                                </m:r>
                                <m:d>
                                  <m:dPr>
                                    <m:ctrlPr>
                                      <a:rPr lang="fr-CH" b="0" i="1" dirty="0" smtClean="0">
                                        <a:latin typeface="Cambria Math"/>
                                      </a:rPr>
                                    </m:ctrlPr>
                                  </m:dPr>
                                  <m:e>
                                    <m:r>
                                      <a:rPr lang="fr-CH" b="0" i="1" dirty="0" smtClean="0">
                                        <a:latin typeface="Cambria Math"/>
                                      </a:rPr>
                                      <m:t>𝑡</m:t>
                                    </m:r>
                                  </m:e>
                                </m:d>
                                <m:r>
                                  <a:rPr lang="fr-CH" b="0" i="1" dirty="0" smtClean="0">
                                    <a:latin typeface="Cambria Math"/>
                                  </a:rPr>
                                  <m:t>≤</m:t>
                                </m:r>
                                <m:sSup>
                                  <m:sSupPr>
                                    <m:ctrlPr>
                                      <a:rPr lang="fr-CH" b="0" i="1" dirty="0" smtClean="0">
                                        <a:latin typeface="Cambria Math"/>
                                      </a:rPr>
                                    </m:ctrlPr>
                                  </m:sSupPr>
                                  <m:e>
                                    <m:r>
                                      <a:rPr lang="fr-CH" b="0" i="1" dirty="0" smtClean="0">
                                        <a:latin typeface="Cambria Math"/>
                                      </a:rPr>
                                      <m:t>𝑇</m:t>
                                    </m:r>
                                  </m:e>
                                  <m:sup>
                                    <m:r>
                                      <a:rPr lang="fr-CH" b="0" i="1" dirty="0" smtClean="0">
                                        <a:latin typeface="Cambria Math"/>
                                      </a:rPr>
                                      <m:t>∗</m:t>
                                    </m:r>
                                  </m:sup>
                                </m:sSup>
                                <m:r>
                                  <a:rPr lang="fr-CH" b="0" i="1" dirty="0" smtClean="0">
                                    <a:latin typeface="Cambria Math"/>
                                  </a:rPr>
                                  <m:t>(</m:t>
                                </m:r>
                                <m:r>
                                  <a:rPr lang="fr-CH" b="0" i="1" dirty="0" smtClean="0">
                                    <a:latin typeface="Cambria Math"/>
                                  </a:rPr>
                                  <m:t>𝑡</m:t>
                                </m:r>
                                <m:r>
                                  <a:rPr lang="fr-CH" b="0" i="1" dirty="0" smtClean="0">
                                    <a:latin typeface="Cambria Math"/>
                                  </a:rPr>
                                  <m:t>)</m:t>
                                </m:r>
                              </m:oMath>
                            </m:oMathPara>
                          </a14:m>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fr-CH" dirty="0" err="1" smtClean="0"/>
                            <a:t>Heat</a:t>
                          </a:r>
                          <a:r>
                            <a:rPr lang="fr-CH" dirty="0" smtClean="0"/>
                            <a:t> </a:t>
                          </a:r>
                          <a:r>
                            <a:rPr lang="fr-CH" dirty="0" err="1" smtClean="0"/>
                            <a:t>provided</a:t>
                          </a:r>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fr-CH" b="0" i="1" smtClean="0">
                                        <a:latin typeface="Cambria Math"/>
                                      </a:rPr>
                                    </m:ctrlPr>
                                  </m:sSupPr>
                                  <m:e>
                                    <m:r>
                                      <a:rPr lang="fr-CH" b="0" i="1" smtClean="0">
                                        <a:latin typeface="Cambria Math"/>
                                      </a:rPr>
                                      <m:t>𝐸</m:t>
                                    </m:r>
                                  </m:e>
                                  <m:sup>
                                    <m:r>
                                      <a:rPr lang="fr-CH" b="0" i="1" smtClean="0">
                                        <a:latin typeface="Cambria Math"/>
                                      </a:rPr>
                                      <m:t>∗</m:t>
                                    </m:r>
                                  </m:sup>
                                </m:sSup>
                                <m:r>
                                  <a:rPr lang="fr-CH" b="0" i="1" smtClean="0">
                                    <a:latin typeface="Cambria Math"/>
                                  </a:rPr>
                                  <m:t>=</m:t>
                                </m:r>
                                <m:f>
                                  <m:fPr>
                                    <m:ctrlPr>
                                      <a:rPr lang="fr-CH" b="0" i="1" smtClean="0">
                                        <a:latin typeface="Cambria Math"/>
                                      </a:rPr>
                                    </m:ctrlPr>
                                  </m:fPr>
                                  <m:num>
                                    <m:r>
                                      <a:rPr lang="fr-CH" b="0" i="1" smtClean="0">
                                        <a:latin typeface="Cambria Math"/>
                                      </a:rPr>
                                      <m:t>1</m:t>
                                    </m:r>
                                  </m:num>
                                  <m:den>
                                    <m:r>
                                      <a:rPr lang="fr-CH" b="0" i="1" smtClean="0">
                                        <a:latin typeface="Cambria Math"/>
                                      </a:rPr>
                                      <m:t>𝜖</m:t>
                                    </m:r>
                                    <m:r>
                                      <a:rPr lang="fr-CH" b="0" i="1" smtClean="0">
                                        <a:latin typeface="Cambria Math"/>
                                      </a:rPr>
                                      <m:t> </m:t>
                                    </m:r>
                                  </m:den>
                                </m:f>
                                <m:d>
                                  <m:dPr>
                                    <m:ctrlPr>
                                      <a:rPr lang="fr-CH" b="0" i="1" smtClean="0">
                                        <a:latin typeface="Cambria Math"/>
                                      </a:rPr>
                                    </m:ctrlPr>
                                  </m:dPr>
                                  <m:e>
                                    <m:r>
                                      <a:rPr lang="fr-CH" b="0" i="1" smtClean="0">
                                        <a:latin typeface="Cambria Math"/>
                                      </a:rPr>
                                      <m:t>𝐾</m:t>
                                    </m:r>
                                    <m:nary>
                                      <m:naryPr>
                                        <m:chr m:val="∑"/>
                                        <m:ctrlPr>
                                          <a:rPr lang="fr-CH" b="0" i="1" smtClean="0">
                                            <a:latin typeface="Cambria Math"/>
                                          </a:rPr>
                                        </m:ctrlPr>
                                      </m:naryPr>
                                      <m:sub>
                                        <m:r>
                                          <m:rPr>
                                            <m:brk m:alnAt="23"/>
                                          </m:rPr>
                                          <a:rPr lang="fr-CH" b="0" i="1" smtClean="0">
                                            <a:latin typeface="Cambria Math"/>
                                          </a:rPr>
                                          <m:t>𝑡</m:t>
                                        </m:r>
                                        <m:r>
                                          <a:rPr lang="fr-CH" b="0" i="1" smtClean="0">
                                            <a:latin typeface="Cambria Math"/>
                                          </a:rPr>
                                          <m:t>=1</m:t>
                                        </m:r>
                                      </m:sub>
                                      <m:sup>
                                        <m:r>
                                          <a:rPr lang="fr-CH" b="0" i="1" smtClean="0">
                                            <a:latin typeface="Cambria Math"/>
                                          </a:rPr>
                                          <m:t>𝜏</m:t>
                                        </m:r>
                                      </m:sup>
                                      <m:e>
                                        <m:d>
                                          <m:dPr>
                                            <m:ctrlPr>
                                              <a:rPr lang="fr-CH" b="0" i="1" smtClean="0">
                                                <a:latin typeface="Cambria Math"/>
                                              </a:rPr>
                                            </m:ctrlPr>
                                          </m:dPr>
                                          <m:e>
                                            <m:sSup>
                                              <m:sSupPr>
                                                <m:ctrlPr>
                                                  <a:rPr lang="fr-CH" b="0" i="1" smtClean="0">
                                                    <a:latin typeface="Cambria Math"/>
                                                  </a:rPr>
                                                </m:ctrlPr>
                                              </m:sSupPr>
                                              <m:e>
                                                <m:r>
                                                  <a:rPr lang="fr-CH" b="0" i="1" smtClean="0">
                                                    <a:latin typeface="Cambria Math"/>
                                                  </a:rPr>
                                                  <m:t>𝑇</m:t>
                                                </m:r>
                                              </m:e>
                                              <m:sup>
                                                <m:r>
                                                  <a:rPr lang="fr-CH" b="0" i="1" smtClean="0">
                                                    <a:latin typeface="Cambria Math"/>
                                                  </a:rPr>
                                                  <m:t>∗</m:t>
                                                </m:r>
                                              </m:sup>
                                            </m:sSup>
                                            <m:d>
                                              <m:dPr>
                                                <m:ctrlPr>
                                                  <a:rPr lang="fr-CH" b="0" i="1" smtClean="0">
                                                    <a:latin typeface="Cambria Math"/>
                                                  </a:rPr>
                                                </m:ctrlPr>
                                              </m:dPr>
                                              <m:e>
                                                <m:r>
                                                  <a:rPr lang="fr-CH" b="0" i="1" smtClean="0">
                                                    <a:latin typeface="Cambria Math"/>
                                                  </a:rPr>
                                                  <m:t>𝑡</m:t>
                                                </m:r>
                                              </m:e>
                                            </m:d>
                                            <m:r>
                                              <a:rPr lang="fr-CH" b="0" i="1" smtClean="0">
                                                <a:latin typeface="Cambria Math"/>
                                              </a:rPr>
                                              <m:t>−</m:t>
                                            </m:r>
                                            <m:r>
                                              <a:rPr lang="fr-CH" b="0" i="1" smtClean="0">
                                                <a:latin typeface="Cambria Math"/>
                                              </a:rPr>
                                              <m:t>𝜃</m:t>
                                            </m:r>
                                            <m:d>
                                              <m:dPr>
                                                <m:ctrlPr>
                                                  <a:rPr lang="fr-CH" b="0" i="1" smtClean="0">
                                                    <a:latin typeface="Cambria Math"/>
                                                  </a:rPr>
                                                </m:ctrlPr>
                                              </m:dPr>
                                              <m:e>
                                                <m:r>
                                                  <a:rPr lang="fr-CH" b="0" i="1" smtClean="0">
                                                    <a:latin typeface="Cambria Math"/>
                                                  </a:rPr>
                                                  <m:t>𝑡</m:t>
                                                </m:r>
                                              </m:e>
                                            </m:d>
                                          </m:e>
                                        </m:d>
                                      </m:e>
                                    </m:nary>
                                    <m:r>
                                      <a:rPr lang="fr-CH" b="0" i="1" smtClean="0">
                                        <a:latin typeface="Cambria Math"/>
                                      </a:rPr>
                                      <m:t>+</m:t>
                                    </m:r>
                                    <m:r>
                                      <a:rPr lang="fr-CH" b="0" i="1" smtClean="0">
                                        <a:latin typeface="Cambria Math"/>
                                      </a:rPr>
                                      <m:t>𝐶</m:t>
                                    </m:r>
                                    <m:d>
                                      <m:dPr>
                                        <m:ctrlPr>
                                          <a:rPr lang="fr-CH" b="0" i="1" smtClean="0">
                                            <a:latin typeface="Cambria Math"/>
                                          </a:rPr>
                                        </m:ctrlPr>
                                      </m:dPr>
                                      <m:e>
                                        <m:sSup>
                                          <m:sSupPr>
                                            <m:ctrlPr>
                                              <a:rPr lang="fr-CH" b="0" i="1" smtClean="0">
                                                <a:latin typeface="Cambria Math"/>
                                              </a:rPr>
                                            </m:ctrlPr>
                                          </m:sSupPr>
                                          <m:e>
                                            <m:r>
                                              <a:rPr lang="fr-CH" b="0" i="1" smtClean="0">
                                                <a:latin typeface="Cambria Math"/>
                                              </a:rPr>
                                              <m:t>𝑇</m:t>
                                            </m:r>
                                          </m:e>
                                          <m:sup>
                                            <m:r>
                                              <a:rPr lang="fr-CH" b="0" i="1" smtClean="0">
                                                <a:latin typeface="Cambria Math"/>
                                              </a:rPr>
                                              <m:t>∗</m:t>
                                            </m:r>
                                          </m:sup>
                                        </m:sSup>
                                        <m:d>
                                          <m:dPr>
                                            <m:ctrlPr>
                                              <a:rPr lang="fr-CH" b="0" i="1" smtClean="0">
                                                <a:latin typeface="Cambria Math"/>
                                              </a:rPr>
                                            </m:ctrlPr>
                                          </m:dPr>
                                          <m:e>
                                            <m:r>
                                              <a:rPr lang="fr-CH" b="0" i="1" smtClean="0">
                                                <a:latin typeface="Cambria Math"/>
                                              </a:rPr>
                                              <m:t>𝜏</m:t>
                                            </m:r>
                                          </m:e>
                                        </m:d>
                                        <m:r>
                                          <a:rPr lang="fr-CH" b="0" i="1" smtClean="0">
                                            <a:latin typeface="Cambria Math"/>
                                          </a:rPr>
                                          <m:t>−</m:t>
                                        </m:r>
                                        <m:sSup>
                                          <m:sSupPr>
                                            <m:ctrlPr>
                                              <a:rPr lang="fr-CH" b="0" i="1" smtClean="0">
                                                <a:latin typeface="Cambria Math"/>
                                              </a:rPr>
                                            </m:ctrlPr>
                                          </m:sSupPr>
                                          <m:e>
                                            <m:r>
                                              <a:rPr lang="fr-CH" b="0" i="1" smtClean="0">
                                                <a:latin typeface="Cambria Math"/>
                                              </a:rPr>
                                              <m:t>𝑇</m:t>
                                            </m:r>
                                          </m:e>
                                          <m:sup>
                                            <m:r>
                                              <a:rPr lang="fr-CH" b="0" i="1" smtClean="0">
                                                <a:latin typeface="Cambria Math"/>
                                              </a:rPr>
                                              <m:t>∗</m:t>
                                            </m:r>
                                          </m:sup>
                                        </m:sSup>
                                        <m:d>
                                          <m:dPr>
                                            <m:ctrlPr>
                                              <a:rPr lang="fr-CH" b="0" i="1" smtClean="0">
                                                <a:latin typeface="Cambria Math"/>
                                              </a:rPr>
                                            </m:ctrlPr>
                                          </m:dPr>
                                          <m:e>
                                            <m:r>
                                              <a:rPr lang="fr-CH" b="0" i="1" smtClean="0">
                                                <a:latin typeface="Cambria Math"/>
                                              </a:rPr>
                                              <m:t>0</m:t>
                                            </m:r>
                                          </m:e>
                                        </m:d>
                                        <m:r>
                                          <a:rPr lang="fr-CH" b="0" i="1" smtClean="0">
                                            <a:latin typeface="Cambria Math"/>
                                          </a:rPr>
                                          <m:t> </m:t>
                                        </m:r>
                                      </m:e>
                                    </m:d>
                                  </m:e>
                                </m:d>
                              </m:oMath>
                            </m:oMathPara>
                          </a14:m>
                          <a:endParaRPr lang="fr-CH" dirty="0" smtClean="0"/>
                        </a:p>
                        <a:p>
                          <a:pPr algn="ctr"/>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0" i="1" dirty="0" smtClean="0">
                              <a:latin typeface="Cambria Math"/>
                            </a:rPr>
                            <a:t/>
                          </a:r>
                          <a:br>
                            <a:rPr lang="fr-CH" b="0" i="1" dirty="0" smtClean="0">
                              <a:latin typeface="Cambria Math"/>
                            </a:rPr>
                          </a:br>
                          <a:r>
                            <a:rPr lang="fr-CH" b="0" i="1" dirty="0" smtClean="0">
                              <a:latin typeface="Cambria Math"/>
                            </a:rPr>
                            <a:t/>
                          </a:r>
                          <a:br>
                            <a:rPr lang="fr-CH" b="0" i="1" dirty="0" smtClean="0">
                              <a:latin typeface="Cambria Math"/>
                            </a:rPr>
                          </a:br>
                          <a14:m>
                            <m:oMathPara xmlns:m="http://schemas.openxmlformats.org/officeDocument/2006/math">
                              <m:oMathParaPr>
                                <m:jc m:val="centerGroup"/>
                              </m:oMathParaPr>
                              <m:oMath xmlns:m="http://schemas.openxmlformats.org/officeDocument/2006/math">
                                <m:r>
                                  <a:rPr lang="fr-CH" b="0" i="1" smtClean="0">
                                    <a:latin typeface="Cambria Math"/>
                                  </a:rPr>
                                  <m:t>𝐸</m:t>
                                </m:r>
                                <m:r>
                                  <a:rPr lang="fr-CH" b="0" i="1" smtClean="0">
                                    <a:latin typeface="Cambria Math"/>
                                  </a:rPr>
                                  <m:t>&lt;</m:t>
                                </m:r>
                                <m:sSup>
                                  <m:sSupPr>
                                    <m:ctrlPr>
                                      <a:rPr lang="fr-CH" b="0" i="1" smtClean="0">
                                        <a:latin typeface="Cambria Math"/>
                                      </a:rPr>
                                    </m:ctrlPr>
                                  </m:sSupPr>
                                  <m:e>
                                    <m:r>
                                      <a:rPr lang="fr-CH" b="0" i="1" smtClean="0">
                                        <a:latin typeface="Cambria Math"/>
                                      </a:rPr>
                                      <m:t>𝐸</m:t>
                                    </m:r>
                                  </m:e>
                                  <m:sup>
                                    <m:r>
                                      <a:rPr lang="fr-CH" b="0" i="1" smtClean="0">
                                        <a:latin typeface="Cambria Math"/>
                                      </a:rPr>
                                      <m:t>∗</m:t>
                                    </m:r>
                                  </m:sup>
                                </m:sSup>
                              </m:oMath>
                            </m:oMathPara>
                          </a14:m>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918849792"/>
                  </p:ext>
                </p:extLst>
              </p:nvPr>
            </p:nvGraphicFramePr>
            <p:xfrm>
              <a:off x="183218" y="2298090"/>
              <a:ext cx="8651232" cy="2254695"/>
            </p:xfrm>
            <a:graphic>
              <a:graphicData uri="http://schemas.openxmlformats.org/drawingml/2006/table">
                <a:tbl>
                  <a:tblPr firstRow="1" bandRow="1">
                    <a:tableStyleId>{2D5ABB26-0587-4C30-8999-92F81FD0307C}</a:tableStyleId>
                  </a:tblPr>
                  <a:tblGrid>
                    <a:gridCol w="1467293"/>
                    <a:gridCol w="5284381"/>
                    <a:gridCol w="1899558"/>
                  </a:tblGrid>
                  <a:tr h="365760">
                    <a:tc>
                      <a:txBody>
                        <a:bodyPr/>
                        <a:lstStyle/>
                        <a:p>
                          <a:pPr algn="ctr"/>
                          <a:r>
                            <a:rPr lang="fr-CH" b="1" i="1" dirty="0" smtClean="0"/>
                            <a:t>Scenario</a:t>
                          </a:r>
                          <a:endParaRPr lang="fr-CH"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1" i="1" dirty="0" smtClean="0"/>
                            <a:t>Optimal</a:t>
                          </a:r>
                          <a:endParaRPr lang="fr-CH"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H" b="1" i="1" dirty="0" err="1" smtClean="0"/>
                            <a:t>Frustrated</a:t>
                          </a:r>
                          <a:endParaRPr lang="fr-CH"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fr-CH" dirty="0" smtClean="0"/>
                            <a:t>Building </a:t>
                          </a:r>
                          <a:r>
                            <a:rPr lang="fr-CH" dirty="0" err="1" smtClean="0"/>
                            <a:t>temperature</a:t>
                          </a:r>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6"/>
                          <a:stretch>
                            <a:fillRect l="-27829" t="-62857" r="-36143" b="-195238"/>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6"/>
                          <a:stretch>
                            <a:fillRect l="-354808" t="-62857" r="-321" b="-195238"/>
                          </a:stretch>
                        </a:blipFill>
                      </a:tcPr>
                    </a:tc>
                  </a:tr>
                  <a:tr h="1248855">
                    <a:tc>
                      <a:txBody>
                        <a:bodyPr/>
                        <a:lstStyle/>
                        <a:p>
                          <a:pPr algn="ctr"/>
                          <a:r>
                            <a:rPr lang="fr-CH" dirty="0" err="1" smtClean="0"/>
                            <a:t>Heat</a:t>
                          </a:r>
                          <a:r>
                            <a:rPr lang="fr-CH" dirty="0" smtClean="0"/>
                            <a:t> </a:t>
                          </a:r>
                          <a:r>
                            <a:rPr lang="fr-CH" dirty="0" err="1" smtClean="0"/>
                            <a:t>provided</a:t>
                          </a:r>
                          <a:endParaRPr lang="fr-CH"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6"/>
                          <a:stretch>
                            <a:fillRect l="-27829" t="-83415" r="-36143"/>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6"/>
                          <a:stretch>
                            <a:fillRect l="-354808" t="-83415" r="-321"/>
                          </a:stretch>
                        </a:blipFill>
                      </a:tcPr>
                    </a:tc>
                  </a:tr>
                </a:tbl>
              </a:graphicData>
            </a:graphic>
          </p:graphicFrame>
        </mc:Fallback>
      </mc:AlternateContent>
      <p:grpSp>
        <p:nvGrpSpPr>
          <p:cNvPr id="2" name="Group 1"/>
          <p:cNvGrpSpPr/>
          <p:nvPr/>
        </p:nvGrpSpPr>
        <p:grpSpPr>
          <a:xfrm>
            <a:off x="525911" y="4847434"/>
            <a:ext cx="743760" cy="1299980"/>
            <a:chOff x="5623057" y="3508635"/>
            <a:chExt cx="2859840" cy="3773160"/>
          </a:xfrm>
        </p:grpSpPr>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623057" y="4752435"/>
                <a:ext cx="759960" cy="1628640"/>
              </p14:xfrm>
            </p:contentPart>
          </mc:Choice>
          <mc:Fallback xmlns="">
            <p:pic>
              <p:nvPicPr>
                <p:cNvPr id="11" name="Ink 10"/>
                <p:cNvPicPr/>
                <p:nvPr/>
              </p:nvPicPr>
              <p:blipFill>
                <a:blip r:embed="rId8"/>
                <a:stretch>
                  <a:fillRect/>
                </a:stretch>
              </p:blipFill>
              <p:spPr>
                <a:xfrm>
                  <a:off x="5562149" y="4711693"/>
                  <a:ext cx="887312" cy="17205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p14:cNvContentPartPr/>
                <p14:nvPr/>
              </p14:nvContentPartPr>
              <p14:xfrm>
                <a:off x="6819337" y="4608075"/>
                <a:ext cx="470520" cy="1746720"/>
              </p14:xfrm>
            </p:contentPart>
          </mc:Choice>
          <mc:Fallback xmlns="">
            <p:pic>
              <p:nvPicPr>
                <p:cNvPr id="12" name="Ink 11"/>
                <p:cNvPicPr/>
                <p:nvPr/>
              </p:nvPicPr>
              <p:blipFill>
                <a:blip r:embed="rId10"/>
                <a:stretch>
                  <a:fillRect/>
                </a:stretch>
              </p:blipFill>
              <p:spPr>
                <a:xfrm>
                  <a:off x="6759830" y="4565243"/>
                  <a:ext cx="593686" cy="183969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p14:cNvContentPartPr/>
                <p14:nvPr/>
              </p14:nvContentPartPr>
              <p14:xfrm>
                <a:off x="6225697" y="6478635"/>
                <a:ext cx="1881000" cy="803160"/>
              </p14:xfrm>
            </p:contentPart>
          </mc:Choice>
          <mc:Fallback xmlns="">
            <p:pic>
              <p:nvPicPr>
                <p:cNvPr id="13" name="Ink 12"/>
                <p:cNvPicPr/>
                <p:nvPr/>
              </p:nvPicPr>
              <p:blipFill>
                <a:blip r:embed="rId12"/>
                <a:stretch>
                  <a:fillRect/>
                </a:stretch>
              </p:blipFill>
              <p:spPr>
                <a:xfrm>
                  <a:off x="6199399" y="6439991"/>
                  <a:ext cx="1943285" cy="87835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p14:cNvContentPartPr/>
                <p14:nvPr/>
              </p14:nvContentPartPr>
              <p14:xfrm>
                <a:off x="5672737" y="4971675"/>
                <a:ext cx="1552320" cy="93600"/>
              </p14:xfrm>
            </p:contentPart>
          </mc:Choice>
          <mc:Fallback xmlns="">
            <p:pic>
              <p:nvPicPr>
                <p:cNvPr id="14" name="Ink 13"/>
                <p:cNvPicPr/>
                <p:nvPr/>
              </p:nvPicPr>
              <p:blipFill>
                <a:blip r:embed="rId14"/>
                <a:stretch>
                  <a:fillRect/>
                </a:stretch>
              </p:blipFill>
              <p:spPr>
                <a:xfrm>
                  <a:off x="5617346" y="4926955"/>
                  <a:ext cx="1667255" cy="170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p14:cNvContentPartPr/>
                <p14:nvPr/>
              </p14:nvContentPartPr>
              <p14:xfrm>
                <a:off x="7479937" y="3508635"/>
                <a:ext cx="1002960" cy="1649880"/>
              </p14:xfrm>
            </p:contentPart>
          </mc:Choice>
          <mc:Fallback xmlns="">
            <p:pic>
              <p:nvPicPr>
                <p:cNvPr id="20" name="Ink 19"/>
                <p:cNvPicPr/>
                <p:nvPr/>
              </p:nvPicPr>
              <p:blipFill>
                <a:blip r:embed="rId16"/>
                <a:stretch>
                  <a:fillRect/>
                </a:stretch>
              </p:blipFill>
              <p:spPr>
                <a:xfrm>
                  <a:off x="7431518" y="3472064"/>
                  <a:ext cx="1083197" cy="17073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p14:cNvContentPartPr/>
                <p14:nvPr/>
              </p14:nvContentPartPr>
              <p14:xfrm>
                <a:off x="6366817" y="3817155"/>
                <a:ext cx="1038960" cy="1005120"/>
              </p14:xfrm>
            </p:contentPart>
          </mc:Choice>
          <mc:Fallback xmlns="">
            <p:pic>
              <p:nvPicPr>
                <p:cNvPr id="21" name="Ink 20"/>
                <p:cNvPicPr/>
                <p:nvPr/>
              </p:nvPicPr>
              <p:blipFill>
                <a:blip r:embed="rId18"/>
                <a:stretch>
                  <a:fillRect/>
                </a:stretch>
              </p:blipFill>
              <p:spPr>
                <a:xfrm>
                  <a:off x="6305946" y="3776407"/>
                  <a:ext cx="1144101" cy="108975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3" name="Ink 22"/>
              <p14:cNvContentPartPr/>
              <p14:nvPr/>
            </p14:nvContentPartPr>
            <p14:xfrm>
              <a:off x="1295025" y="5275965"/>
              <a:ext cx="197643" cy="561121"/>
            </p14:xfrm>
          </p:contentPart>
        </mc:Choice>
        <mc:Fallback xmlns="">
          <p:pic>
            <p:nvPicPr>
              <p:cNvPr id="23" name="Ink 22"/>
              <p:cNvPicPr/>
              <p:nvPr/>
            </p:nvPicPr>
            <p:blipFill>
              <a:blip r:embed="rId20"/>
              <a:stretch>
                <a:fillRect/>
              </a:stretch>
            </p:blipFill>
            <p:spPr>
              <a:xfrm>
                <a:off x="1279185" y="5261928"/>
                <a:ext cx="230764" cy="59279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p14:cNvContentPartPr/>
              <p14:nvPr/>
            </p14:nvContentPartPr>
            <p14:xfrm>
              <a:off x="1606142" y="5226228"/>
              <a:ext cx="122368" cy="601804"/>
            </p14:xfrm>
          </p:contentPart>
        </mc:Choice>
        <mc:Fallback xmlns="">
          <p:pic>
            <p:nvPicPr>
              <p:cNvPr id="24" name="Ink 23"/>
              <p:cNvPicPr/>
              <p:nvPr/>
            </p:nvPicPr>
            <p:blipFill>
              <a:blip r:embed="rId22"/>
              <a:stretch>
                <a:fillRect/>
              </a:stretch>
            </p:blipFill>
            <p:spPr>
              <a:xfrm>
                <a:off x="1590620" y="5211471"/>
                <a:ext cx="154494" cy="633838"/>
              </a:xfrm>
              <a:prstGeom prst="rect">
                <a:avLst/>
              </a:prstGeom>
            </p:spPr>
          </p:pic>
        </mc:Fallback>
      </mc:AlternateContent>
      <p:grpSp>
        <p:nvGrpSpPr>
          <p:cNvPr id="6" name="Group 5"/>
          <p:cNvGrpSpPr/>
          <p:nvPr/>
        </p:nvGrpSpPr>
        <p:grpSpPr>
          <a:xfrm>
            <a:off x="1307945" y="4847434"/>
            <a:ext cx="730840" cy="1299980"/>
            <a:chOff x="1307945" y="4847434"/>
            <a:chExt cx="730840" cy="1299980"/>
          </a:xfrm>
        </p:grpSpPr>
        <mc:AlternateContent xmlns:mc="http://schemas.openxmlformats.org/markup-compatibility/2006" xmlns:p14="http://schemas.microsoft.com/office/powerpoint/2010/main">
          <mc:Choice Requires="p14">
            <p:contentPart p14:bwMode="auto" r:id="rId23">
              <p14:nvContentPartPr>
                <p14:cNvPr id="25" name="Ink 24"/>
                <p14:cNvContentPartPr/>
                <p14:nvPr/>
              </p14:nvContentPartPr>
              <p14:xfrm>
                <a:off x="1451754" y="5870698"/>
                <a:ext cx="489193" cy="276716"/>
              </p14:xfrm>
            </p:contentPart>
          </mc:Choice>
          <mc:Fallback xmlns="">
            <p:pic>
              <p:nvPicPr>
                <p:cNvPr id="25" name="Ink 24"/>
                <p:cNvPicPr/>
                <p:nvPr/>
              </p:nvPicPr>
              <p:blipFill>
                <a:blip r:embed="rId24"/>
                <a:stretch>
                  <a:fillRect/>
                </a:stretch>
              </p:blipFill>
              <p:spPr>
                <a:xfrm>
                  <a:off x="1444915" y="5857384"/>
                  <a:ext cx="505391" cy="30262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p14:cNvContentPartPr/>
                <p14:nvPr/>
              </p14:nvContentPartPr>
              <p14:xfrm>
                <a:off x="1307945" y="5351500"/>
                <a:ext cx="403713" cy="32248"/>
              </p14:xfrm>
            </p:contentPart>
          </mc:Choice>
          <mc:Fallback xmlns="">
            <p:pic>
              <p:nvPicPr>
                <p:cNvPr id="26" name="Ink 25"/>
                <p:cNvPicPr/>
                <p:nvPr/>
              </p:nvPicPr>
              <p:blipFill>
                <a:blip r:embed="rId26"/>
                <a:stretch>
                  <a:fillRect/>
                </a:stretch>
              </p:blipFill>
              <p:spPr>
                <a:xfrm>
                  <a:off x="1293552" y="5336093"/>
                  <a:ext cx="433578" cy="5876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p14:cNvContentPartPr/>
                <p14:nvPr/>
              </p14:nvContentPartPr>
              <p14:xfrm>
                <a:off x="1777945" y="4847434"/>
                <a:ext cx="260840" cy="568439"/>
              </p14:xfrm>
            </p:contentPart>
          </mc:Choice>
          <mc:Fallback xmlns="">
            <p:pic>
              <p:nvPicPr>
                <p:cNvPr id="27" name="Ink 26"/>
                <p:cNvPicPr/>
                <p:nvPr/>
              </p:nvPicPr>
              <p:blipFill>
                <a:blip r:embed="rId28"/>
                <a:stretch>
                  <a:fillRect/>
                </a:stretch>
              </p:blipFill>
              <p:spPr>
                <a:xfrm>
                  <a:off x="1765335" y="4834834"/>
                  <a:ext cx="282096" cy="58823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p14:cNvContentPartPr/>
                <p14:nvPr/>
              </p14:nvContentPartPr>
              <p14:xfrm>
                <a:off x="1488455" y="4953729"/>
                <a:ext cx="270203" cy="346298"/>
              </p14:xfrm>
            </p:contentPart>
          </mc:Choice>
          <mc:Fallback xmlns="">
            <p:pic>
              <p:nvPicPr>
                <p:cNvPr id="28" name="Ink 27"/>
                <p:cNvPicPr/>
                <p:nvPr/>
              </p:nvPicPr>
              <p:blipFill>
                <a:blip r:embed="rId30"/>
                <a:stretch>
                  <a:fillRect/>
                </a:stretch>
              </p:blipFill>
              <p:spPr>
                <a:xfrm>
                  <a:off x="1472603" y="4939690"/>
                  <a:ext cx="297584" cy="37545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93" name="Ink 92"/>
              <p14:cNvContentPartPr/>
              <p14:nvPr/>
            </p14:nvContentPartPr>
            <p14:xfrm>
              <a:off x="2059631" y="5276405"/>
              <a:ext cx="197643" cy="561121"/>
            </p14:xfrm>
          </p:contentPart>
        </mc:Choice>
        <mc:Fallback xmlns="">
          <p:pic>
            <p:nvPicPr>
              <p:cNvPr id="93" name="Ink 92"/>
              <p:cNvPicPr/>
              <p:nvPr/>
            </p:nvPicPr>
            <p:blipFill>
              <a:blip r:embed="rId32"/>
              <a:stretch>
                <a:fillRect/>
              </a:stretch>
            </p:blipFill>
            <p:spPr>
              <a:xfrm>
                <a:off x="2043791" y="5262359"/>
                <a:ext cx="230764" cy="59281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4" name="Ink 93"/>
              <p14:cNvContentPartPr/>
              <p14:nvPr/>
            </p14:nvContentPartPr>
            <p14:xfrm>
              <a:off x="2370748" y="5226668"/>
              <a:ext cx="122368" cy="601804"/>
            </p14:xfrm>
          </p:contentPart>
        </mc:Choice>
        <mc:Fallback xmlns="">
          <p:pic>
            <p:nvPicPr>
              <p:cNvPr id="94" name="Ink 93"/>
              <p:cNvPicPr/>
              <p:nvPr/>
            </p:nvPicPr>
            <p:blipFill>
              <a:blip r:embed="rId34"/>
              <a:stretch>
                <a:fillRect/>
              </a:stretch>
            </p:blipFill>
            <p:spPr>
              <a:xfrm>
                <a:off x="2355272" y="5211911"/>
                <a:ext cx="154400" cy="633838"/>
              </a:xfrm>
              <a:prstGeom prst="rect">
                <a:avLst/>
              </a:prstGeom>
            </p:spPr>
          </p:pic>
        </mc:Fallback>
      </mc:AlternateContent>
      <p:grpSp>
        <p:nvGrpSpPr>
          <p:cNvPr id="7" name="Group 6"/>
          <p:cNvGrpSpPr/>
          <p:nvPr/>
        </p:nvGrpSpPr>
        <p:grpSpPr>
          <a:xfrm>
            <a:off x="2072551" y="4847874"/>
            <a:ext cx="730840" cy="1299980"/>
            <a:chOff x="2072551" y="4847874"/>
            <a:chExt cx="730840" cy="1299980"/>
          </a:xfrm>
        </p:grpSpPr>
        <mc:AlternateContent xmlns:mc="http://schemas.openxmlformats.org/markup-compatibility/2006" xmlns:p14="http://schemas.microsoft.com/office/powerpoint/2010/main">
          <mc:Choice Requires="p14">
            <p:contentPart p14:bwMode="auto" r:id="rId35">
              <p14:nvContentPartPr>
                <p14:cNvPr id="95" name="Ink 94"/>
                <p14:cNvContentPartPr/>
                <p14:nvPr/>
              </p14:nvContentPartPr>
              <p14:xfrm>
                <a:off x="2216360" y="5871138"/>
                <a:ext cx="489193" cy="276716"/>
              </p14:xfrm>
            </p:contentPart>
          </mc:Choice>
          <mc:Fallback xmlns="">
            <p:pic>
              <p:nvPicPr>
                <p:cNvPr id="95" name="Ink 94"/>
                <p:cNvPicPr/>
                <p:nvPr/>
              </p:nvPicPr>
              <p:blipFill>
                <a:blip r:embed="rId36"/>
                <a:stretch>
                  <a:fillRect/>
                </a:stretch>
              </p:blipFill>
              <p:spPr>
                <a:xfrm>
                  <a:off x="2209881" y="5857807"/>
                  <a:ext cx="505391" cy="3026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6" name="Ink 95"/>
                <p14:cNvContentPartPr/>
                <p14:nvPr/>
              </p14:nvContentPartPr>
              <p14:xfrm>
                <a:off x="2072551" y="5351940"/>
                <a:ext cx="403713" cy="32248"/>
              </p14:xfrm>
            </p:contentPart>
          </mc:Choice>
          <mc:Fallback xmlns="">
            <p:pic>
              <p:nvPicPr>
                <p:cNvPr id="96" name="Ink 95"/>
                <p:cNvPicPr/>
                <p:nvPr/>
              </p:nvPicPr>
              <p:blipFill>
                <a:blip r:embed="rId38"/>
                <a:stretch>
                  <a:fillRect/>
                </a:stretch>
              </p:blipFill>
              <p:spPr>
                <a:xfrm>
                  <a:off x="2058158" y="5336360"/>
                  <a:ext cx="433578" cy="5906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7" name="Ink 96"/>
                <p14:cNvContentPartPr/>
                <p14:nvPr/>
              </p14:nvContentPartPr>
              <p14:xfrm>
                <a:off x="2542551" y="4847874"/>
                <a:ext cx="260840" cy="568439"/>
              </p14:xfrm>
            </p:contentPart>
          </mc:Choice>
          <mc:Fallback xmlns="">
            <p:pic>
              <p:nvPicPr>
                <p:cNvPr id="97" name="Ink 96"/>
                <p:cNvPicPr/>
                <p:nvPr/>
              </p:nvPicPr>
              <p:blipFill>
                <a:blip r:embed="rId40"/>
                <a:stretch>
                  <a:fillRect/>
                </a:stretch>
              </p:blipFill>
              <p:spPr>
                <a:xfrm>
                  <a:off x="2529941" y="4835274"/>
                  <a:ext cx="281736" cy="58823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8" name="Ink 97"/>
                <p14:cNvContentPartPr/>
                <p14:nvPr/>
              </p14:nvContentPartPr>
              <p14:xfrm>
                <a:off x="2253061" y="4954169"/>
                <a:ext cx="270203" cy="346298"/>
              </p14:xfrm>
            </p:contentPart>
          </mc:Choice>
          <mc:Fallback xmlns="">
            <p:pic>
              <p:nvPicPr>
                <p:cNvPr id="98" name="Ink 97"/>
                <p:cNvPicPr/>
                <p:nvPr/>
              </p:nvPicPr>
              <p:blipFill>
                <a:blip r:embed="rId42"/>
                <a:stretch>
                  <a:fillRect/>
                </a:stretch>
              </p:blipFill>
              <p:spPr>
                <a:xfrm>
                  <a:off x="2237209" y="4940130"/>
                  <a:ext cx="297584" cy="37545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
            <p14:nvContentPartPr>
              <p14:cNvPr id="100" name="Ink 99"/>
              <p14:cNvContentPartPr/>
              <p14:nvPr/>
            </p14:nvContentPartPr>
            <p14:xfrm>
              <a:off x="2826491" y="5276625"/>
              <a:ext cx="197643" cy="561121"/>
            </p14:xfrm>
          </p:contentPart>
        </mc:Choice>
        <mc:Fallback xmlns="">
          <p:pic>
            <p:nvPicPr>
              <p:cNvPr id="100" name="Ink 99"/>
              <p:cNvPicPr/>
              <p:nvPr/>
            </p:nvPicPr>
            <p:blipFill>
              <a:blip r:embed="rId44"/>
              <a:stretch>
                <a:fillRect/>
              </a:stretch>
            </p:blipFill>
            <p:spPr>
              <a:xfrm>
                <a:off x="2810651" y="5262588"/>
                <a:ext cx="230764" cy="59279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1" name="Ink 100"/>
              <p14:cNvContentPartPr/>
              <p14:nvPr/>
            </p14:nvContentPartPr>
            <p14:xfrm>
              <a:off x="3137608" y="5226888"/>
              <a:ext cx="122368" cy="601804"/>
            </p14:xfrm>
          </p:contentPart>
        </mc:Choice>
        <mc:Fallback xmlns="">
          <p:pic>
            <p:nvPicPr>
              <p:cNvPr id="101" name="Ink 100"/>
              <p:cNvPicPr/>
              <p:nvPr/>
            </p:nvPicPr>
            <p:blipFill>
              <a:blip r:embed="rId46"/>
              <a:stretch>
                <a:fillRect/>
              </a:stretch>
            </p:blipFill>
            <p:spPr>
              <a:xfrm>
                <a:off x="3122132" y="5212131"/>
                <a:ext cx="154400" cy="633838"/>
              </a:xfrm>
              <a:prstGeom prst="rect">
                <a:avLst/>
              </a:prstGeom>
            </p:spPr>
          </p:pic>
        </mc:Fallback>
      </mc:AlternateContent>
      <p:grpSp>
        <p:nvGrpSpPr>
          <p:cNvPr id="8" name="Group 7"/>
          <p:cNvGrpSpPr/>
          <p:nvPr/>
        </p:nvGrpSpPr>
        <p:grpSpPr>
          <a:xfrm>
            <a:off x="2839411" y="4848094"/>
            <a:ext cx="730840" cy="1299980"/>
            <a:chOff x="2839411" y="4848094"/>
            <a:chExt cx="730840" cy="1299980"/>
          </a:xfrm>
        </p:grpSpPr>
        <mc:AlternateContent xmlns:mc="http://schemas.openxmlformats.org/markup-compatibility/2006" xmlns:p14="http://schemas.microsoft.com/office/powerpoint/2010/main">
          <mc:Choice Requires="p14">
            <p:contentPart p14:bwMode="auto" r:id="rId47">
              <p14:nvContentPartPr>
                <p14:cNvPr id="102" name="Ink 101"/>
                <p14:cNvContentPartPr/>
                <p14:nvPr/>
              </p14:nvContentPartPr>
              <p14:xfrm>
                <a:off x="2983220" y="5871358"/>
                <a:ext cx="489193" cy="276716"/>
              </p14:xfrm>
            </p:contentPart>
          </mc:Choice>
          <mc:Fallback xmlns="">
            <p:pic>
              <p:nvPicPr>
                <p:cNvPr id="102" name="Ink 101"/>
                <p:cNvPicPr/>
                <p:nvPr/>
              </p:nvPicPr>
              <p:blipFill>
                <a:blip r:embed="rId48"/>
                <a:stretch>
                  <a:fillRect/>
                </a:stretch>
              </p:blipFill>
              <p:spPr>
                <a:xfrm>
                  <a:off x="2976741" y="5858044"/>
                  <a:ext cx="505391" cy="30262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3" name="Ink 102"/>
                <p14:cNvContentPartPr/>
                <p14:nvPr/>
              </p14:nvContentPartPr>
              <p14:xfrm>
                <a:off x="2839411" y="5352160"/>
                <a:ext cx="403713" cy="32248"/>
              </p14:xfrm>
            </p:contentPart>
          </mc:Choice>
          <mc:Fallback xmlns="">
            <p:pic>
              <p:nvPicPr>
                <p:cNvPr id="103" name="Ink 102"/>
                <p:cNvPicPr/>
                <p:nvPr/>
              </p:nvPicPr>
              <p:blipFill>
                <a:blip r:embed="rId50"/>
                <a:stretch>
                  <a:fillRect/>
                </a:stretch>
              </p:blipFill>
              <p:spPr>
                <a:xfrm>
                  <a:off x="2825018" y="5336753"/>
                  <a:ext cx="433578" cy="5876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4" name="Ink 103"/>
                <p14:cNvContentPartPr/>
                <p14:nvPr/>
              </p14:nvContentPartPr>
              <p14:xfrm>
                <a:off x="3309411" y="4848094"/>
                <a:ext cx="260840" cy="568439"/>
              </p14:xfrm>
            </p:contentPart>
          </mc:Choice>
          <mc:Fallback xmlns="">
            <p:pic>
              <p:nvPicPr>
                <p:cNvPr id="104" name="Ink 103"/>
                <p:cNvPicPr/>
                <p:nvPr/>
              </p:nvPicPr>
              <p:blipFill>
                <a:blip r:embed="rId52"/>
                <a:stretch>
                  <a:fillRect/>
                </a:stretch>
              </p:blipFill>
              <p:spPr>
                <a:xfrm>
                  <a:off x="3296801" y="4835494"/>
                  <a:ext cx="281736" cy="588239"/>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5" name="Ink 104"/>
                <p14:cNvContentPartPr/>
                <p14:nvPr/>
              </p14:nvContentPartPr>
              <p14:xfrm>
                <a:off x="3019921" y="4954389"/>
                <a:ext cx="270203" cy="346298"/>
              </p14:xfrm>
            </p:contentPart>
          </mc:Choice>
          <mc:Fallback xmlns="">
            <p:pic>
              <p:nvPicPr>
                <p:cNvPr id="105" name="Ink 104"/>
                <p:cNvPicPr/>
                <p:nvPr/>
              </p:nvPicPr>
              <p:blipFill>
                <a:blip r:embed="rId54"/>
                <a:stretch>
                  <a:fillRect/>
                </a:stretch>
              </p:blipFill>
              <p:spPr>
                <a:xfrm>
                  <a:off x="3004069" y="4940350"/>
                  <a:ext cx="297584" cy="37545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107" name="Ink 106"/>
              <p14:cNvContentPartPr/>
              <p14:nvPr/>
            </p14:nvContentPartPr>
            <p14:xfrm>
              <a:off x="4822271" y="5247585"/>
              <a:ext cx="197643" cy="561121"/>
            </p14:xfrm>
          </p:contentPart>
        </mc:Choice>
        <mc:Fallback xmlns="">
          <p:pic>
            <p:nvPicPr>
              <p:cNvPr id="107" name="Ink 106"/>
              <p:cNvPicPr/>
              <p:nvPr/>
            </p:nvPicPr>
            <p:blipFill>
              <a:blip r:embed="rId56"/>
              <a:stretch>
                <a:fillRect/>
              </a:stretch>
            </p:blipFill>
            <p:spPr>
              <a:xfrm>
                <a:off x="4806431" y="5233539"/>
                <a:ext cx="230764" cy="59281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8" name="Ink 107"/>
              <p14:cNvContentPartPr/>
              <p14:nvPr/>
            </p14:nvContentPartPr>
            <p14:xfrm>
              <a:off x="5133388" y="5197848"/>
              <a:ext cx="122368" cy="601804"/>
            </p14:xfrm>
          </p:contentPart>
        </mc:Choice>
        <mc:Fallback xmlns="">
          <p:pic>
            <p:nvPicPr>
              <p:cNvPr id="108" name="Ink 107"/>
              <p:cNvPicPr/>
              <p:nvPr/>
            </p:nvPicPr>
            <p:blipFill>
              <a:blip r:embed="rId58"/>
              <a:stretch>
                <a:fillRect/>
              </a:stretch>
            </p:blipFill>
            <p:spPr>
              <a:xfrm>
                <a:off x="5117912" y="5183091"/>
                <a:ext cx="154400" cy="633838"/>
              </a:xfrm>
              <a:prstGeom prst="rect">
                <a:avLst/>
              </a:prstGeom>
            </p:spPr>
          </p:pic>
        </mc:Fallback>
      </mc:AlternateContent>
      <p:grpSp>
        <p:nvGrpSpPr>
          <p:cNvPr id="29" name="Group 28"/>
          <p:cNvGrpSpPr/>
          <p:nvPr/>
        </p:nvGrpSpPr>
        <p:grpSpPr>
          <a:xfrm>
            <a:off x="4835191" y="4819054"/>
            <a:ext cx="730840" cy="1299980"/>
            <a:chOff x="4835191" y="4819054"/>
            <a:chExt cx="730840" cy="1299980"/>
          </a:xfrm>
        </p:grpSpPr>
        <mc:AlternateContent xmlns:mc="http://schemas.openxmlformats.org/markup-compatibility/2006" xmlns:p14="http://schemas.microsoft.com/office/powerpoint/2010/main">
          <mc:Choice Requires="p14">
            <p:contentPart p14:bwMode="auto" r:id="rId59">
              <p14:nvContentPartPr>
                <p14:cNvPr id="109" name="Ink 108"/>
                <p14:cNvContentPartPr/>
                <p14:nvPr/>
              </p14:nvContentPartPr>
              <p14:xfrm>
                <a:off x="4979000" y="5842318"/>
                <a:ext cx="489193" cy="276716"/>
              </p14:xfrm>
            </p:contentPart>
          </mc:Choice>
          <mc:Fallback xmlns="">
            <p:pic>
              <p:nvPicPr>
                <p:cNvPr id="109" name="Ink 108"/>
                <p:cNvPicPr/>
                <p:nvPr/>
              </p:nvPicPr>
              <p:blipFill>
                <a:blip r:embed="rId60"/>
                <a:stretch>
                  <a:fillRect/>
                </a:stretch>
              </p:blipFill>
              <p:spPr>
                <a:xfrm>
                  <a:off x="4972161" y="5829004"/>
                  <a:ext cx="505751" cy="302624"/>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0" name="Ink 109"/>
                <p14:cNvContentPartPr/>
                <p14:nvPr/>
              </p14:nvContentPartPr>
              <p14:xfrm>
                <a:off x="4835191" y="5323120"/>
                <a:ext cx="403713" cy="32248"/>
              </p14:xfrm>
            </p:contentPart>
          </mc:Choice>
          <mc:Fallback xmlns="">
            <p:pic>
              <p:nvPicPr>
                <p:cNvPr id="110" name="Ink 109"/>
                <p:cNvPicPr/>
                <p:nvPr/>
              </p:nvPicPr>
              <p:blipFill>
                <a:blip r:embed="rId62"/>
                <a:stretch>
                  <a:fillRect/>
                </a:stretch>
              </p:blipFill>
              <p:spPr>
                <a:xfrm>
                  <a:off x="4820798" y="5307713"/>
                  <a:ext cx="433578" cy="5876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1" name="Ink 110"/>
                <p14:cNvContentPartPr/>
                <p14:nvPr/>
              </p14:nvContentPartPr>
              <p14:xfrm>
                <a:off x="5305191" y="4819054"/>
                <a:ext cx="260840" cy="568439"/>
              </p14:xfrm>
            </p:contentPart>
          </mc:Choice>
          <mc:Fallback xmlns="">
            <p:pic>
              <p:nvPicPr>
                <p:cNvPr id="111" name="Ink 110"/>
                <p:cNvPicPr/>
                <p:nvPr/>
              </p:nvPicPr>
              <p:blipFill>
                <a:blip r:embed="rId64"/>
                <a:stretch>
                  <a:fillRect/>
                </a:stretch>
              </p:blipFill>
              <p:spPr>
                <a:xfrm>
                  <a:off x="5292599" y="4806454"/>
                  <a:ext cx="281707" cy="58823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2" name="Ink 111"/>
                <p14:cNvContentPartPr/>
                <p14:nvPr/>
              </p14:nvContentPartPr>
              <p14:xfrm>
                <a:off x="5015701" y="4925349"/>
                <a:ext cx="270203" cy="346298"/>
              </p14:xfrm>
            </p:contentPart>
          </mc:Choice>
          <mc:Fallback xmlns="">
            <p:pic>
              <p:nvPicPr>
                <p:cNvPr id="112" name="Ink 111"/>
                <p:cNvPicPr/>
                <p:nvPr/>
              </p:nvPicPr>
              <p:blipFill>
                <a:blip r:embed="rId66"/>
                <a:stretch>
                  <a:fillRect/>
                </a:stretch>
              </p:blipFill>
              <p:spPr>
                <a:xfrm>
                  <a:off x="4999870" y="4911295"/>
                  <a:ext cx="297547" cy="37548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114" name="Ink 113"/>
              <p14:cNvContentPartPr/>
              <p14:nvPr/>
            </p14:nvContentPartPr>
            <p14:xfrm>
              <a:off x="5589131" y="5247805"/>
              <a:ext cx="197643" cy="561121"/>
            </p14:xfrm>
          </p:contentPart>
        </mc:Choice>
        <mc:Fallback xmlns="">
          <p:pic>
            <p:nvPicPr>
              <p:cNvPr id="114" name="Ink 113"/>
              <p:cNvPicPr/>
              <p:nvPr/>
            </p:nvPicPr>
            <p:blipFill>
              <a:blip r:embed="rId68"/>
              <a:stretch>
                <a:fillRect/>
              </a:stretch>
            </p:blipFill>
            <p:spPr>
              <a:xfrm>
                <a:off x="5573291" y="5233768"/>
                <a:ext cx="230764" cy="592794"/>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15" name="Ink 114"/>
              <p14:cNvContentPartPr/>
              <p14:nvPr/>
            </p14:nvContentPartPr>
            <p14:xfrm>
              <a:off x="5900248" y="5198068"/>
              <a:ext cx="122368" cy="601804"/>
            </p14:xfrm>
          </p:contentPart>
        </mc:Choice>
        <mc:Fallback xmlns="">
          <p:pic>
            <p:nvPicPr>
              <p:cNvPr id="115" name="Ink 114"/>
              <p:cNvPicPr/>
              <p:nvPr/>
            </p:nvPicPr>
            <p:blipFill>
              <a:blip r:embed="rId70"/>
              <a:stretch>
                <a:fillRect/>
              </a:stretch>
            </p:blipFill>
            <p:spPr>
              <a:xfrm>
                <a:off x="5884772" y="5183311"/>
                <a:ext cx="154400" cy="633838"/>
              </a:xfrm>
              <a:prstGeom prst="rect">
                <a:avLst/>
              </a:prstGeom>
            </p:spPr>
          </p:pic>
        </mc:Fallback>
      </mc:AlternateContent>
      <p:grpSp>
        <p:nvGrpSpPr>
          <p:cNvPr id="9" name="Group 8"/>
          <p:cNvGrpSpPr/>
          <p:nvPr/>
        </p:nvGrpSpPr>
        <p:grpSpPr>
          <a:xfrm>
            <a:off x="5602051" y="5455010"/>
            <a:ext cx="633002" cy="664244"/>
            <a:chOff x="5602051" y="5455010"/>
            <a:chExt cx="633002" cy="664244"/>
          </a:xfrm>
        </p:grpSpPr>
        <mc:AlternateContent xmlns:mc="http://schemas.openxmlformats.org/markup-compatibility/2006" xmlns:p14="http://schemas.microsoft.com/office/powerpoint/2010/main">
          <mc:Choice Requires="p14">
            <p:contentPart p14:bwMode="auto" r:id="rId71">
              <p14:nvContentPartPr>
                <p14:cNvPr id="116" name="Ink 115"/>
                <p14:cNvContentPartPr/>
                <p14:nvPr/>
              </p14:nvContentPartPr>
              <p14:xfrm>
                <a:off x="5745860" y="5842538"/>
                <a:ext cx="489193" cy="276716"/>
              </p14:xfrm>
            </p:contentPart>
          </mc:Choice>
          <mc:Fallback xmlns="">
            <p:pic>
              <p:nvPicPr>
                <p:cNvPr id="116" name="Ink 115"/>
                <p:cNvPicPr/>
                <p:nvPr/>
              </p:nvPicPr>
              <p:blipFill>
                <a:blip r:embed="rId72"/>
                <a:stretch>
                  <a:fillRect/>
                </a:stretch>
              </p:blipFill>
              <p:spPr>
                <a:xfrm>
                  <a:off x="5739016" y="5829224"/>
                  <a:ext cx="505764" cy="30262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7" name="Ink 116"/>
                <p14:cNvContentPartPr/>
                <p14:nvPr/>
              </p14:nvContentPartPr>
              <p14:xfrm>
                <a:off x="5602051" y="5455010"/>
                <a:ext cx="403713" cy="32248"/>
              </p14:xfrm>
            </p:contentPart>
          </mc:Choice>
          <mc:Fallback xmlns="">
            <p:pic>
              <p:nvPicPr>
                <p:cNvPr id="117" name="Ink 116"/>
                <p:cNvPicPr/>
                <p:nvPr/>
              </p:nvPicPr>
              <p:blipFill>
                <a:blip r:embed="rId74"/>
                <a:stretch>
                  <a:fillRect/>
                </a:stretch>
              </p:blipFill>
              <p:spPr>
                <a:xfrm>
                  <a:off x="5587646" y="5439430"/>
                  <a:ext cx="433604" cy="5906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121" name="Ink 120"/>
              <p14:cNvContentPartPr/>
              <p14:nvPr/>
            </p14:nvContentPartPr>
            <p14:xfrm>
              <a:off x="6355991" y="5248025"/>
              <a:ext cx="197643" cy="561121"/>
            </p14:xfrm>
          </p:contentPart>
        </mc:Choice>
        <mc:Fallback xmlns="">
          <p:pic>
            <p:nvPicPr>
              <p:cNvPr id="121" name="Ink 120"/>
              <p:cNvPicPr/>
              <p:nvPr/>
            </p:nvPicPr>
            <p:blipFill>
              <a:blip r:embed="rId76"/>
              <a:stretch>
                <a:fillRect/>
              </a:stretch>
            </p:blipFill>
            <p:spPr>
              <a:xfrm>
                <a:off x="6340151" y="5233988"/>
                <a:ext cx="230764" cy="592794"/>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22" name="Ink 121"/>
              <p14:cNvContentPartPr/>
              <p14:nvPr/>
            </p14:nvContentPartPr>
            <p14:xfrm>
              <a:off x="6667108" y="5198288"/>
              <a:ext cx="122368" cy="601804"/>
            </p14:xfrm>
          </p:contentPart>
        </mc:Choice>
        <mc:Fallback xmlns="">
          <p:pic>
            <p:nvPicPr>
              <p:cNvPr id="122" name="Ink 121"/>
              <p:cNvPicPr/>
              <p:nvPr/>
            </p:nvPicPr>
            <p:blipFill>
              <a:blip r:embed="rId78"/>
              <a:stretch>
                <a:fillRect/>
              </a:stretch>
            </p:blipFill>
            <p:spPr>
              <a:xfrm>
                <a:off x="6651632" y="5183522"/>
                <a:ext cx="154400" cy="633857"/>
              </a:xfrm>
              <a:prstGeom prst="rect">
                <a:avLst/>
              </a:prstGeom>
            </p:spPr>
          </p:pic>
        </mc:Fallback>
      </mc:AlternateContent>
      <p:grpSp>
        <p:nvGrpSpPr>
          <p:cNvPr id="10" name="Group 9"/>
          <p:cNvGrpSpPr/>
          <p:nvPr/>
        </p:nvGrpSpPr>
        <p:grpSpPr>
          <a:xfrm>
            <a:off x="6368911" y="5623475"/>
            <a:ext cx="633002" cy="495999"/>
            <a:chOff x="6368911" y="5623475"/>
            <a:chExt cx="633002" cy="495999"/>
          </a:xfrm>
        </p:grpSpPr>
        <mc:AlternateContent xmlns:mc="http://schemas.openxmlformats.org/markup-compatibility/2006" xmlns:p14="http://schemas.microsoft.com/office/powerpoint/2010/main">
          <mc:Choice Requires="p14">
            <p:contentPart p14:bwMode="auto" r:id="rId79">
              <p14:nvContentPartPr>
                <p14:cNvPr id="123" name="Ink 122"/>
                <p14:cNvContentPartPr/>
                <p14:nvPr/>
              </p14:nvContentPartPr>
              <p14:xfrm>
                <a:off x="6512720" y="5842758"/>
                <a:ext cx="489193" cy="276716"/>
              </p14:xfrm>
            </p:contentPart>
          </mc:Choice>
          <mc:Fallback xmlns="">
            <p:pic>
              <p:nvPicPr>
                <p:cNvPr id="123" name="Ink 122"/>
                <p:cNvPicPr/>
                <p:nvPr/>
              </p:nvPicPr>
              <p:blipFill>
                <a:blip r:embed="rId80"/>
                <a:stretch>
                  <a:fillRect/>
                </a:stretch>
              </p:blipFill>
              <p:spPr>
                <a:xfrm>
                  <a:off x="6505876" y="5829444"/>
                  <a:ext cx="505764" cy="302624"/>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24" name="Ink 123"/>
                <p14:cNvContentPartPr/>
                <p14:nvPr/>
              </p14:nvContentPartPr>
              <p14:xfrm>
                <a:off x="6368911" y="5623475"/>
                <a:ext cx="403713" cy="32248"/>
              </p14:xfrm>
            </p:contentPart>
          </mc:Choice>
          <mc:Fallback xmlns="">
            <p:pic>
              <p:nvPicPr>
                <p:cNvPr id="124" name="Ink 123"/>
                <p:cNvPicPr/>
                <p:nvPr/>
              </p:nvPicPr>
              <p:blipFill>
                <a:blip r:embed="rId82"/>
                <a:stretch>
                  <a:fillRect/>
                </a:stretch>
              </p:blipFill>
              <p:spPr>
                <a:xfrm>
                  <a:off x="6354506" y="5607895"/>
                  <a:ext cx="433604" cy="5906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3">
            <p14:nvContentPartPr>
              <p14:cNvPr id="128" name="Ink 127"/>
              <p14:cNvContentPartPr/>
              <p14:nvPr/>
            </p14:nvContentPartPr>
            <p14:xfrm>
              <a:off x="7122851" y="5248245"/>
              <a:ext cx="197643" cy="561121"/>
            </p14:xfrm>
          </p:contentPart>
        </mc:Choice>
        <mc:Fallback xmlns="">
          <p:pic>
            <p:nvPicPr>
              <p:cNvPr id="128" name="Ink 127"/>
              <p:cNvPicPr/>
              <p:nvPr/>
            </p:nvPicPr>
            <p:blipFill>
              <a:blip r:embed="rId84"/>
              <a:stretch>
                <a:fillRect/>
              </a:stretch>
            </p:blipFill>
            <p:spPr>
              <a:xfrm>
                <a:off x="7107011" y="5234208"/>
                <a:ext cx="230764" cy="592794"/>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29" name="Ink 128"/>
              <p14:cNvContentPartPr/>
              <p14:nvPr/>
            </p14:nvContentPartPr>
            <p14:xfrm>
              <a:off x="7433968" y="5198508"/>
              <a:ext cx="122368" cy="601804"/>
            </p14:xfrm>
          </p:contentPart>
        </mc:Choice>
        <mc:Fallback xmlns="">
          <p:pic>
            <p:nvPicPr>
              <p:cNvPr id="129" name="Ink 128"/>
              <p:cNvPicPr/>
              <p:nvPr/>
            </p:nvPicPr>
            <p:blipFill>
              <a:blip r:embed="rId86"/>
              <a:stretch>
                <a:fillRect/>
              </a:stretch>
            </p:blipFill>
            <p:spPr>
              <a:xfrm>
                <a:off x="7418446" y="5183751"/>
                <a:ext cx="154494" cy="633838"/>
              </a:xfrm>
              <a:prstGeom prst="rect">
                <a:avLst/>
              </a:prstGeom>
            </p:spPr>
          </p:pic>
        </mc:Fallback>
      </mc:AlternateContent>
      <p:grpSp>
        <p:nvGrpSpPr>
          <p:cNvPr id="22" name="Group 21"/>
          <p:cNvGrpSpPr/>
          <p:nvPr/>
        </p:nvGrpSpPr>
        <p:grpSpPr>
          <a:xfrm>
            <a:off x="7135771" y="4819714"/>
            <a:ext cx="730840" cy="1299980"/>
            <a:chOff x="7135771" y="4819714"/>
            <a:chExt cx="730840" cy="1299980"/>
          </a:xfrm>
        </p:grpSpPr>
        <mc:AlternateContent xmlns:mc="http://schemas.openxmlformats.org/markup-compatibility/2006" xmlns:p14="http://schemas.microsoft.com/office/powerpoint/2010/main">
          <mc:Choice Requires="p14">
            <p:contentPart p14:bwMode="auto" r:id="rId87">
              <p14:nvContentPartPr>
                <p14:cNvPr id="130" name="Ink 129"/>
                <p14:cNvContentPartPr/>
                <p14:nvPr/>
              </p14:nvContentPartPr>
              <p14:xfrm>
                <a:off x="7279580" y="5842978"/>
                <a:ext cx="489193" cy="276716"/>
              </p14:xfrm>
            </p:contentPart>
          </mc:Choice>
          <mc:Fallback xmlns="">
            <p:pic>
              <p:nvPicPr>
                <p:cNvPr id="130" name="Ink 129"/>
                <p:cNvPicPr/>
                <p:nvPr/>
              </p:nvPicPr>
              <p:blipFill>
                <a:blip r:embed="rId88"/>
                <a:stretch>
                  <a:fillRect/>
                </a:stretch>
              </p:blipFill>
              <p:spPr>
                <a:xfrm>
                  <a:off x="7272741" y="5829664"/>
                  <a:ext cx="505391" cy="302624"/>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31" name="Ink 130"/>
                <p14:cNvContentPartPr/>
                <p14:nvPr/>
              </p14:nvContentPartPr>
              <p14:xfrm>
                <a:off x="7135771" y="5323780"/>
                <a:ext cx="403713" cy="32248"/>
              </p14:xfrm>
            </p:contentPart>
          </mc:Choice>
          <mc:Fallback xmlns="">
            <p:pic>
              <p:nvPicPr>
                <p:cNvPr id="131" name="Ink 130"/>
                <p:cNvPicPr/>
                <p:nvPr/>
              </p:nvPicPr>
              <p:blipFill>
                <a:blip r:embed="rId90"/>
                <a:stretch>
                  <a:fillRect/>
                </a:stretch>
              </p:blipFill>
              <p:spPr>
                <a:xfrm>
                  <a:off x="7121378" y="5308373"/>
                  <a:ext cx="433578" cy="58763"/>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32" name="Ink 131"/>
                <p14:cNvContentPartPr/>
                <p14:nvPr/>
              </p14:nvContentPartPr>
              <p14:xfrm>
                <a:off x="7605771" y="4819714"/>
                <a:ext cx="260840" cy="568439"/>
              </p14:xfrm>
            </p:contentPart>
          </mc:Choice>
          <mc:Fallback xmlns="">
            <p:pic>
              <p:nvPicPr>
                <p:cNvPr id="132" name="Ink 131"/>
                <p:cNvPicPr/>
                <p:nvPr/>
              </p:nvPicPr>
              <p:blipFill>
                <a:blip r:embed="rId92"/>
                <a:stretch>
                  <a:fillRect/>
                </a:stretch>
              </p:blipFill>
              <p:spPr>
                <a:xfrm>
                  <a:off x="7593179" y="4807114"/>
                  <a:ext cx="281707" cy="588239"/>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33" name="Ink 132"/>
                <p14:cNvContentPartPr/>
                <p14:nvPr/>
              </p14:nvContentPartPr>
              <p14:xfrm>
                <a:off x="7316281" y="4926009"/>
                <a:ext cx="270203" cy="346298"/>
              </p14:xfrm>
            </p:contentPart>
          </mc:Choice>
          <mc:Fallback xmlns="">
            <p:pic>
              <p:nvPicPr>
                <p:cNvPr id="133" name="Ink 132"/>
                <p:cNvPicPr/>
                <p:nvPr/>
              </p:nvPicPr>
              <p:blipFill>
                <a:blip r:embed="rId94"/>
                <a:stretch>
                  <a:fillRect/>
                </a:stretch>
              </p:blipFill>
              <p:spPr>
                <a:xfrm>
                  <a:off x="7300450" y="4911970"/>
                  <a:ext cx="297547" cy="375456"/>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56" name="Ink 55"/>
                <p14:cNvContentPartPr/>
                <p14:nvPr/>
              </p14:nvContentPartPr>
              <p14:xfrm>
                <a:off x="7218527" y="4905889"/>
                <a:ext cx="270203" cy="346298"/>
              </p14:xfrm>
            </p:contentPart>
          </mc:Choice>
          <mc:Fallback xmlns="">
            <p:pic>
              <p:nvPicPr>
                <p:cNvPr id="56" name="Ink 55"/>
                <p:cNvPicPr/>
                <p:nvPr/>
              </p:nvPicPr>
              <p:blipFill>
                <a:blip r:embed="rId96"/>
                <a:stretch>
                  <a:fillRect/>
                </a:stretch>
              </p:blipFill>
              <p:spPr>
                <a:xfrm>
                  <a:off x="7202696" y="4891850"/>
                  <a:ext cx="297547" cy="375456"/>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7" name="Ink 56"/>
                <p14:cNvContentPartPr/>
                <p14:nvPr/>
              </p14:nvContentPartPr>
              <p14:xfrm>
                <a:off x="7439935" y="4972029"/>
                <a:ext cx="270203" cy="346298"/>
              </p14:xfrm>
            </p:contentPart>
          </mc:Choice>
          <mc:Fallback xmlns="">
            <p:pic>
              <p:nvPicPr>
                <p:cNvPr id="57" name="Ink 56"/>
                <p:cNvPicPr/>
                <p:nvPr/>
              </p:nvPicPr>
              <p:blipFill>
                <a:blip r:embed="rId96"/>
                <a:stretch>
                  <a:fillRect/>
                </a:stretch>
              </p:blipFill>
              <p:spPr>
                <a:xfrm>
                  <a:off x="7424104" y="4957990"/>
                  <a:ext cx="297547" cy="375456"/>
                </a:xfrm>
                <a:prstGeom prst="rect">
                  <a:avLst/>
                </a:prstGeom>
              </p:spPr>
            </p:pic>
          </mc:Fallback>
        </mc:AlternateContent>
      </p:grpSp>
    </p:spTree>
    <p:custDataLst>
      <p:tags r:id="rId1"/>
    </p:custDataLst>
    <p:extLst>
      <p:ext uri="{BB962C8B-B14F-4D97-AF65-F5344CB8AC3E}">
        <p14:creationId xmlns:p14="http://schemas.microsoft.com/office/powerpoint/2010/main" val="321499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28</a:t>
            </a:fld>
            <a:endParaRPr lang="en-US"/>
          </a:p>
        </p:txBody>
      </p:sp>
      <p:sp>
        <p:nvSpPr>
          <p:cNvPr id="2" name="Content Placeholder 1"/>
          <p:cNvSpPr>
            <a:spLocks noGrp="1"/>
          </p:cNvSpPr>
          <p:nvPr>
            <p:ph idx="1"/>
          </p:nvPr>
        </p:nvSpPr>
        <p:spPr>
          <a:xfrm>
            <a:off x="1749971" y="1909380"/>
            <a:ext cx="5517933" cy="2000469"/>
          </a:xfrm>
        </p:spPr>
        <p:txBody>
          <a:bodyPr/>
          <a:lstStyle/>
          <a:p>
            <a:r>
              <a:rPr lang="en-US" b="1" dirty="0"/>
              <a:t>Q. </a:t>
            </a:r>
            <a:r>
              <a:rPr lang="en-US" dirty="0"/>
              <a:t>Does letting your house cool down now imply spending more heat in total compared to </a:t>
            </a:r>
            <a:br>
              <a:rPr lang="en-US" dirty="0"/>
            </a:br>
            <a:r>
              <a:rPr lang="en-US" dirty="0"/>
              <a:t>keeping temperature constant ? </a:t>
            </a:r>
          </a:p>
          <a:p>
            <a:r>
              <a:rPr lang="en-US" b="1" dirty="0"/>
              <a:t>A</a:t>
            </a:r>
            <a:r>
              <a:rPr lang="en-US" dirty="0"/>
              <a:t>. No, less heat</a:t>
            </a:r>
          </a:p>
          <a:p>
            <a:pPr marL="0" indent="0">
              <a:buNone/>
            </a:pPr>
            <a:endParaRPr lang="fr-CH" dirty="0" smtClean="0"/>
          </a:p>
        </p:txBody>
      </p:sp>
    </p:spTree>
    <p:custDataLst>
      <p:tags r:id="rId1"/>
    </p:custDataLst>
    <p:extLst>
      <p:ext uri="{BB962C8B-B14F-4D97-AF65-F5344CB8AC3E}">
        <p14:creationId xmlns:p14="http://schemas.microsoft.com/office/powerpoint/2010/main" val="789262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5633631" cy="908050"/>
          </a:xfrm>
        </p:spPr>
        <p:txBody>
          <a:bodyPr/>
          <a:lstStyle/>
          <a:p>
            <a:r>
              <a:rPr lang="fr-CH" dirty="0" err="1" smtClean="0"/>
              <a:t>Findings</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813917"/>
                <a:ext cx="5296852" cy="5928196"/>
              </a:xfrm>
            </p:spPr>
            <p:txBody>
              <a:bodyPr/>
              <a:lstStyle/>
              <a:p>
                <a:r>
                  <a:rPr lang="fr-CH" dirty="0" smtClean="0"/>
                  <a:t>Resistive </a:t>
                </a:r>
                <a:r>
                  <a:rPr lang="fr-CH" dirty="0" err="1" smtClean="0"/>
                  <a:t>heating</a:t>
                </a:r>
                <a:r>
                  <a:rPr lang="fr-CH" dirty="0" smtClean="0"/>
                  <a:t> system:</a:t>
                </a:r>
                <a:br>
                  <a:rPr lang="fr-CH" dirty="0" smtClean="0"/>
                </a:br>
                <a:r>
                  <a:rPr lang="fr-CH" dirty="0" err="1" smtClean="0"/>
                  <a:t>evaporation</a:t>
                </a:r>
                <a:r>
                  <a:rPr lang="fr-CH" dirty="0" smtClean="0"/>
                  <a:t> </a:t>
                </a:r>
                <a:r>
                  <a:rPr lang="fr-CH" dirty="0" err="1" smtClean="0"/>
                  <a:t>is</a:t>
                </a:r>
                <a:r>
                  <a:rPr lang="fr-CH" dirty="0" smtClean="0"/>
                  <a:t> positive.</a:t>
                </a:r>
              </a:p>
              <a:p>
                <a:pPr>
                  <a:buNone/>
                </a:pPr>
                <a:r>
                  <a:rPr lang="fr-CH" dirty="0" smtClean="0"/>
                  <a:t>	This </a:t>
                </a:r>
                <a:r>
                  <a:rPr lang="fr-CH" dirty="0" err="1" smtClean="0"/>
                  <a:t>is</a:t>
                </a:r>
                <a:r>
                  <a:rPr lang="fr-CH" dirty="0" smtClean="0"/>
                  <a:t> </a:t>
                </a:r>
                <a:r>
                  <a:rPr lang="fr-CH" dirty="0" err="1" smtClean="0"/>
                  <a:t>why</a:t>
                </a:r>
                <a:r>
                  <a:rPr lang="fr-CH" dirty="0" smtClean="0"/>
                  <a:t> </a:t>
                </a:r>
                <a:r>
                  <a:rPr lang="fr-CH" dirty="0" err="1" smtClean="0"/>
                  <a:t>Voltalis</a:t>
                </a:r>
                <a:r>
                  <a:rPr lang="fr-CH" dirty="0" smtClean="0"/>
                  <a:t> </a:t>
                </a:r>
                <a:r>
                  <a:rPr lang="fr-CH" dirty="0" err="1" smtClean="0"/>
                  <a:t>bluepod</a:t>
                </a:r>
                <a:r>
                  <a:rPr lang="fr-CH" dirty="0" smtClean="0"/>
                  <a:t> </a:t>
                </a:r>
                <a:r>
                  <a:rPr lang="fr-CH" dirty="0" err="1" smtClean="0"/>
                  <a:t>is</a:t>
                </a:r>
                <a:r>
                  <a:rPr lang="fr-CH" dirty="0" smtClean="0"/>
                  <a:t> </a:t>
                </a:r>
                <a:r>
                  <a:rPr lang="fr-CH" dirty="0" err="1" smtClean="0"/>
                  <a:t>accepted</a:t>
                </a:r>
                <a:r>
                  <a:rPr lang="fr-CH" dirty="0" smtClean="0"/>
                  <a:t> by </a:t>
                </a:r>
                <a:r>
                  <a:rPr lang="fr-CH" dirty="0" err="1" smtClean="0"/>
                  <a:t>users</a:t>
                </a:r>
                <a:r>
                  <a:rPr lang="fr-CH" dirty="0" smtClean="0"/>
                  <a:t/>
                </a:r>
                <a:br>
                  <a:rPr lang="fr-CH" dirty="0" smtClean="0"/>
                </a:br>
                <a:endParaRPr lang="fr-CH" dirty="0" smtClean="0"/>
              </a:p>
              <a:p>
                <a:r>
                  <a:rPr lang="fr-CH" dirty="0" smtClean="0"/>
                  <a:t>If </a:t>
                </a:r>
                <a:r>
                  <a:rPr lang="fr-CH" dirty="0" err="1" smtClean="0"/>
                  <a:t>heat</a:t>
                </a:r>
                <a:r>
                  <a:rPr lang="fr-CH" dirty="0" smtClean="0"/>
                  <a:t> = </a:t>
                </a:r>
                <a:r>
                  <a:rPr lang="fr-CH" dirty="0" err="1" smtClean="0"/>
                  <a:t>heat</a:t>
                </a:r>
                <a:r>
                  <a:rPr lang="fr-CH" dirty="0" smtClean="0"/>
                  <a:t> </a:t>
                </a:r>
                <a:r>
                  <a:rPr lang="fr-CH" dirty="0" err="1" smtClean="0"/>
                  <a:t>pump</a:t>
                </a:r>
                <a:r>
                  <a:rPr lang="fr-CH" dirty="0" smtClean="0"/>
                  <a:t>, coefficient of performance </a:t>
                </a:r>
                <a14:m>
                  <m:oMath xmlns:m="http://schemas.openxmlformats.org/officeDocument/2006/math">
                    <m:r>
                      <a:rPr lang="fr-CH" b="0" i="1" smtClean="0">
                        <a:latin typeface="Cambria Math"/>
                      </a:rPr>
                      <m:t>𝜖</m:t>
                    </m:r>
                  </m:oMath>
                </a14:m>
                <a:r>
                  <a:rPr lang="fr-CH" dirty="0" smtClean="0"/>
                  <a:t> </a:t>
                </a:r>
                <a:r>
                  <a:rPr lang="fr-CH" dirty="0" err="1" smtClean="0"/>
                  <a:t>may</a:t>
                </a:r>
                <a:r>
                  <a:rPr lang="fr-CH" dirty="0" smtClean="0"/>
                  <a:t> </a:t>
                </a:r>
                <a:r>
                  <a:rPr lang="fr-CH" dirty="0" err="1" smtClean="0"/>
                  <a:t>be</a:t>
                </a:r>
                <a:r>
                  <a:rPr lang="fr-CH" dirty="0" smtClean="0"/>
                  <a:t> variable</a:t>
                </a:r>
                <a:br>
                  <a:rPr lang="fr-CH" dirty="0" smtClean="0"/>
                </a:br>
                <a:r>
                  <a:rPr lang="fr-CH" dirty="0" err="1" smtClean="0"/>
                  <a:t>negative</a:t>
                </a:r>
                <a:r>
                  <a:rPr lang="fr-CH" dirty="0" smtClean="0"/>
                  <a:t> </a:t>
                </a:r>
                <a:r>
                  <a:rPr lang="fr-CH" dirty="0" err="1" smtClean="0"/>
                  <a:t>evaporation</a:t>
                </a:r>
                <a:r>
                  <a:rPr lang="fr-CH" dirty="0" smtClean="0"/>
                  <a:t> </a:t>
                </a:r>
                <a:r>
                  <a:rPr lang="fr-CH" dirty="0" err="1" smtClean="0"/>
                  <a:t>is</a:t>
                </a:r>
                <a:r>
                  <a:rPr lang="fr-CH" dirty="0" smtClean="0"/>
                  <a:t> possible</a:t>
                </a:r>
              </a:p>
              <a:p>
                <a:endParaRPr lang="fr-CH" dirty="0"/>
              </a:p>
              <a:p>
                <a:r>
                  <a:rPr lang="fr-CH" dirty="0" smtClean="0"/>
                  <a:t>Electric </a:t>
                </a:r>
                <a:r>
                  <a:rPr lang="fr-CH" dirty="0" err="1" smtClean="0"/>
                  <a:t>vehicle</a:t>
                </a:r>
                <a:r>
                  <a:rPr lang="fr-CH" dirty="0" smtClean="0"/>
                  <a:t>: </a:t>
                </a:r>
                <a:r>
                  <a:rPr lang="fr-CH" dirty="0" err="1" smtClean="0"/>
                  <a:t>delayed</a:t>
                </a:r>
                <a:r>
                  <a:rPr lang="fr-CH" dirty="0" smtClean="0"/>
                  <a:t>  charge </a:t>
                </a:r>
                <a:r>
                  <a:rPr lang="fr-CH" dirty="0" err="1" smtClean="0"/>
                  <a:t>may</a:t>
                </a:r>
                <a:r>
                  <a:rPr lang="fr-CH" dirty="0" smtClean="0"/>
                  <a:t> have to </a:t>
                </a:r>
                <a:r>
                  <a:rPr lang="fr-CH" dirty="0" err="1" smtClean="0"/>
                  <a:t>be</a:t>
                </a:r>
                <a:r>
                  <a:rPr lang="fr-CH" dirty="0" smtClean="0"/>
                  <a:t> </a:t>
                </a:r>
                <a:r>
                  <a:rPr lang="fr-CH" dirty="0" err="1" smtClean="0"/>
                  <a:t>faster</a:t>
                </a:r>
                <a:r>
                  <a:rPr lang="fr-CH" dirty="0" smtClean="0"/>
                  <a:t>, </a:t>
                </a:r>
                <a:r>
                  <a:rPr lang="fr-CH" dirty="0" err="1" smtClean="0"/>
                  <a:t>less</a:t>
                </a:r>
                <a:r>
                  <a:rPr lang="fr-CH" dirty="0" smtClean="0"/>
                  <a:t> efficient, </a:t>
                </a:r>
                <a:r>
                  <a:rPr lang="fr-CH" dirty="0" err="1" smtClean="0"/>
                  <a:t>negative</a:t>
                </a:r>
                <a:r>
                  <a:rPr lang="fr-CH" dirty="0" smtClean="0"/>
                  <a:t> </a:t>
                </a:r>
                <a:r>
                  <a:rPr lang="fr-CH" dirty="0" err="1"/>
                  <a:t>evaporation</a:t>
                </a:r>
                <a:r>
                  <a:rPr lang="fr-CH" dirty="0"/>
                  <a:t> </a:t>
                </a:r>
                <a:r>
                  <a:rPr lang="fr-CH" dirty="0" err="1"/>
                  <a:t>is</a:t>
                </a:r>
                <a:r>
                  <a:rPr lang="fr-CH" dirty="0"/>
                  <a:t> possible</a:t>
                </a:r>
                <a:endParaRPr lang="fr-CH" dirty="0" smtClean="0"/>
              </a:p>
              <a:p>
                <a:pPr>
                  <a:buNone/>
                </a:pPr>
                <a:endParaRPr lang="fr-CH"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813917"/>
                <a:ext cx="5296852" cy="5928196"/>
              </a:xfrm>
              <a:blipFill rotWithShape="1">
                <a:blip r:embed="rId3" cstate="print"/>
                <a:stretch>
                  <a:fillRect t="-823"/>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29</a:t>
            </a:fld>
            <a:endParaRPr lang="en-US"/>
          </a:p>
        </p:txBody>
      </p:sp>
      <p:pic>
        <p:nvPicPr>
          <p:cNvPr id="14" name="Picture 3"/>
          <p:cNvPicPr>
            <a:picLocks noChangeAspect="1" noChangeArrowheads="1"/>
          </p:cNvPicPr>
          <p:nvPr/>
        </p:nvPicPr>
        <p:blipFill>
          <a:blip r:embed="rId4" cstate="print"/>
          <a:srcRect/>
          <a:stretch>
            <a:fillRect/>
          </a:stretch>
        </p:blipFill>
        <p:spPr bwMode="auto">
          <a:xfrm>
            <a:off x="5939358" y="134346"/>
            <a:ext cx="3028950" cy="25050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26" name="Picture 2"/>
          <p:cNvPicPr>
            <a:picLocks noChangeAspect="1" noChangeArrowheads="1"/>
          </p:cNvPicPr>
          <p:nvPr/>
        </p:nvPicPr>
        <p:blipFill>
          <a:blip r:embed="rId5" cstate="print"/>
          <a:srcRect/>
          <a:stretch>
            <a:fillRect/>
          </a:stretch>
        </p:blipFill>
        <p:spPr bwMode="auto">
          <a:xfrm>
            <a:off x="5370003" y="2639421"/>
            <a:ext cx="3695700" cy="2390775"/>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srcRect/>
          <a:stretch>
            <a:fillRect/>
          </a:stretch>
        </p:blipFill>
        <p:spPr bwMode="auto">
          <a:xfrm>
            <a:off x="6170103" y="5141192"/>
            <a:ext cx="2095500" cy="15716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49152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8941" y="-1"/>
            <a:ext cx="4424083" cy="2326341"/>
          </a:xfrm>
        </p:spPr>
        <p:txBody>
          <a:bodyPr/>
          <a:lstStyle/>
          <a:p>
            <a:r>
              <a:rPr lang="fr-CH" dirty="0" err="1" smtClean="0"/>
              <a:t>Renewable</a:t>
            </a:r>
            <a:r>
              <a:rPr lang="fr-CH" dirty="0" smtClean="0"/>
              <a:t/>
            </a:r>
            <a:br>
              <a:rPr lang="fr-CH" dirty="0" smtClean="0"/>
            </a:br>
            <a:r>
              <a:rPr lang="fr-CH" dirty="0" smtClean="0"/>
              <a:t>but non </a:t>
            </a:r>
            <a:r>
              <a:rPr lang="fr-CH" dirty="0" err="1" smtClean="0"/>
              <a:t>dispatchable</a:t>
            </a:r>
            <a:endParaRPr lang="fr-CH" dirty="0"/>
          </a:p>
        </p:txBody>
      </p:sp>
      <p:sp>
        <p:nvSpPr>
          <p:cNvPr id="6" name="Content Placeholder 5"/>
          <p:cNvSpPr>
            <a:spLocks noGrp="1"/>
          </p:cNvSpPr>
          <p:nvPr>
            <p:ph idx="1"/>
          </p:nvPr>
        </p:nvSpPr>
        <p:spPr>
          <a:xfrm>
            <a:off x="179388" y="5230906"/>
            <a:ext cx="4486741" cy="1511206"/>
          </a:xfrm>
        </p:spPr>
        <p:txBody>
          <a:bodyPr/>
          <a:lstStyle/>
          <a:p>
            <a:r>
              <a:rPr lang="fr-CH" dirty="0" smtClean="0"/>
              <a:t>Wind and PV </a:t>
            </a:r>
            <a:r>
              <a:rPr lang="fr-CH" dirty="0" err="1" smtClean="0"/>
              <a:t>require</a:t>
            </a:r>
            <a:r>
              <a:rPr lang="fr-CH" dirty="0" smtClean="0"/>
              <a:t> </a:t>
            </a:r>
            <a:r>
              <a:rPr lang="fr-CH" dirty="0" err="1" smtClean="0"/>
              <a:t>some</a:t>
            </a:r>
            <a:r>
              <a:rPr lang="fr-CH" dirty="0" smtClean="0"/>
              <a:t> </a:t>
            </a:r>
            <a:r>
              <a:rPr lang="fr-CH" dirty="0" err="1" smtClean="0"/>
              <a:t>mechanisms</a:t>
            </a:r>
            <a:r>
              <a:rPr lang="fr-CH" dirty="0" smtClean="0"/>
              <a:t> to </a:t>
            </a:r>
            <a:r>
              <a:rPr lang="fr-CH" dirty="0" err="1" smtClean="0"/>
              <a:t>compensate</a:t>
            </a:r>
            <a:r>
              <a:rPr lang="fr-CH" dirty="0" smtClean="0"/>
              <a:t> non </a:t>
            </a:r>
            <a:r>
              <a:rPr lang="fr-CH" dirty="0" err="1" smtClean="0"/>
              <a:t>dispatchability</a:t>
            </a:r>
            <a:endParaRPr lang="fr-CH" dirty="0" smtClean="0"/>
          </a:p>
        </p:txBody>
      </p:sp>
      <p:sp>
        <p:nvSpPr>
          <p:cNvPr id="4" name="Footer Placeholder 3"/>
          <p:cNvSpPr>
            <a:spLocks noGrp="1"/>
          </p:cNvSpPr>
          <p:nvPr>
            <p:ph type="ftr" sz="quarter" idx="10"/>
          </p:nvPr>
        </p:nvSpPr>
        <p:spPr/>
        <p:txBody>
          <a:bodyPr/>
          <a:lstStyle/>
          <a:p>
            <a:pPr>
              <a:defRPr/>
            </a:pPr>
            <a:fld id="{6191F277-6BE5-406B-A866-C95192C0CCA0}" type="slidenum">
              <a:rPr lang="en-US" smtClean="0"/>
              <a:pPr>
                <a:defRPr/>
              </a:pPr>
              <a:t>3</a:t>
            </a:fld>
            <a:endParaRPr lang="en-US"/>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859" y="357188"/>
            <a:ext cx="3853984" cy="553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88859" y="5889698"/>
            <a:ext cx="3550023" cy="646331"/>
          </a:xfrm>
          <a:prstGeom prst="rect">
            <a:avLst/>
          </a:prstGeom>
          <a:noFill/>
          <a:ln>
            <a:noFill/>
          </a:ln>
        </p:spPr>
        <p:txBody>
          <a:bodyPr wrap="square" rtlCol="0">
            <a:spAutoFit/>
          </a:bodyPr>
          <a:lstStyle/>
          <a:p>
            <a:pPr algn="l"/>
            <a:r>
              <a:rPr lang="fr-CH" dirty="0" smtClean="0">
                <a:solidFill>
                  <a:schemeClr val="tx1">
                    <a:lumMod val="75000"/>
                    <a:lumOff val="25000"/>
                  </a:schemeClr>
                </a:solidFill>
                <a:latin typeface="+mj-lt"/>
              </a:rPr>
              <a:t>Source: «Battle of the </a:t>
            </a:r>
            <a:r>
              <a:rPr lang="fr-CH" dirty="0" err="1" smtClean="0">
                <a:solidFill>
                  <a:schemeClr val="tx1">
                    <a:lumMod val="75000"/>
                    <a:lumOff val="25000"/>
                  </a:schemeClr>
                </a:solidFill>
                <a:latin typeface="+mj-lt"/>
              </a:rPr>
              <a:t>grids</a:t>
            </a:r>
            <a:r>
              <a:rPr lang="fr-CH" dirty="0" smtClean="0">
                <a:solidFill>
                  <a:schemeClr val="tx1">
                    <a:lumMod val="75000"/>
                    <a:lumOff val="25000"/>
                  </a:schemeClr>
                </a:solidFill>
                <a:latin typeface="+mj-lt"/>
              </a:rPr>
              <a:t>», Greenpeace, Report 2011.</a:t>
            </a:r>
          </a:p>
        </p:txBody>
      </p:sp>
      <p:pic>
        <p:nvPicPr>
          <p:cNvPr id="51203" name="Picture 3" descr="C:\Users\leboudec\Desktop\Tenesol_-_Sicaseli_farm_installation_3-600x0.jpg"/>
          <p:cNvPicPr>
            <a:picLocks noChangeAspect="1" noChangeArrowheads="1"/>
          </p:cNvPicPr>
          <p:nvPr/>
        </p:nvPicPr>
        <p:blipFill rotWithShape="1">
          <a:blip r:embed="rId4">
            <a:extLst>
              <a:ext uri="{28A0092B-C50C-407E-A947-70E740481C1C}">
                <a14:useLocalDpi xmlns:a14="http://schemas.microsoft.com/office/drawing/2010/main" val="0"/>
              </a:ext>
            </a:extLst>
          </a:blip>
          <a:srcRect l="20818" t="11901" b="19274"/>
          <a:stretch/>
        </p:blipFill>
        <p:spPr bwMode="auto">
          <a:xfrm rot="21044056">
            <a:off x="968187" y="2205318"/>
            <a:ext cx="4525216" cy="262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10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862642"/>
          </a:xfrm>
        </p:spPr>
        <p:txBody>
          <a:bodyPr/>
          <a:lstStyle/>
          <a:p>
            <a:r>
              <a:rPr lang="fr-CH" sz="3600" dirty="0" err="1" smtClean="0"/>
              <a:t>What</a:t>
            </a:r>
            <a:r>
              <a:rPr lang="fr-CH" sz="3600" dirty="0" smtClean="0"/>
              <a:t> </a:t>
            </a:r>
            <a:r>
              <a:rPr lang="fr-CH" sz="3600" dirty="0" err="1" smtClean="0"/>
              <a:t>this</a:t>
            </a:r>
            <a:r>
              <a:rPr lang="fr-CH" sz="3600" dirty="0" smtClean="0"/>
              <a:t> </a:t>
            </a:r>
            <a:r>
              <a:rPr lang="fr-CH" sz="3600" dirty="0" err="1" smtClean="0"/>
              <a:t>suggests</a:t>
            </a:r>
            <a:r>
              <a:rPr lang="fr-CH" sz="3600" dirty="0" smtClean="0"/>
              <a:t> about </a:t>
            </a:r>
            <a:r>
              <a:rPr lang="fr-CH" sz="3600" dirty="0" err="1" smtClean="0"/>
              <a:t>Demand</a:t>
            </a:r>
            <a:r>
              <a:rPr lang="fr-CH" sz="3600" dirty="0" smtClean="0"/>
              <a:t> </a:t>
            </a:r>
            <a:r>
              <a:rPr lang="fr-CH" sz="3600" dirty="0" err="1" smtClean="0"/>
              <a:t>Response</a:t>
            </a:r>
            <a:r>
              <a:rPr lang="fr-CH" sz="3600" dirty="0" smtClean="0"/>
              <a:t>: </a:t>
            </a:r>
            <a:endParaRPr lang="fr-CH" sz="3600" dirty="0"/>
          </a:p>
        </p:txBody>
      </p:sp>
      <p:sp>
        <p:nvSpPr>
          <p:cNvPr id="5" name="Text Placeholder 4"/>
          <p:cNvSpPr>
            <a:spLocks noGrp="1"/>
          </p:cNvSpPr>
          <p:nvPr>
            <p:ph sz="half" idx="1"/>
          </p:nvPr>
        </p:nvSpPr>
        <p:spPr>
          <a:xfrm>
            <a:off x="733647" y="940280"/>
            <a:ext cx="7974417" cy="5739920"/>
          </a:xfrm>
        </p:spPr>
        <p:txBody>
          <a:bodyPr/>
          <a:lstStyle/>
          <a:p>
            <a:r>
              <a:rPr lang="fr-CH" dirty="0" err="1" smtClean="0"/>
              <a:t>Negative</a:t>
            </a:r>
            <a:r>
              <a:rPr lang="fr-CH" dirty="0" smtClean="0"/>
              <a:t> </a:t>
            </a:r>
            <a:r>
              <a:rPr lang="fr-CH" dirty="0" err="1" smtClean="0"/>
              <a:t>evaporation</a:t>
            </a:r>
            <a:r>
              <a:rPr lang="fr-CH" dirty="0" smtClean="0"/>
              <a:t> </a:t>
            </a:r>
            <a:r>
              <a:rPr lang="fr-CH" dirty="0" err="1" smtClean="0"/>
              <a:t>makes</a:t>
            </a:r>
            <a:r>
              <a:rPr lang="fr-CH" dirty="0" smtClean="0"/>
              <a:t> system </a:t>
            </a:r>
            <a:r>
              <a:rPr lang="fr-CH" dirty="0" err="1" smtClean="0"/>
              <a:t>unstable</a:t>
            </a:r>
            <a:r>
              <a:rPr lang="fr-CH" dirty="0" smtClean="0"/>
              <a:t/>
            </a:r>
            <a:br>
              <a:rPr lang="fr-CH" dirty="0" smtClean="0"/>
            </a:br>
            <a:r>
              <a:rPr lang="fr-CH" dirty="0" err="1" smtClean="0"/>
              <a:t>Existing</a:t>
            </a:r>
            <a:r>
              <a:rPr lang="fr-CH" dirty="0" smtClean="0"/>
              <a:t> </a:t>
            </a:r>
            <a:r>
              <a:rPr lang="fr-CH" dirty="0" err="1" smtClean="0"/>
              <a:t>demand</a:t>
            </a:r>
            <a:r>
              <a:rPr lang="fr-CH" dirty="0" err="1"/>
              <a:t>-</a:t>
            </a:r>
            <a:r>
              <a:rPr lang="fr-CH" dirty="0" err="1" smtClean="0"/>
              <a:t>response</a:t>
            </a:r>
            <a:r>
              <a:rPr lang="fr-CH" dirty="0" smtClean="0"/>
              <a:t> positive </a:t>
            </a:r>
            <a:r>
              <a:rPr lang="fr-CH" dirty="0" err="1" smtClean="0"/>
              <a:t>experience</a:t>
            </a:r>
            <a:r>
              <a:rPr lang="fr-CH" dirty="0" smtClean="0"/>
              <a:t> (</a:t>
            </a:r>
            <a:r>
              <a:rPr lang="fr-CH" dirty="0" err="1" smtClean="0"/>
              <a:t>with</a:t>
            </a:r>
            <a:r>
              <a:rPr lang="fr-CH" dirty="0" smtClean="0"/>
              <a:t> </a:t>
            </a:r>
            <a:r>
              <a:rPr lang="fr-CH" dirty="0" err="1" smtClean="0"/>
              <a:t>Voltalis</a:t>
            </a:r>
            <a:r>
              <a:rPr lang="fr-CH" dirty="0" smtClean="0"/>
              <a:t>/</a:t>
            </a:r>
            <a:r>
              <a:rPr lang="fr-CH" dirty="0" err="1" smtClean="0"/>
              <a:t>PeakSaver</a:t>
            </a:r>
            <a:r>
              <a:rPr lang="fr-CH" dirty="0" smtClean="0"/>
              <a:t>) </a:t>
            </a:r>
            <a:r>
              <a:rPr lang="fr-CH" dirty="0" err="1" smtClean="0"/>
              <a:t>might</a:t>
            </a:r>
            <a:r>
              <a:rPr lang="fr-CH" dirty="0" smtClean="0"/>
              <a:t> not carry over to </a:t>
            </a:r>
            <a:r>
              <a:rPr lang="fr-CH" dirty="0" err="1" smtClean="0"/>
              <a:t>other</a:t>
            </a:r>
            <a:r>
              <a:rPr lang="fr-CH" dirty="0" smtClean="0"/>
              <a:t> </a:t>
            </a:r>
            <a:r>
              <a:rPr lang="fr-CH" dirty="0" err="1" smtClean="0"/>
              <a:t>loads</a:t>
            </a:r>
            <a:endParaRPr lang="fr-CH" dirty="0" smtClean="0"/>
          </a:p>
          <a:p>
            <a:pPr marL="457200" lvl="1" indent="0">
              <a:buNone/>
            </a:pPr>
            <a:endParaRPr lang="fr-CH" dirty="0" smtClean="0"/>
          </a:p>
          <a:p>
            <a:r>
              <a:rPr lang="fr-CH" dirty="0" smtClean="0"/>
              <a:t>Model </a:t>
            </a:r>
            <a:r>
              <a:rPr lang="fr-CH" dirty="0" err="1" smtClean="0"/>
              <a:t>suggests</a:t>
            </a:r>
            <a:r>
              <a:rPr lang="fr-CH" dirty="0" smtClean="0"/>
              <a:t> </a:t>
            </a:r>
            <a:r>
              <a:rPr lang="fr-CH" dirty="0" err="1" smtClean="0"/>
              <a:t>that</a:t>
            </a:r>
            <a:r>
              <a:rPr lang="fr-CH" dirty="0" smtClean="0"/>
              <a:t> large </a:t>
            </a:r>
            <a:r>
              <a:rPr lang="fr-CH" dirty="0" err="1" smtClean="0"/>
              <a:t>backlogs</a:t>
            </a:r>
            <a:r>
              <a:rPr lang="fr-CH" dirty="0" smtClean="0"/>
              <a:t> are possible and </a:t>
            </a:r>
            <a:r>
              <a:rPr lang="fr-CH" dirty="0" err="1" smtClean="0"/>
              <a:t>unpredictible</a:t>
            </a: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r>
              <a:rPr lang="fr-CH" dirty="0" smtClean="0"/>
              <a:t/>
            </a:r>
            <a:br>
              <a:rPr lang="fr-CH" dirty="0" smtClean="0"/>
            </a:br>
            <a:endParaRPr lang="fr-CH" dirty="0" smtClean="0"/>
          </a:p>
          <a:p>
            <a:r>
              <a:rPr lang="fr-CH" dirty="0" err="1" smtClean="0"/>
              <a:t>Backlogged</a:t>
            </a:r>
            <a:r>
              <a:rPr lang="fr-CH" dirty="0" smtClean="0"/>
              <a:t> </a:t>
            </a:r>
            <a:r>
              <a:rPr lang="fr-CH" dirty="0" err="1" smtClean="0"/>
              <a:t>load</a:t>
            </a:r>
            <a:r>
              <a:rPr lang="fr-CH" dirty="0" smtClean="0"/>
              <a:t> </a:t>
            </a:r>
            <a:r>
              <a:rPr lang="fr-CH" dirty="0" err="1" smtClean="0"/>
              <a:t>is</a:t>
            </a:r>
            <a:r>
              <a:rPr lang="fr-CH" dirty="0" smtClean="0"/>
              <a:t> a new </a:t>
            </a:r>
            <a:r>
              <a:rPr lang="fr-CH" dirty="0" err="1" smtClean="0"/>
              <a:t>threat</a:t>
            </a:r>
            <a:r>
              <a:rPr lang="fr-CH" dirty="0" smtClean="0"/>
              <a:t> to </a:t>
            </a:r>
            <a:r>
              <a:rPr lang="fr-CH" dirty="0" err="1" smtClean="0"/>
              <a:t>grid</a:t>
            </a:r>
            <a:r>
              <a:rPr lang="fr-CH" dirty="0" smtClean="0"/>
              <a:t> </a:t>
            </a:r>
            <a:r>
              <a:rPr lang="fr-CH" dirty="0" err="1" smtClean="0"/>
              <a:t>operation</a:t>
            </a:r>
            <a:r>
              <a:rPr lang="fr-CH" dirty="0" smtClean="0"/>
              <a:t/>
            </a:r>
            <a:br>
              <a:rPr lang="fr-CH" dirty="0" smtClean="0"/>
            </a:br>
            <a:r>
              <a:rPr lang="fr-CH" dirty="0" err="1" smtClean="0"/>
              <a:t>Need</a:t>
            </a:r>
            <a:r>
              <a:rPr lang="fr-CH" dirty="0" smtClean="0"/>
              <a:t> to </a:t>
            </a:r>
            <a:r>
              <a:rPr lang="fr-CH" dirty="0" err="1" smtClean="0"/>
              <a:t>measure</a:t>
            </a:r>
            <a:r>
              <a:rPr lang="fr-CH" dirty="0" smtClean="0"/>
              <a:t> and </a:t>
            </a:r>
            <a:r>
              <a:rPr lang="fr-CH" dirty="0" err="1" smtClean="0"/>
              <a:t>forecast</a:t>
            </a:r>
            <a:r>
              <a:rPr lang="fr-CH" dirty="0" smtClean="0"/>
              <a:t> </a:t>
            </a:r>
            <a:r>
              <a:rPr lang="fr-CH" dirty="0" err="1" smtClean="0"/>
              <a:t>backlogged</a:t>
            </a:r>
            <a:r>
              <a:rPr lang="fr-CH" dirty="0" smtClean="0"/>
              <a:t> </a:t>
            </a:r>
            <a:r>
              <a:rPr lang="fr-CH" dirty="0" err="1" smtClean="0"/>
              <a:t>load</a:t>
            </a:r>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latin typeface="+mn-lt"/>
              </a:rPr>
              <a:pPr>
                <a:defRPr/>
              </a:pPr>
              <a:t>30</a:t>
            </a:fld>
            <a:endParaRPr lang="en-US" dirty="0">
              <a:latin typeface="+mn-lt"/>
            </a:endParaRPr>
          </a:p>
        </p:txBody>
      </p:sp>
      <p:grpSp>
        <p:nvGrpSpPr>
          <p:cNvPr id="3" name="Group 2"/>
          <p:cNvGrpSpPr/>
          <p:nvPr/>
        </p:nvGrpSpPr>
        <p:grpSpPr>
          <a:xfrm>
            <a:off x="3438442" y="3109667"/>
            <a:ext cx="4323463" cy="2305980"/>
            <a:chOff x="4820537" y="3307583"/>
            <a:chExt cx="4323463" cy="2305980"/>
          </a:xfrm>
        </p:grpSpPr>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6364498" y="3939416"/>
                <a:ext cx="143640" cy="93240"/>
              </p14:xfrm>
            </p:contentPart>
          </mc:Choice>
          <mc:Fallback xmlns="">
            <p:pic>
              <p:nvPicPr>
                <p:cNvPr id="6" name="Ink 5"/>
                <p:cNvPicPr/>
                <p:nvPr/>
              </p:nvPicPr>
              <p:blipFill>
                <a:blip r:embed="rId4"/>
                <a:stretch>
                  <a:fillRect/>
                </a:stretch>
              </p:blipFill>
              <p:spPr>
                <a:xfrm>
                  <a:off x="6356938" y="3934736"/>
                  <a:ext cx="164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5009897" y="3409283"/>
                <a:ext cx="214920" cy="2204280"/>
              </p14:xfrm>
            </p:contentPart>
          </mc:Choice>
          <mc:Fallback xmlns="">
            <p:pic>
              <p:nvPicPr>
                <p:cNvPr id="7" name="Ink 6"/>
                <p:cNvPicPr/>
                <p:nvPr/>
              </p:nvPicPr>
              <p:blipFill>
                <a:blip r:embed="rId6"/>
                <a:stretch>
                  <a:fillRect/>
                </a:stretch>
              </p:blipFill>
              <p:spPr>
                <a:xfrm>
                  <a:off x="4991897" y="3392363"/>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5233097" y="3701603"/>
                <a:ext cx="3711960" cy="1132560"/>
              </p14:xfrm>
            </p:contentPart>
          </mc:Choice>
          <mc:Fallback xmlns="">
            <p:pic>
              <p:nvPicPr>
                <p:cNvPr id="8" name="Ink 7"/>
                <p:cNvPicPr/>
                <p:nvPr/>
              </p:nvPicPr>
              <p:blipFill>
                <a:blip r:embed="rId8"/>
                <a:stretch>
                  <a:fillRect/>
                </a:stretch>
              </p:blipFill>
              <p:spPr>
                <a:xfrm>
                  <a:off x="5218337" y="3684683"/>
                  <a:ext cx="3744360" cy="1168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p14:cNvContentPartPr/>
                <p14:nvPr/>
              </p14:nvContentPartPr>
              <p14:xfrm>
                <a:off x="5260018" y="3677336"/>
                <a:ext cx="1104480" cy="489240"/>
              </p14:xfrm>
            </p:contentPart>
          </mc:Choice>
          <mc:Fallback xmlns="">
            <p:pic>
              <p:nvPicPr>
                <p:cNvPr id="9" name="Ink 8"/>
                <p:cNvPicPr/>
                <p:nvPr/>
              </p:nvPicPr>
              <p:blipFill>
                <a:blip r:embed="rId10"/>
                <a:stretch>
                  <a:fillRect/>
                </a:stretch>
              </p:blipFill>
              <p:spPr>
                <a:xfrm>
                  <a:off x="5247058" y="3661856"/>
                  <a:ext cx="112392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p14:cNvContentPartPr/>
                <p14:nvPr/>
              </p14:nvContentPartPr>
              <p14:xfrm>
                <a:off x="5178737" y="4474163"/>
                <a:ext cx="3532680" cy="473400"/>
              </p14:xfrm>
            </p:contentPart>
          </mc:Choice>
          <mc:Fallback xmlns="">
            <p:pic>
              <p:nvPicPr>
                <p:cNvPr id="10" name="Ink 9"/>
                <p:cNvPicPr/>
                <p:nvPr/>
              </p:nvPicPr>
              <p:blipFill>
                <a:blip r:embed="rId12"/>
                <a:stretch>
                  <a:fillRect/>
                </a:stretch>
              </p:blipFill>
              <p:spPr>
                <a:xfrm>
                  <a:off x="5162177" y="4457256"/>
                  <a:ext cx="3560400" cy="50973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p14:cNvContentPartPr/>
                <p14:nvPr/>
              </p14:nvContentPartPr>
              <p14:xfrm>
                <a:off x="4820537" y="5207843"/>
                <a:ext cx="4037040" cy="259560"/>
              </p14:xfrm>
            </p:contentPart>
          </mc:Choice>
          <mc:Fallback xmlns="">
            <p:pic>
              <p:nvPicPr>
                <p:cNvPr id="11" name="Ink 10"/>
                <p:cNvPicPr/>
                <p:nvPr/>
              </p:nvPicPr>
              <p:blipFill>
                <a:blip r:embed="rId14"/>
                <a:stretch>
                  <a:fillRect/>
                </a:stretch>
              </p:blipFill>
              <p:spPr>
                <a:xfrm>
                  <a:off x="4803977" y="5188043"/>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p14:cNvContentPartPr/>
                <p14:nvPr/>
              </p14:nvContentPartPr>
              <p14:xfrm>
                <a:off x="6477168" y="3731950"/>
                <a:ext cx="2458440" cy="813600"/>
              </p14:xfrm>
            </p:contentPart>
          </mc:Choice>
          <mc:Fallback xmlns="">
            <p:pic>
              <p:nvPicPr>
                <p:cNvPr id="12" name="Ink 11"/>
                <p:cNvPicPr/>
                <p:nvPr/>
              </p:nvPicPr>
              <p:blipFill>
                <a:blip r:embed="rId16"/>
                <a:stretch>
                  <a:fillRect/>
                </a:stretch>
              </p:blipFill>
              <p:spPr>
                <a:xfrm>
                  <a:off x="6472848" y="3714310"/>
                  <a:ext cx="2471400" cy="839520"/>
                </a:xfrm>
                <a:prstGeom prst="rect">
                  <a:avLst/>
                </a:prstGeom>
              </p:spPr>
            </p:pic>
          </mc:Fallback>
        </mc:AlternateContent>
        <p:sp>
          <p:nvSpPr>
            <p:cNvPr id="14" name="TextBox 13"/>
            <p:cNvSpPr txBox="1"/>
            <p:nvPr/>
          </p:nvSpPr>
          <p:spPr>
            <a:xfrm>
              <a:off x="5381427" y="3332271"/>
              <a:ext cx="2841035" cy="369332"/>
            </a:xfrm>
            <a:prstGeom prst="rect">
              <a:avLst/>
            </a:prstGeom>
            <a:noFill/>
            <a:ln>
              <a:noFill/>
            </a:ln>
          </p:spPr>
          <p:txBody>
            <a:bodyPr wrap="none" rtlCol="0">
              <a:spAutoFit/>
            </a:bodyPr>
            <a:lstStyle/>
            <a:p>
              <a:r>
                <a:rPr lang="fr-CH" dirty="0" err="1">
                  <a:solidFill>
                    <a:srgbClr val="FF0000"/>
                  </a:solidFill>
                  <a:latin typeface="+mj-lt"/>
                </a:rPr>
                <a:t>l</a:t>
              </a:r>
              <a:r>
                <a:rPr lang="fr-CH" dirty="0" err="1" smtClean="0">
                  <a:solidFill>
                    <a:srgbClr val="FF0000"/>
                  </a:solidFill>
                  <a:latin typeface="+mj-lt"/>
                </a:rPr>
                <a:t>oad</a:t>
              </a:r>
              <a:r>
                <a:rPr lang="fr-CH" dirty="0" smtClean="0">
                  <a:solidFill>
                    <a:srgbClr val="FF0000"/>
                  </a:solidFill>
                  <a:latin typeface="+mj-lt"/>
                </a:rPr>
                <a:t> </a:t>
              </a:r>
              <a:r>
                <a:rPr lang="fr-CH" dirty="0" err="1" smtClean="0">
                  <a:solidFill>
                    <a:srgbClr val="FF0000"/>
                  </a:solidFill>
                  <a:latin typeface="+mj-lt"/>
                </a:rPr>
                <a:t>with</a:t>
              </a:r>
              <a:r>
                <a:rPr lang="fr-CH" dirty="0" smtClean="0">
                  <a:solidFill>
                    <a:srgbClr val="FF0000"/>
                  </a:solidFill>
                  <a:latin typeface="+mj-lt"/>
                </a:rPr>
                <a:t> </a:t>
              </a:r>
              <a:r>
                <a:rPr lang="fr-CH" dirty="0" err="1" smtClean="0">
                  <a:solidFill>
                    <a:srgbClr val="FF0000"/>
                  </a:solidFill>
                  <a:latin typeface="+mj-lt"/>
                </a:rPr>
                <a:t>demand</a:t>
              </a:r>
              <a:r>
                <a:rPr lang="fr-CH" dirty="0" smtClean="0">
                  <a:solidFill>
                    <a:srgbClr val="FF0000"/>
                  </a:solidFill>
                  <a:latin typeface="+mj-lt"/>
                </a:rPr>
                <a:t> </a:t>
              </a:r>
              <a:r>
                <a:rPr lang="fr-CH" dirty="0" err="1" smtClean="0">
                  <a:solidFill>
                    <a:srgbClr val="FF0000"/>
                  </a:solidFill>
                  <a:latin typeface="+mj-lt"/>
                </a:rPr>
                <a:t>response</a:t>
              </a:r>
              <a:endParaRPr lang="fr-CH" dirty="0" smtClean="0">
                <a:solidFill>
                  <a:srgbClr val="FF0000"/>
                </a:solidFill>
                <a:latin typeface="+mj-lt"/>
              </a:endParaRPr>
            </a:p>
          </p:txBody>
        </p:sp>
        <p:sp>
          <p:nvSpPr>
            <p:cNvPr id="15" name="TextBox 14"/>
            <p:cNvSpPr txBox="1"/>
            <p:nvPr/>
          </p:nvSpPr>
          <p:spPr>
            <a:xfrm>
              <a:off x="7594024" y="3895660"/>
              <a:ext cx="1549976" cy="369332"/>
            </a:xfrm>
            <a:prstGeom prst="rect">
              <a:avLst/>
            </a:prstGeom>
            <a:noFill/>
            <a:ln>
              <a:noFill/>
            </a:ln>
          </p:spPr>
          <p:txBody>
            <a:bodyPr wrap="none" rtlCol="0">
              <a:spAutoFit/>
            </a:bodyPr>
            <a:lstStyle/>
            <a:p>
              <a:r>
                <a:rPr lang="fr-CH" dirty="0" smtClean="0">
                  <a:solidFill>
                    <a:schemeClr val="accent4">
                      <a:lumMod val="50000"/>
                      <a:lumOff val="50000"/>
                    </a:schemeClr>
                  </a:solidFill>
                  <a:latin typeface="+mj-lt"/>
                </a:rPr>
                <a:t>«</a:t>
              </a:r>
              <a:r>
                <a:rPr lang="fr-CH" dirty="0" err="1" smtClean="0">
                  <a:solidFill>
                    <a:schemeClr val="accent4">
                      <a:lumMod val="50000"/>
                      <a:lumOff val="50000"/>
                    </a:schemeClr>
                  </a:solidFill>
                  <a:latin typeface="+mj-lt"/>
                </a:rPr>
                <a:t>natural</a:t>
              </a:r>
              <a:r>
                <a:rPr lang="fr-CH" dirty="0" smtClean="0">
                  <a:solidFill>
                    <a:schemeClr val="accent4">
                      <a:lumMod val="50000"/>
                      <a:lumOff val="50000"/>
                    </a:schemeClr>
                  </a:solidFill>
                  <a:latin typeface="+mj-lt"/>
                </a:rPr>
                <a:t>» </a:t>
              </a:r>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sp>
          <p:nvSpPr>
            <p:cNvPr id="16" name="TextBox 15"/>
            <p:cNvSpPr txBox="1"/>
            <p:nvPr/>
          </p:nvSpPr>
          <p:spPr>
            <a:xfrm>
              <a:off x="6220419" y="4810567"/>
              <a:ext cx="1266372" cy="369332"/>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mc:AlternateContent xmlns:mc="http://schemas.openxmlformats.org/markup-compatibility/2006" xmlns:p14="http://schemas.microsoft.com/office/powerpoint/2010/main">
          <mc:Choice Requires="p14">
            <p:contentPart p14:bwMode="auto" r:id="rId17">
              <p14:nvContentPartPr>
                <p14:cNvPr id="17" name="Ink 16"/>
                <p14:cNvContentPartPr/>
                <p14:nvPr/>
              </p14:nvContentPartPr>
              <p14:xfrm>
                <a:off x="4864549" y="3307583"/>
                <a:ext cx="340920" cy="203400"/>
              </p14:xfrm>
            </p:contentPart>
          </mc:Choice>
          <mc:Fallback xmlns="">
            <p:pic>
              <p:nvPicPr>
                <p:cNvPr id="17" name="Ink 16"/>
                <p:cNvPicPr/>
                <p:nvPr/>
              </p:nvPicPr>
              <p:blipFill>
                <a:blip r:embed="rId18"/>
                <a:stretch>
                  <a:fillRect/>
                </a:stretch>
              </p:blipFill>
              <p:spPr>
                <a:xfrm>
                  <a:off x="4846549" y="3290663"/>
                  <a:ext cx="374400" cy="238320"/>
                </a:xfrm>
                <a:prstGeom prst="rect">
                  <a:avLst/>
                </a:prstGeom>
              </p:spPr>
            </p:pic>
          </mc:Fallback>
        </mc:AlternateContent>
      </p:gr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CH" dirty="0" smtClean="0"/>
              <a:t>USING STORAGE TO </a:t>
            </a:r>
            <a:r>
              <a:rPr lang="fr-CH" dirty="0" err="1" smtClean="0"/>
              <a:t>CopE</a:t>
            </a:r>
            <a:r>
              <a:rPr lang="fr-CH" dirty="0" smtClean="0"/>
              <a:t> </a:t>
            </a:r>
            <a:r>
              <a:rPr lang="fr-CH" dirty="0" err="1" smtClean="0"/>
              <a:t>with</a:t>
            </a:r>
            <a:r>
              <a:rPr lang="fr-CH" dirty="0" smtClean="0"/>
              <a:t> Wind </a:t>
            </a:r>
            <a:r>
              <a:rPr lang="fr-CH" dirty="0" err="1" smtClean="0"/>
              <a:t>Volatility</a:t>
            </a:r>
            <a:endParaRPr lang="fr-CH" dirty="0"/>
          </a:p>
        </p:txBody>
      </p:sp>
      <p:sp>
        <p:nvSpPr>
          <p:cNvPr id="9" name="Text Placeholder 8"/>
          <p:cNvSpPr>
            <a:spLocks noGrp="1"/>
          </p:cNvSpPr>
          <p:nvPr>
            <p:ph type="body" idx="1"/>
          </p:nvPr>
        </p:nvSpPr>
        <p:spPr/>
        <p:txBody>
          <a:bodyPr/>
          <a:lstStyle/>
          <a:p>
            <a:r>
              <a:rPr lang="fr-CH" sz="3200" dirty="0" smtClean="0"/>
              <a:t>3. </a:t>
            </a:r>
            <a:endParaRPr lang="fr-CH" sz="32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pPr>
                <a:defRPr/>
              </a:pPr>
              <a:t>31</a:t>
            </a:fld>
            <a:endParaRPr lang="en-US"/>
          </a:p>
        </p:txBody>
      </p:sp>
      <p:sp>
        <p:nvSpPr>
          <p:cNvPr id="5" name="Rectangle 4"/>
          <p:cNvSpPr/>
          <p:nvPr/>
        </p:nvSpPr>
        <p:spPr>
          <a:xfrm>
            <a:off x="554181" y="5720006"/>
            <a:ext cx="8395855" cy="646331"/>
          </a:xfrm>
          <a:prstGeom prst="rect">
            <a:avLst/>
          </a:prstGeom>
        </p:spPr>
        <p:txBody>
          <a:bodyPr wrap="square">
            <a:spAutoFit/>
          </a:bodyPr>
          <a:lstStyle/>
          <a:p>
            <a:pPr algn="r"/>
            <a:r>
              <a:rPr lang="en-US" dirty="0" err="1" smtClean="0"/>
              <a:t>Gast</a:t>
            </a:r>
            <a:r>
              <a:rPr lang="en-US" dirty="0" smtClean="0"/>
              <a:t>, </a:t>
            </a:r>
            <a:r>
              <a:rPr lang="en-US" dirty="0" err="1" smtClean="0"/>
              <a:t>Tomozei</a:t>
            </a:r>
            <a:r>
              <a:rPr lang="en-US" dirty="0" smtClean="0"/>
              <a:t>, Le </a:t>
            </a:r>
            <a:r>
              <a:rPr lang="en-US" dirty="0" err="1" smtClean="0"/>
              <a:t>Boudec</a:t>
            </a:r>
            <a:r>
              <a:rPr lang="en-US" dirty="0" smtClean="0"/>
              <a:t>.  Optimal Storage Policies with Wind Forecast Uncertainties</a:t>
            </a:r>
            <a:r>
              <a:rPr lang="en-US" i="1" dirty="0" smtClean="0"/>
              <a:t>, </a:t>
            </a:r>
            <a:r>
              <a:rPr lang="en-US" i="1" dirty="0" err="1" smtClean="0"/>
              <a:t>GreenMetrics</a:t>
            </a:r>
            <a:r>
              <a:rPr lang="en-US" i="1" dirty="0" smtClean="0"/>
              <a:t> 2012</a:t>
            </a:r>
            <a:endParaRPr lang="en-US" i="1" dirty="0"/>
          </a:p>
        </p:txBody>
      </p:sp>
    </p:spTree>
    <p:custDataLst>
      <p:tags r:id="rId1"/>
    </p:custDataLst>
    <p:extLst>
      <p:ext uri="{BB962C8B-B14F-4D97-AF65-F5344CB8AC3E}">
        <p14:creationId xmlns:p14="http://schemas.microsoft.com/office/powerpoint/2010/main" val="638658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CH" dirty="0" smtClean="0"/>
              <a:t>Storage </a:t>
            </a:r>
            <a:endParaRPr lang="fr-CH"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179388" y="4054415"/>
                <a:ext cx="3486838" cy="2687698"/>
              </a:xfrm>
            </p:spPr>
            <p:txBody>
              <a:bodyPr/>
              <a:lstStyle/>
              <a:p>
                <a:r>
                  <a:rPr lang="fr-CH" dirty="0" smtClean="0"/>
                  <a:t>Stationary batteries, </a:t>
                </a:r>
                <a:r>
                  <a:rPr lang="fr-CH" dirty="0" err="1" smtClean="0"/>
                  <a:t>pump</a:t>
                </a:r>
                <a:r>
                  <a:rPr lang="fr-CH" dirty="0" smtClean="0"/>
                  <a:t> hydro</a:t>
                </a:r>
                <a:br>
                  <a:rPr lang="fr-CH" dirty="0" smtClean="0"/>
                </a:br>
                <a:r>
                  <a:rPr lang="fr-CH" dirty="0" smtClean="0"/>
                  <a:t/>
                </a:r>
                <a:br>
                  <a:rPr lang="fr-CH" dirty="0" smtClean="0"/>
                </a:br>
                <a:r>
                  <a:rPr lang="fr-CH" dirty="0" smtClean="0"/>
                  <a:t>Cycle </a:t>
                </a:r>
                <a:r>
                  <a:rPr lang="fr-CH" dirty="0" err="1" smtClean="0"/>
                  <a:t>efficiency</a:t>
                </a:r>
                <a:r>
                  <a:rPr lang="fr-CH" dirty="0" smtClean="0"/>
                  <a:t> </a:t>
                </a:r>
                <a14:m>
                  <m:oMath xmlns:m="http://schemas.openxmlformats.org/officeDocument/2006/math">
                    <m:r>
                      <a:rPr lang="fr-CH" b="0" i="1" dirty="0" smtClean="0">
                        <a:latin typeface="Cambria Math"/>
                      </a:rPr>
                      <m:t>≈70−80%</m:t>
                    </m:r>
                  </m:oMath>
                </a14:m>
                <a:endParaRPr lang="fr-CH" b="0" dirty="0" smtClean="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179388" y="4054415"/>
                <a:ext cx="3486838" cy="2687698"/>
              </a:xfrm>
              <a:blipFill rotWithShape="1">
                <a:blip r:embed="rId2"/>
                <a:stretch>
                  <a:fillRect t="-1814"/>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6191F277-6BE5-406B-A866-C95192C0CCA0}" type="slidenum">
              <a:rPr lang="en-US" smtClean="0"/>
              <a:pPr>
                <a:defRPr/>
              </a:pPr>
              <a:t>32</a:t>
            </a:fld>
            <a:endParaRPr lang="en-US"/>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944" y="3866850"/>
            <a:ext cx="3371850"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descr="C:\Users\leboudec\Desktop\ModulDesign_Anzeige_D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679" y="1343094"/>
            <a:ext cx="3374708" cy="222313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06893" y="1476241"/>
            <a:ext cx="4124520" cy="2297326"/>
            <a:chOff x="406893" y="1476241"/>
            <a:chExt cx="4124520" cy="2297326"/>
          </a:xfrm>
        </p:grpSpPr>
        <p:sp>
          <p:nvSpPr>
            <p:cNvPr id="10" name="TextBox 9"/>
            <p:cNvSpPr txBox="1"/>
            <p:nvPr/>
          </p:nvSpPr>
          <p:spPr>
            <a:xfrm>
              <a:off x="709359" y="2932624"/>
              <a:ext cx="2179829" cy="369332"/>
            </a:xfrm>
            <a:prstGeom prst="rect">
              <a:avLst/>
            </a:prstGeom>
            <a:noFill/>
            <a:ln>
              <a:noFill/>
            </a:ln>
          </p:spPr>
          <p:txBody>
            <a:bodyPr wrap="none" rtlCol="0">
              <a:spAutoFit/>
            </a:bodyPr>
            <a:lstStyle/>
            <a:p>
              <a:r>
                <a:rPr lang="fr-CH" dirty="0" err="1">
                  <a:solidFill>
                    <a:srgbClr val="FF0000"/>
                  </a:solidFill>
                  <a:latin typeface="+mj-lt"/>
                </a:rPr>
                <a:t>r</a:t>
              </a:r>
              <a:r>
                <a:rPr lang="fr-CH" dirty="0" err="1" smtClean="0">
                  <a:solidFill>
                    <a:srgbClr val="FF0000"/>
                  </a:solidFill>
                  <a:latin typeface="+mj-lt"/>
                </a:rPr>
                <a:t>enewables</a:t>
              </a:r>
              <a:r>
                <a:rPr lang="fr-CH" dirty="0" smtClean="0">
                  <a:solidFill>
                    <a:srgbClr val="FF0000"/>
                  </a:solidFill>
                  <a:latin typeface="+mj-lt"/>
                </a:rPr>
                <a:t> + </a:t>
              </a:r>
              <a:r>
                <a:rPr lang="fr-CH" dirty="0" err="1" smtClean="0">
                  <a:solidFill>
                    <a:srgbClr val="FF0000"/>
                  </a:solidFill>
                  <a:latin typeface="+mj-lt"/>
                </a:rPr>
                <a:t>storage</a:t>
              </a:r>
              <a:endParaRPr lang="fr-CH" dirty="0" smtClean="0">
                <a:solidFill>
                  <a:srgbClr val="FF0000"/>
                </a:solidFill>
                <a:latin typeface="+mj-lt"/>
              </a:endParaRPr>
            </a:p>
          </p:txBody>
        </p:sp>
        <p:sp>
          <p:nvSpPr>
            <p:cNvPr id="11" name="TextBox 10"/>
            <p:cNvSpPr txBox="1"/>
            <p:nvPr/>
          </p:nvSpPr>
          <p:spPr>
            <a:xfrm>
              <a:off x="992730" y="2243221"/>
              <a:ext cx="1266372" cy="369332"/>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mc:AlternateContent xmlns:mc="http://schemas.openxmlformats.org/markup-compatibility/2006" xmlns:p14="http://schemas.microsoft.com/office/powerpoint/2010/main">
          <mc:Choice Requires="p14">
            <p:contentPart p14:bwMode="auto" r:id="rId5">
              <p14:nvContentPartPr>
                <p14:cNvPr id="12" name="Ink 11"/>
                <p14:cNvContentPartPr/>
                <p14:nvPr/>
              </p14:nvContentPartPr>
              <p14:xfrm>
                <a:off x="466653" y="1559207"/>
                <a:ext cx="340920" cy="203400"/>
              </p14:xfrm>
            </p:contentPart>
          </mc:Choice>
          <mc:Fallback xmlns="">
            <p:pic>
              <p:nvPicPr>
                <p:cNvPr id="12" name="Ink 11"/>
                <p:cNvPicPr/>
                <p:nvPr/>
              </p:nvPicPr>
              <p:blipFill>
                <a:blip r:embed="rId6"/>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p14:cNvContentPartPr/>
                <p14:nvPr/>
              </p14:nvContentPartPr>
              <p14:xfrm>
                <a:off x="406893" y="3367847"/>
                <a:ext cx="4037040" cy="259560"/>
              </p14:xfrm>
            </p:contentPart>
          </mc:Choice>
          <mc:Fallback xmlns="">
            <p:pic>
              <p:nvPicPr>
                <p:cNvPr id="13" name="Ink 12"/>
                <p:cNvPicPr/>
                <p:nvPr/>
              </p:nvPicPr>
              <p:blipFill>
                <a:blip r:embed="rId8"/>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p14:cNvContentPartPr/>
                <p14:nvPr/>
              </p14:nvContentPartPr>
              <p14:xfrm>
                <a:off x="596253" y="1569287"/>
                <a:ext cx="214920" cy="2204280"/>
              </p14:xfrm>
            </p:contentPart>
          </mc:Choice>
          <mc:Fallback xmlns="">
            <p:pic>
              <p:nvPicPr>
                <p:cNvPr id="14" name="Ink 13"/>
                <p:cNvPicPr/>
                <p:nvPr/>
              </p:nvPicPr>
              <p:blipFill>
                <a:blip r:embed="rId10"/>
                <a:stretch>
                  <a:fillRect/>
                </a:stretch>
              </p:blipFill>
              <p:spPr>
                <a:xfrm>
                  <a:off x="578253" y="1552367"/>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p14:cNvContentPartPr/>
                <p14:nvPr/>
              </p14:nvContentPartPr>
              <p14:xfrm>
                <a:off x="765093" y="2634167"/>
                <a:ext cx="3532680" cy="473400"/>
              </p14:xfrm>
            </p:contentPart>
          </mc:Choice>
          <mc:Fallback xmlns="">
            <p:pic>
              <p:nvPicPr>
                <p:cNvPr id="15" name="Ink 14"/>
                <p:cNvPicPr/>
                <p:nvPr/>
              </p:nvPicPr>
              <p:blipFill>
                <a:blip r:embed="rId12"/>
                <a:stretch>
                  <a:fillRect/>
                </a:stretch>
              </p:blipFill>
              <p:spPr>
                <a:xfrm>
                  <a:off x="748533" y="2617260"/>
                  <a:ext cx="3560400" cy="50973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p14:cNvContentPartPr/>
                <p14:nvPr/>
              </p14:nvContentPartPr>
              <p14:xfrm>
                <a:off x="819453" y="1861607"/>
                <a:ext cx="3711960" cy="1132560"/>
              </p14:xfrm>
            </p:contentPart>
          </mc:Choice>
          <mc:Fallback xmlns="">
            <p:pic>
              <p:nvPicPr>
                <p:cNvPr id="16" name="Ink 15"/>
                <p:cNvPicPr/>
                <p:nvPr/>
              </p:nvPicPr>
              <p:blipFill>
                <a:blip r:embed="rId14"/>
                <a:stretch>
                  <a:fillRect/>
                </a:stretch>
              </p:blipFill>
              <p:spPr>
                <a:xfrm>
                  <a:off x="804693" y="1844687"/>
                  <a:ext cx="3744360" cy="1168920"/>
                </a:xfrm>
                <a:prstGeom prst="rect">
                  <a:avLst/>
                </a:prstGeom>
              </p:spPr>
            </p:pic>
          </mc:Fallback>
        </mc:AlternateContent>
        <p:sp>
          <p:nvSpPr>
            <p:cNvPr id="18" name="TextBox 17"/>
            <p:cNvSpPr txBox="1"/>
            <p:nvPr/>
          </p:nvSpPr>
          <p:spPr>
            <a:xfrm>
              <a:off x="2297359" y="1476241"/>
              <a:ext cx="591829" cy="369332"/>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mc:AlternateContent xmlns:mc="http://schemas.openxmlformats.org/markup-compatibility/2006" xmlns:p14="http://schemas.microsoft.com/office/powerpoint/2010/main">
          <mc:Choice Requires="p14">
            <p:contentPart p14:bwMode="auto" r:id="rId15">
              <p14:nvContentPartPr>
                <p14:cNvPr id="3" name="Ink 2"/>
                <p14:cNvContentPartPr/>
                <p14:nvPr/>
              </p14:nvContentPartPr>
              <p14:xfrm>
                <a:off x="806273" y="2948775"/>
                <a:ext cx="3240" cy="6480"/>
              </p14:xfrm>
            </p:contentPart>
          </mc:Choice>
          <mc:Fallback xmlns="">
            <p:pic>
              <p:nvPicPr>
                <p:cNvPr id="3" name="Ink 2"/>
                <p:cNvPicPr/>
                <p:nvPr/>
              </p:nvPicPr>
              <p:blipFill>
                <a:blip r:embed="rId16"/>
                <a:stretch>
                  <a:fillRect/>
                </a:stretch>
              </p:blipFill>
              <p:spPr>
                <a:xfrm>
                  <a:off x="794393" y="2936895"/>
                  <a:ext cx="270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p14:cNvContentPartPr/>
                <p14:nvPr/>
              </p14:nvContentPartPr>
              <p14:xfrm>
                <a:off x="826073" y="2660415"/>
                <a:ext cx="3435480" cy="452160"/>
              </p14:xfrm>
            </p:contentPart>
          </mc:Choice>
          <mc:Fallback xmlns="">
            <p:pic>
              <p:nvPicPr>
                <p:cNvPr id="8" name="Ink 7"/>
                <p:cNvPicPr/>
                <p:nvPr/>
              </p:nvPicPr>
              <p:blipFill>
                <a:blip r:embed="rId18"/>
                <a:stretch>
                  <a:fillRect/>
                </a:stretch>
              </p:blipFill>
              <p:spPr>
                <a:xfrm>
                  <a:off x="814193" y="2648535"/>
                  <a:ext cx="3459240" cy="475920"/>
                </a:xfrm>
                <a:prstGeom prst="rect">
                  <a:avLst/>
                </a:prstGeom>
              </p:spPr>
            </p:pic>
          </mc:Fallback>
        </mc:AlternateContent>
      </p:grpSp>
    </p:spTree>
    <p:extLst>
      <p:ext uri="{BB962C8B-B14F-4D97-AF65-F5344CB8AC3E}">
        <p14:creationId xmlns:p14="http://schemas.microsoft.com/office/powerpoint/2010/main" val="24980902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Operating a </a:t>
            </a:r>
            <a:r>
              <a:rPr lang="fr-CH" dirty="0" err="1" smtClean="0"/>
              <a:t>Grid</a:t>
            </a:r>
            <a:r>
              <a:rPr lang="fr-CH" dirty="0" smtClean="0"/>
              <a:t> </a:t>
            </a:r>
            <a:r>
              <a:rPr lang="fr-CH" dirty="0" err="1" smtClean="0"/>
              <a:t>with</a:t>
            </a:r>
            <a:r>
              <a:rPr lang="fr-CH" dirty="0" smtClean="0"/>
              <a:t> Storage</a:t>
            </a:r>
            <a:endParaRPr lang="en-US"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33</a:t>
            </a:fld>
            <a:endParaRPr lang="en-US"/>
          </a:p>
        </p:txBody>
      </p:sp>
      <mc:AlternateContent xmlns:mc="http://schemas.openxmlformats.org/markup-compatibility/2006">
        <mc:Choice xmlns:a14="http://schemas.microsoft.com/office/drawing/2010/main" Requires="a14">
          <p:sp>
            <p:nvSpPr>
              <p:cNvPr id="81" name="TextBox 80"/>
              <p:cNvSpPr txBox="1"/>
              <p:nvPr/>
            </p:nvSpPr>
            <p:spPr>
              <a:xfrm>
                <a:off x="234605" y="736921"/>
                <a:ext cx="3081241" cy="1652760"/>
              </a:xfrm>
              <a:prstGeom prst="rect">
                <a:avLst/>
              </a:prstGeom>
              <a:solidFill>
                <a:srgbClr val="FFFF66"/>
              </a:solidFill>
              <a:ln>
                <a:noFill/>
              </a:ln>
            </p:spPr>
            <p:txBody>
              <a:bodyPr wrap="square" rtlCol="0">
                <a:spAutoFit/>
              </a:bodyPr>
              <a:lstStyle/>
              <a:p>
                <a:pPr algn="l"/>
                <a:r>
                  <a:rPr lang="fr-CH" dirty="0" smtClean="0">
                    <a:solidFill>
                      <a:schemeClr val="tx1">
                        <a:lumMod val="75000"/>
                        <a:lumOff val="25000"/>
                      </a:schemeClr>
                    </a:solidFill>
                    <a:latin typeface="+mj-lt"/>
                  </a:rPr>
                  <a:t>1a. </a:t>
                </a:r>
                <a:r>
                  <a:rPr lang="fr-CH" dirty="0" err="1" smtClean="0">
                    <a:solidFill>
                      <a:schemeClr val="tx1">
                        <a:lumMod val="75000"/>
                        <a:lumOff val="25000"/>
                      </a:schemeClr>
                    </a:solidFill>
                    <a:latin typeface="+mj-lt"/>
                  </a:rPr>
                  <a:t>Forecast</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load</a:t>
                </a:r>
                <a:r>
                  <a:rPr lang="fr-CH" dirty="0" smtClean="0">
                    <a:solidFill>
                      <a:schemeClr val="tx1">
                        <a:lumMod val="75000"/>
                        <a:lumOff val="25000"/>
                      </a:schemeClr>
                    </a:solidFill>
                    <a:latin typeface="+mj-lt"/>
                  </a:rPr>
                  <a:t> </a:t>
                </a:r>
                <a14:m>
                  <m:oMath xmlns:m="http://schemas.openxmlformats.org/officeDocument/2006/math">
                    <m:sSubSup>
                      <m:sSubSupPr>
                        <m:ctrlPr>
                          <a:rPr lang="fr-CH" b="0" i="1" smtClean="0">
                            <a:solidFill>
                              <a:schemeClr val="tx1">
                                <a:lumMod val="75000"/>
                                <a:lumOff val="25000"/>
                              </a:schemeClr>
                            </a:solidFill>
                            <a:latin typeface="Cambria Math"/>
                          </a:rPr>
                        </m:ctrlPr>
                      </m:sSubSupPr>
                      <m:e>
                        <m:r>
                          <a:rPr lang="fr-CH" b="0" i="1" smtClean="0">
                            <a:solidFill>
                              <a:schemeClr val="tx1">
                                <a:lumMod val="75000"/>
                                <a:lumOff val="25000"/>
                              </a:schemeClr>
                            </a:solidFill>
                            <a:latin typeface="Cambria Math"/>
                          </a:rPr>
                          <m:t>𝐷</m:t>
                        </m:r>
                      </m:e>
                      <m:sub>
                        <m:r>
                          <a:rPr lang="fr-CH" b="0" i="1" smtClean="0">
                            <a:solidFill>
                              <a:schemeClr val="tx1">
                                <a:lumMod val="75000"/>
                                <a:lumOff val="25000"/>
                              </a:schemeClr>
                            </a:solidFill>
                            <a:latin typeface="Cambria Math"/>
                          </a:rPr>
                          <m:t>𝑡</m:t>
                        </m:r>
                      </m:sub>
                      <m:sup>
                        <m:r>
                          <a:rPr lang="fr-CH" b="0" i="1" smtClean="0">
                            <a:solidFill>
                              <a:schemeClr val="tx1">
                                <a:lumMod val="75000"/>
                                <a:lumOff val="25000"/>
                              </a:schemeClr>
                            </a:solidFill>
                            <a:latin typeface="Cambria Math"/>
                          </a:rPr>
                          <m:t>𝑓</m:t>
                        </m:r>
                      </m:sup>
                    </m:sSubSup>
                    <m:d>
                      <m:dPr>
                        <m:ctrlPr>
                          <a:rPr lang="fr-CH" b="0" i="1" smtClean="0">
                            <a:solidFill>
                              <a:schemeClr val="tx1">
                                <a:lumMod val="75000"/>
                                <a:lumOff val="25000"/>
                              </a:schemeClr>
                            </a:solidFill>
                            <a:latin typeface="Cambria Math"/>
                          </a:rPr>
                        </m:ctrlPr>
                      </m:dPr>
                      <m:e>
                        <m:r>
                          <a:rPr lang="fr-CH" b="0" i="1" smtClean="0">
                            <a:solidFill>
                              <a:schemeClr val="tx1">
                                <a:lumMod val="75000"/>
                                <a:lumOff val="25000"/>
                              </a:schemeClr>
                            </a:solidFill>
                            <a:latin typeface="Cambria Math"/>
                          </a:rPr>
                          <m:t>𝑡</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𝑛</m:t>
                        </m:r>
                      </m:e>
                    </m:d>
                  </m:oMath>
                </a14:m>
                <a:r>
                  <a:rPr lang="fr-CH" dirty="0" smtClean="0">
                    <a:solidFill>
                      <a:schemeClr val="tx1">
                        <a:lumMod val="75000"/>
                        <a:lumOff val="25000"/>
                      </a:schemeClr>
                    </a:solidFill>
                    <a:latin typeface="+mj-lt"/>
                  </a:rPr>
                  <a:t> and </a:t>
                </a:r>
                <a:r>
                  <a:rPr lang="fr-CH" dirty="0" err="1" smtClean="0">
                    <a:solidFill>
                      <a:schemeClr val="tx1">
                        <a:lumMod val="75000"/>
                        <a:lumOff val="25000"/>
                      </a:schemeClr>
                    </a:solidFill>
                    <a:latin typeface="+mj-lt"/>
                  </a:rPr>
                  <a:t>renewable</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suppy</a:t>
                </a:r>
                <a:r>
                  <a:rPr lang="fr-CH" dirty="0" smtClean="0">
                    <a:solidFill>
                      <a:schemeClr val="tx1">
                        <a:lumMod val="75000"/>
                        <a:lumOff val="25000"/>
                      </a:schemeClr>
                    </a:solidFill>
                    <a:latin typeface="+mj-lt"/>
                  </a:rPr>
                  <a:t> </a:t>
                </a:r>
                <a14:m>
                  <m:oMath xmlns:m="http://schemas.openxmlformats.org/officeDocument/2006/math">
                    <m:sSubSup>
                      <m:sSubSupPr>
                        <m:ctrlPr>
                          <a:rPr lang="fr-CH" b="0" i="1" smtClean="0">
                            <a:solidFill>
                              <a:schemeClr val="tx1">
                                <a:lumMod val="75000"/>
                                <a:lumOff val="25000"/>
                              </a:schemeClr>
                            </a:solidFill>
                            <a:latin typeface="Cambria Math"/>
                          </a:rPr>
                        </m:ctrlPr>
                      </m:sSubSupPr>
                      <m:e>
                        <m:r>
                          <a:rPr lang="fr-CH" b="0" i="1" smtClean="0">
                            <a:solidFill>
                              <a:schemeClr val="tx1">
                                <a:lumMod val="75000"/>
                                <a:lumOff val="25000"/>
                              </a:schemeClr>
                            </a:solidFill>
                            <a:latin typeface="Cambria Math"/>
                          </a:rPr>
                          <m:t>𝑊</m:t>
                        </m:r>
                      </m:e>
                      <m:sub>
                        <m:r>
                          <a:rPr lang="fr-CH" b="0" i="1" smtClean="0">
                            <a:solidFill>
                              <a:schemeClr val="tx1">
                                <a:lumMod val="75000"/>
                                <a:lumOff val="25000"/>
                              </a:schemeClr>
                            </a:solidFill>
                            <a:latin typeface="Cambria Math"/>
                          </a:rPr>
                          <m:t>𝑡</m:t>
                        </m:r>
                      </m:sub>
                      <m:sup>
                        <m:r>
                          <a:rPr lang="fr-CH" b="0" i="1" smtClean="0">
                            <a:solidFill>
                              <a:schemeClr val="tx1">
                                <a:lumMod val="75000"/>
                                <a:lumOff val="25000"/>
                              </a:schemeClr>
                            </a:solidFill>
                            <a:latin typeface="Cambria Math"/>
                          </a:rPr>
                          <m:t>𝑓</m:t>
                        </m:r>
                      </m:sup>
                    </m:sSubSup>
                    <m:d>
                      <m:dPr>
                        <m:ctrlPr>
                          <a:rPr lang="fr-CH" b="0" i="1" smtClean="0">
                            <a:solidFill>
                              <a:schemeClr val="tx1">
                                <a:lumMod val="75000"/>
                                <a:lumOff val="25000"/>
                              </a:schemeClr>
                            </a:solidFill>
                            <a:latin typeface="Cambria Math"/>
                          </a:rPr>
                        </m:ctrlPr>
                      </m:dPr>
                      <m:e>
                        <m:r>
                          <a:rPr lang="fr-CH" b="0" i="1" smtClean="0">
                            <a:solidFill>
                              <a:schemeClr val="tx1">
                                <a:lumMod val="75000"/>
                                <a:lumOff val="25000"/>
                              </a:schemeClr>
                            </a:solidFill>
                            <a:latin typeface="Cambria Math"/>
                          </a:rPr>
                          <m:t>𝑡</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𝑛</m:t>
                        </m:r>
                      </m:e>
                    </m:d>
                  </m:oMath>
                </a14:m>
                <a:r>
                  <a:rPr lang="fr-CH" dirty="0" smtClean="0">
                    <a:solidFill>
                      <a:schemeClr val="tx1">
                        <a:lumMod val="75000"/>
                        <a:lumOff val="25000"/>
                      </a:schemeClr>
                    </a:solidFill>
                    <a:latin typeface="+mj-lt"/>
                  </a:rPr>
                  <a:t> </a:t>
                </a:r>
                <a:br>
                  <a:rPr lang="fr-CH" dirty="0" smtClean="0">
                    <a:solidFill>
                      <a:schemeClr val="tx1">
                        <a:lumMod val="75000"/>
                        <a:lumOff val="25000"/>
                      </a:schemeClr>
                    </a:solidFill>
                    <a:latin typeface="+mj-lt"/>
                  </a:rPr>
                </a:br>
                <a:r>
                  <a:rPr lang="fr-CH" dirty="0" smtClean="0">
                    <a:solidFill>
                      <a:schemeClr val="tx1">
                        <a:lumMod val="75000"/>
                        <a:lumOff val="25000"/>
                      </a:schemeClr>
                    </a:solidFill>
                    <a:latin typeface="+mj-lt"/>
                  </a:rPr>
                  <a:t>1b. Schedule </a:t>
                </a:r>
                <a:r>
                  <a:rPr lang="fr-CH" dirty="0" err="1">
                    <a:solidFill>
                      <a:schemeClr val="tx1">
                        <a:lumMod val="75000"/>
                        <a:lumOff val="25000"/>
                      </a:schemeClr>
                    </a:solidFill>
                    <a:latin typeface="+mj-lt"/>
                  </a:rPr>
                  <a:t>dispatchable</a:t>
                </a:r>
                <a:r>
                  <a:rPr lang="fr-CH" dirty="0">
                    <a:solidFill>
                      <a:schemeClr val="tx1">
                        <a:lumMod val="75000"/>
                        <a:lumOff val="25000"/>
                      </a:schemeClr>
                    </a:solidFill>
                    <a:latin typeface="+mj-lt"/>
                  </a:rPr>
                  <a:t> </a:t>
                </a:r>
                <a:r>
                  <a:rPr lang="fr-CH" dirty="0" smtClean="0">
                    <a:solidFill>
                      <a:schemeClr val="tx1">
                        <a:lumMod val="75000"/>
                        <a:lumOff val="25000"/>
                      </a:schemeClr>
                    </a:solidFill>
                    <a:latin typeface="+mj-lt"/>
                  </a:rPr>
                  <a:t>production </a:t>
                </a:r>
                <a14:m>
                  <m:oMath xmlns:m="http://schemas.openxmlformats.org/officeDocument/2006/math">
                    <m:sSubSup>
                      <m:sSubSupPr>
                        <m:ctrlPr>
                          <a:rPr lang="fr-CH" b="0" i="1" smtClean="0">
                            <a:solidFill>
                              <a:schemeClr val="tx1">
                                <a:lumMod val="75000"/>
                                <a:lumOff val="25000"/>
                              </a:schemeClr>
                            </a:solidFill>
                            <a:latin typeface="Cambria Math"/>
                          </a:rPr>
                        </m:ctrlPr>
                      </m:sSubSupPr>
                      <m:e>
                        <m:r>
                          <a:rPr lang="fr-CH" b="0" i="1" smtClean="0">
                            <a:solidFill>
                              <a:schemeClr val="tx1">
                                <a:lumMod val="75000"/>
                                <a:lumOff val="25000"/>
                              </a:schemeClr>
                            </a:solidFill>
                            <a:latin typeface="Cambria Math"/>
                          </a:rPr>
                          <m:t>𝑃</m:t>
                        </m:r>
                      </m:e>
                      <m:sub>
                        <m:r>
                          <a:rPr lang="fr-CH" b="0" i="1" smtClean="0">
                            <a:solidFill>
                              <a:schemeClr val="tx1">
                                <a:lumMod val="75000"/>
                                <a:lumOff val="25000"/>
                              </a:schemeClr>
                            </a:solidFill>
                            <a:latin typeface="Cambria Math"/>
                          </a:rPr>
                          <m:t>𝑡</m:t>
                        </m:r>
                      </m:sub>
                      <m:sup>
                        <m:r>
                          <a:rPr lang="fr-CH" b="0" i="1" smtClean="0">
                            <a:solidFill>
                              <a:schemeClr val="tx1">
                                <a:lumMod val="75000"/>
                                <a:lumOff val="25000"/>
                              </a:schemeClr>
                            </a:solidFill>
                            <a:latin typeface="Cambria Math"/>
                          </a:rPr>
                          <m:t>𝑓</m:t>
                        </m:r>
                      </m:sup>
                    </m:sSubSup>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𝑡</m:t>
                    </m:r>
                    <m:r>
                      <a:rPr lang="fr-CH" b="0" i="1" smtClean="0">
                        <a:solidFill>
                          <a:schemeClr val="tx1">
                            <a:lumMod val="75000"/>
                            <a:lumOff val="25000"/>
                          </a:schemeClr>
                        </a:solidFill>
                        <a:latin typeface="Cambria Math"/>
                      </a:rPr>
                      <m:t>+</m:t>
                    </m:r>
                    <m:r>
                      <a:rPr lang="fr-CH" b="0" i="1" smtClean="0">
                        <a:solidFill>
                          <a:schemeClr val="tx1">
                            <a:lumMod val="75000"/>
                            <a:lumOff val="25000"/>
                          </a:schemeClr>
                        </a:solidFill>
                        <a:latin typeface="Cambria Math"/>
                      </a:rPr>
                      <m:t>𝑛</m:t>
                    </m:r>
                    <m:r>
                      <a:rPr lang="fr-CH" b="0" i="1" smtClean="0">
                        <a:solidFill>
                          <a:schemeClr val="tx1">
                            <a:lumMod val="75000"/>
                            <a:lumOff val="25000"/>
                          </a:schemeClr>
                        </a:solidFill>
                        <a:latin typeface="Cambria Math"/>
                      </a:rPr>
                      <m:t>)</m:t>
                    </m:r>
                  </m:oMath>
                </a14:m>
                <a:r>
                  <a:rPr lang="fr-CH" dirty="0" smtClean="0">
                    <a:solidFill>
                      <a:schemeClr val="tx1">
                        <a:lumMod val="75000"/>
                        <a:lumOff val="25000"/>
                      </a:schemeClr>
                    </a:solidFill>
                    <a:latin typeface="+mj-lt"/>
                  </a:rPr>
                  <a:t> </a:t>
                </a:r>
              </a:p>
            </p:txBody>
          </p:sp>
        </mc:Choice>
        <mc:Fallback>
          <p:sp>
            <p:nvSpPr>
              <p:cNvPr id="81" name="TextBox 80"/>
              <p:cNvSpPr txBox="1">
                <a:spLocks noRot="1" noChangeAspect="1" noMove="1" noResize="1" noEditPoints="1" noAdjustHandles="1" noChangeArrowheads="1" noChangeShapeType="1" noTextEdit="1"/>
              </p:cNvSpPr>
              <p:nvPr/>
            </p:nvSpPr>
            <p:spPr>
              <a:xfrm>
                <a:off x="234605" y="736921"/>
                <a:ext cx="3081241" cy="1652760"/>
              </a:xfrm>
              <a:prstGeom prst="rect">
                <a:avLst/>
              </a:prstGeom>
              <a:blipFill rotWithShape="1">
                <a:blip r:embed="rId2"/>
                <a:stretch>
                  <a:fillRect l="-1581" b="-4797"/>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7263442" y="1711365"/>
                <a:ext cx="1733149" cy="1754326"/>
              </a:xfrm>
              <a:prstGeom prst="rect">
                <a:avLst/>
              </a:prstGeom>
              <a:solidFill>
                <a:srgbClr val="FFFF66"/>
              </a:solidFill>
              <a:ln>
                <a:noFill/>
              </a:ln>
            </p:spPr>
            <p:txBody>
              <a:bodyPr wrap="square" rtlCol="0">
                <a:spAutoFit/>
              </a:bodyPr>
              <a:lstStyle/>
              <a:p>
                <a:pPr algn="l"/>
                <a:r>
                  <a:rPr lang="fr-CH" dirty="0" smtClean="0">
                    <a:solidFill>
                      <a:schemeClr val="tx1">
                        <a:lumMod val="75000"/>
                        <a:lumOff val="25000"/>
                      </a:schemeClr>
                    </a:solidFill>
                    <a:latin typeface="+mj-lt"/>
                  </a:rPr>
                  <a:t>2. </a:t>
                </a:r>
                <a:r>
                  <a:rPr lang="fr-CH" dirty="0" err="1" smtClean="0">
                    <a:solidFill>
                      <a:schemeClr val="tx1">
                        <a:lumMod val="75000"/>
                        <a:lumOff val="25000"/>
                      </a:schemeClr>
                    </a:solidFill>
                    <a:latin typeface="+mj-lt"/>
                  </a:rPr>
                  <a:t>Compensate</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deviations</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from</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forecast</a:t>
                </a:r>
                <a:r>
                  <a:rPr lang="fr-CH" dirty="0" smtClean="0">
                    <a:solidFill>
                      <a:schemeClr val="tx1">
                        <a:lumMod val="75000"/>
                        <a:lumOff val="25000"/>
                      </a:schemeClr>
                    </a:solidFill>
                    <a:latin typeface="+mj-lt"/>
                  </a:rPr>
                  <a:t> by </a:t>
                </a:r>
                <a:r>
                  <a:rPr lang="fr-CH" dirty="0" err="1" smtClean="0">
                    <a:solidFill>
                      <a:schemeClr val="tx1">
                        <a:lumMod val="75000"/>
                        <a:lumOff val="25000"/>
                      </a:schemeClr>
                    </a:solidFill>
                    <a:latin typeface="+mj-lt"/>
                  </a:rPr>
                  <a:t>charging</a:t>
                </a:r>
                <a:r>
                  <a:rPr lang="fr-CH" dirty="0" smtClean="0">
                    <a:solidFill>
                      <a:schemeClr val="tx1">
                        <a:lumMod val="75000"/>
                        <a:lumOff val="25000"/>
                      </a:schemeClr>
                    </a:solidFill>
                    <a:latin typeface="+mj-lt"/>
                  </a:rPr>
                  <a:t> / </a:t>
                </a:r>
                <a:r>
                  <a:rPr lang="fr-CH" dirty="0" err="1" smtClean="0">
                    <a:solidFill>
                      <a:schemeClr val="tx1">
                        <a:lumMod val="75000"/>
                        <a:lumOff val="25000"/>
                      </a:schemeClr>
                    </a:solidFill>
                    <a:latin typeface="+mj-lt"/>
                  </a:rPr>
                  <a:t>discharging</a:t>
                </a:r>
                <a:r>
                  <a:rPr lang="fr-CH" dirty="0" smtClean="0">
                    <a:solidFill>
                      <a:schemeClr val="tx1">
                        <a:lumMod val="75000"/>
                        <a:lumOff val="25000"/>
                      </a:schemeClr>
                    </a:solidFill>
                    <a:latin typeface="+mj-lt"/>
                  </a:rPr>
                  <a:t>  </a:t>
                </a:r>
                <a14:m>
                  <m:oMath xmlns:m="http://schemas.openxmlformats.org/officeDocument/2006/math">
                    <m:r>
                      <m:rPr>
                        <m:sty m:val="p"/>
                      </m:rPr>
                      <a:rPr lang="fr-CH" b="0" i="0" smtClean="0">
                        <a:solidFill>
                          <a:schemeClr val="tx1">
                            <a:lumMod val="75000"/>
                            <a:lumOff val="25000"/>
                          </a:schemeClr>
                        </a:solidFill>
                        <a:latin typeface="Cambria Math"/>
                      </a:rPr>
                      <m:t>Δ</m:t>
                    </m:r>
                  </m:oMath>
                </a14:m>
                <a:r>
                  <a:rPr lang="fr-CH" dirty="0" smtClean="0">
                    <a:solidFill>
                      <a:schemeClr val="tx1">
                        <a:lumMod val="75000"/>
                        <a:lumOff val="25000"/>
                      </a:schemeClr>
                    </a:solidFill>
                    <a:latin typeface="+mj-lt"/>
                  </a:rPr>
                  <a:t> from </a:t>
                </a:r>
                <a:r>
                  <a:rPr lang="fr-CH" dirty="0" err="1" smtClean="0">
                    <a:solidFill>
                      <a:schemeClr val="tx1">
                        <a:lumMod val="75000"/>
                        <a:lumOff val="25000"/>
                      </a:schemeClr>
                    </a:solidFill>
                    <a:latin typeface="+mj-lt"/>
                  </a:rPr>
                  <a:t>storage</a:t>
                </a:r>
                <a:endParaRPr lang="fr-CH" dirty="0" smtClean="0">
                  <a:solidFill>
                    <a:schemeClr val="tx1">
                      <a:lumMod val="75000"/>
                      <a:lumOff val="25000"/>
                    </a:schemeClr>
                  </a:solidFill>
                  <a:latin typeface="+mj-lt"/>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7263442" y="1711365"/>
                <a:ext cx="1733149" cy="1754326"/>
              </a:xfrm>
              <a:prstGeom prst="rect">
                <a:avLst/>
              </a:prstGeom>
              <a:blipFill rotWithShape="1">
                <a:blip r:embed="rId3"/>
                <a:stretch>
                  <a:fillRect l="-3169" t="-1736" b="-4514"/>
                </a:stretch>
              </a:blipFill>
              <a:ln>
                <a:noFill/>
              </a:ln>
            </p:spPr>
            <p:txBody>
              <a:bodyPr/>
              <a:lstStyle/>
              <a:p>
                <a:r>
                  <a:rPr lang="fr-CH">
                    <a:noFill/>
                  </a:rPr>
                  <a:t> </a:t>
                </a:r>
              </a:p>
            </p:txBody>
          </p:sp>
        </mc:Fallback>
      </mc:AlternateContent>
      <p:sp>
        <p:nvSpPr>
          <p:cNvPr id="7" name="TextBox 6"/>
          <p:cNvSpPr txBox="1"/>
          <p:nvPr/>
        </p:nvSpPr>
        <p:spPr>
          <a:xfrm>
            <a:off x="771903" y="3307800"/>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13" name="TextBox 12"/>
          <p:cNvSpPr txBox="1"/>
          <p:nvPr/>
        </p:nvSpPr>
        <p:spPr>
          <a:xfrm>
            <a:off x="1815676" y="2665366"/>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42" name="Group 41"/>
          <p:cNvGrpSpPr/>
          <p:nvPr/>
        </p:nvGrpSpPr>
        <p:grpSpPr>
          <a:xfrm>
            <a:off x="303203" y="2734860"/>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4">
              <p14:nvContentPartPr>
                <p14:cNvPr id="17" name="Ink 16"/>
                <p14:cNvContentPartPr/>
                <p14:nvPr/>
              </p14:nvContentPartPr>
              <p14:xfrm>
                <a:off x="466653" y="1559207"/>
                <a:ext cx="340920" cy="203400"/>
              </p14:xfrm>
            </p:contentPart>
          </mc:Choice>
          <mc:Fallback xmlns="">
            <p:pic>
              <p:nvPicPr>
                <p:cNvPr id="17" name="Ink 16"/>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p14:cNvContentPartPr/>
                <p14:nvPr/>
              </p14:nvContentPartPr>
              <p14:xfrm>
                <a:off x="406893" y="3367847"/>
                <a:ext cx="4037040" cy="259560"/>
              </p14:xfrm>
            </p:contentPart>
          </mc:Choice>
          <mc:Fallback xmlns="">
            <p:pic>
              <p:nvPicPr>
                <p:cNvPr id="18" name="Ink 17"/>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p14:cNvContentPartPr/>
                <p14:nvPr/>
              </p14:nvContentPartPr>
              <p14:xfrm>
                <a:off x="596253" y="1569287"/>
                <a:ext cx="214920" cy="2204280"/>
              </p14:xfrm>
            </p:contentPart>
          </mc:Choice>
          <mc:Fallback xmlns="">
            <p:pic>
              <p:nvPicPr>
                <p:cNvPr id="19" name="Ink 18"/>
                <p:cNvPicPr/>
                <p:nvPr/>
              </p:nvPicPr>
              <p:blipFill>
                <a:blip r:embed="rId9"/>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27" name="Ink 26"/>
              <p14:cNvContentPartPr/>
              <p14:nvPr/>
            </p14:nvContentPartPr>
            <p14:xfrm>
              <a:off x="617544" y="3631567"/>
              <a:ext cx="1341305" cy="250280"/>
            </p14:xfrm>
          </p:contentPart>
        </mc:Choice>
        <mc:Fallback xmlns="">
          <p:pic>
            <p:nvPicPr>
              <p:cNvPr id="27" name="Ink 26"/>
              <p:cNvPicPr/>
              <p:nvPr/>
            </p:nvPicPr>
            <p:blipFill>
              <a:blip r:embed="rId11"/>
              <a:stretch>
                <a:fillRect/>
              </a:stretch>
            </p:blipFill>
            <p:spPr>
              <a:xfrm>
                <a:off x="605664" y="3619683"/>
                <a:ext cx="1365064" cy="274048"/>
              </a:xfrm>
              <a:prstGeom prst="rect">
                <a:avLst/>
              </a:prstGeom>
            </p:spPr>
          </p:pic>
        </mc:Fallback>
      </mc:AlternateContent>
      <p:grpSp>
        <p:nvGrpSpPr>
          <p:cNvPr id="43" name="Group 42"/>
          <p:cNvGrpSpPr/>
          <p:nvPr/>
        </p:nvGrpSpPr>
        <p:grpSpPr>
          <a:xfrm>
            <a:off x="303190" y="4589993"/>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12">
              <p14:nvContentPartPr>
                <p14:cNvPr id="44" name="Ink 43"/>
                <p14:cNvContentPartPr/>
                <p14:nvPr/>
              </p14:nvContentPartPr>
              <p14:xfrm>
                <a:off x="466653" y="1559207"/>
                <a:ext cx="340920" cy="203400"/>
              </p14:xfrm>
            </p:contentPart>
          </mc:Choice>
          <mc:Fallback xmlns="">
            <p:pic>
              <p:nvPicPr>
                <p:cNvPr id="44" name="Ink 43"/>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06893" y="3367847"/>
                <a:ext cx="4037040" cy="259560"/>
              </p14:xfrm>
            </p:contentPart>
          </mc:Choice>
          <mc:Fallback xmlns="">
            <p:pic>
              <p:nvPicPr>
                <p:cNvPr id="45" name="Ink 44"/>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p14:cNvContentPartPr/>
                <p14:nvPr/>
              </p14:nvContentPartPr>
              <p14:xfrm>
                <a:off x="596253" y="1569287"/>
                <a:ext cx="214920" cy="2204280"/>
              </p14:xfrm>
            </p:contentPart>
          </mc:Choice>
          <mc:Fallback xmlns="">
            <p:pic>
              <p:nvPicPr>
                <p:cNvPr id="46" name="Ink 45"/>
                <p:cNvPicPr/>
                <p:nvPr/>
              </p:nvPicPr>
              <p:blipFill>
                <a:blip r:embed="rId9"/>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51" name="Ink 50"/>
              <p14:cNvContentPartPr/>
              <p14:nvPr/>
            </p14:nvContentPartPr>
            <p14:xfrm>
              <a:off x="2232179" y="2997425"/>
              <a:ext cx="339863" cy="1492028"/>
            </p14:xfrm>
          </p:contentPart>
        </mc:Choice>
        <mc:Fallback xmlns="">
          <p:pic>
            <p:nvPicPr>
              <p:cNvPr id="51" name="Ink 50"/>
              <p:cNvPicPr/>
              <p:nvPr/>
            </p:nvPicPr>
            <p:blipFill>
              <a:blip r:embed="rId16"/>
              <a:stretch>
                <a:fillRect/>
              </a:stretch>
            </p:blipFill>
            <p:spPr>
              <a:xfrm>
                <a:off x="2223907" y="2989146"/>
                <a:ext cx="356407" cy="150858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8" name="Ink 57"/>
              <p14:cNvContentPartPr/>
              <p14:nvPr/>
            </p14:nvContentPartPr>
            <p14:xfrm>
              <a:off x="2208534" y="4775592"/>
              <a:ext cx="339863" cy="1492028"/>
            </p14:xfrm>
          </p:contentPart>
        </mc:Choice>
        <mc:Fallback xmlns="">
          <p:pic>
            <p:nvPicPr>
              <p:cNvPr id="58" name="Ink 57"/>
              <p:cNvPicPr/>
              <p:nvPr/>
            </p:nvPicPr>
            <p:blipFill>
              <a:blip r:embed="rId18"/>
              <a:stretch>
                <a:fillRect/>
              </a:stretch>
            </p:blipFill>
            <p:spPr>
              <a:xfrm>
                <a:off x="2200253" y="4767311"/>
                <a:ext cx="356424" cy="150859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9" name="Ink 58"/>
              <p14:cNvContentPartPr/>
              <p14:nvPr/>
            </p14:nvContentPartPr>
            <p14:xfrm>
              <a:off x="1815676" y="6270936"/>
              <a:ext cx="796085" cy="207461"/>
            </p14:xfrm>
          </p:contentPart>
        </mc:Choice>
        <mc:Fallback xmlns="">
          <p:pic>
            <p:nvPicPr>
              <p:cNvPr id="59" name="Ink 58"/>
              <p:cNvPicPr/>
              <p:nvPr/>
            </p:nvPicPr>
            <p:blipFill>
              <a:blip r:embed="rId20"/>
              <a:stretch>
                <a:fillRect/>
              </a:stretch>
            </p:blipFill>
            <p:spPr>
              <a:xfrm>
                <a:off x="1807395" y="6262666"/>
                <a:ext cx="812648" cy="22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0" name="Ink 59"/>
              <p14:cNvContentPartPr/>
              <p14:nvPr/>
            </p14:nvContentPartPr>
            <p14:xfrm>
              <a:off x="2154126" y="4545540"/>
              <a:ext cx="481280" cy="144137"/>
            </p14:xfrm>
          </p:contentPart>
        </mc:Choice>
        <mc:Fallback xmlns="">
          <p:pic>
            <p:nvPicPr>
              <p:cNvPr id="60" name="Ink 59"/>
              <p:cNvPicPr/>
              <p:nvPr/>
            </p:nvPicPr>
            <p:blipFill>
              <a:blip r:embed="rId22"/>
              <a:stretch>
                <a:fillRect/>
              </a:stretch>
            </p:blipFill>
            <p:spPr>
              <a:xfrm>
                <a:off x="2145840" y="4537252"/>
                <a:ext cx="497851" cy="160713"/>
              </a:xfrm>
              <a:prstGeom prst="rect">
                <a:avLst/>
              </a:prstGeom>
            </p:spPr>
          </p:pic>
        </mc:Fallback>
      </mc:AlternateContent>
      <p:sp>
        <p:nvSpPr>
          <p:cNvPr id="65" name="TextBox 64"/>
          <p:cNvSpPr txBox="1"/>
          <p:nvPr/>
        </p:nvSpPr>
        <p:spPr>
          <a:xfrm>
            <a:off x="689301" y="4995209"/>
            <a:ext cx="1197792" cy="309358"/>
          </a:xfrm>
          <a:prstGeom prst="rect">
            <a:avLst/>
          </a:prstGeom>
          <a:noFill/>
          <a:ln>
            <a:noFill/>
          </a:ln>
        </p:spPr>
        <p:txBody>
          <a:bodyPr wrap="none" rtlCol="0">
            <a:spAutoFit/>
          </a:bodyPr>
          <a:lstStyle/>
          <a:p>
            <a:r>
              <a:rPr lang="fr-CH" dirty="0" err="1" smtClean="0">
                <a:solidFill>
                  <a:srgbClr val="FF0000"/>
                </a:solidFill>
                <a:latin typeface="+mj-lt"/>
              </a:rPr>
              <a:t>stored</a:t>
            </a:r>
            <a:r>
              <a:rPr lang="fr-CH" dirty="0" smtClean="0">
                <a:solidFill>
                  <a:srgbClr val="FF0000"/>
                </a:solidFill>
                <a:latin typeface="+mj-lt"/>
              </a:rPr>
              <a:t> </a:t>
            </a:r>
            <a:r>
              <a:rPr lang="fr-CH" dirty="0" err="1" smtClean="0">
                <a:solidFill>
                  <a:srgbClr val="FF0000"/>
                </a:solidFill>
                <a:latin typeface="+mj-lt"/>
              </a:rPr>
              <a:t>energy</a:t>
            </a:r>
            <a:endParaRPr lang="fr-CH" dirty="0" smtClean="0">
              <a:solidFill>
                <a:srgbClr val="FF0000"/>
              </a:solidFill>
              <a:latin typeface="+mj-lt"/>
            </a:endParaRPr>
          </a:p>
        </p:txBody>
      </p:sp>
      <mc:AlternateContent xmlns:mc="http://schemas.openxmlformats.org/markup-compatibility/2006" xmlns:p14="http://schemas.microsoft.com/office/powerpoint/2010/main">
        <mc:Choice Requires="p14">
          <p:contentPart p14:bwMode="auto" r:id="rId23">
            <p14:nvContentPartPr>
              <p14:cNvPr id="75" name="Ink 74"/>
              <p14:cNvContentPartPr/>
              <p14:nvPr/>
            </p14:nvContentPartPr>
            <p14:xfrm>
              <a:off x="1959301" y="2843962"/>
              <a:ext cx="422812" cy="1677777"/>
            </p14:xfrm>
          </p:contentPart>
        </mc:Choice>
        <mc:Fallback xmlns="">
          <p:pic>
            <p:nvPicPr>
              <p:cNvPr id="75" name="Ink 74"/>
              <p:cNvPicPr/>
              <p:nvPr/>
            </p:nvPicPr>
            <p:blipFill>
              <a:blip r:embed="rId24"/>
              <a:stretch>
                <a:fillRect/>
              </a:stretch>
            </p:blipFill>
            <p:spPr>
              <a:xfrm>
                <a:off x="1951018" y="2835681"/>
                <a:ext cx="439379"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9" name="Ink 78"/>
              <p14:cNvContentPartPr/>
              <p14:nvPr/>
            </p14:nvContentPartPr>
            <p14:xfrm>
              <a:off x="1709013" y="4397963"/>
              <a:ext cx="105127" cy="189670"/>
            </p14:xfrm>
          </p:contentPart>
        </mc:Choice>
        <mc:Fallback xmlns="">
          <p:pic>
            <p:nvPicPr>
              <p:cNvPr id="79" name="Ink 78"/>
              <p:cNvPicPr/>
              <p:nvPr/>
            </p:nvPicPr>
            <p:blipFill>
              <a:blip r:embed="rId26"/>
              <a:stretch>
                <a:fillRect/>
              </a:stretch>
            </p:blipFill>
            <p:spPr>
              <a:xfrm>
                <a:off x="1700732" y="4389669"/>
                <a:ext cx="121688" cy="20625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0" name="Ink 79"/>
              <p14:cNvContentPartPr/>
              <p14:nvPr/>
            </p14:nvContentPartPr>
            <p14:xfrm>
              <a:off x="1858330" y="4764610"/>
              <a:ext cx="381337" cy="1479665"/>
            </p14:xfrm>
          </p:contentPart>
        </mc:Choice>
        <mc:Fallback xmlns="">
          <p:pic>
            <p:nvPicPr>
              <p:cNvPr id="80" name="Ink 79"/>
              <p:cNvPicPr/>
              <p:nvPr/>
            </p:nvPicPr>
            <p:blipFill>
              <a:blip r:embed="rId28"/>
              <a:stretch>
                <a:fillRect/>
              </a:stretch>
            </p:blipFill>
            <p:spPr>
              <a:xfrm>
                <a:off x="1850048" y="4756330"/>
                <a:ext cx="397901" cy="149622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4" name="Ink 93"/>
              <p14:cNvContentPartPr/>
              <p14:nvPr/>
            </p14:nvContentPartPr>
            <p14:xfrm>
              <a:off x="504640" y="5350203"/>
              <a:ext cx="1487043" cy="353105"/>
            </p14:xfrm>
          </p:contentPart>
        </mc:Choice>
        <mc:Fallback xmlns="">
          <p:pic>
            <p:nvPicPr>
              <p:cNvPr id="94" name="Ink 93"/>
              <p:cNvPicPr/>
              <p:nvPr/>
            </p:nvPicPr>
            <p:blipFill>
              <a:blip r:embed="rId30"/>
              <a:stretch>
                <a:fillRect/>
              </a:stretch>
            </p:blipFill>
            <p:spPr>
              <a:xfrm>
                <a:off x="492761" y="5338313"/>
                <a:ext cx="1510801" cy="37688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7" name="Ink 96"/>
              <p14:cNvContentPartPr/>
              <p14:nvPr/>
            </p14:nvContentPartPr>
            <p14:xfrm>
              <a:off x="659018" y="2968176"/>
              <a:ext cx="1479842" cy="456584"/>
            </p14:xfrm>
          </p:contentPart>
        </mc:Choice>
        <mc:Fallback xmlns="">
          <p:pic>
            <p:nvPicPr>
              <p:cNvPr id="97" name="Ink 96"/>
              <p:cNvPicPr/>
              <p:nvPr/>
            </p:nvPicPr>
            <p:blipFill>
              <a:blip r:embed="rId32"/>
              <a:stretch>
                <a:fillRect/>
              </a:stretch>
            </p:blipFill>
            <p:spPr>
              <a:xfrm>
                <a:off x="647136" y="2956303"/>
                <a:ext cx="1503606" cy="480331"/>
              </a:xfrm>
              <a:prstGeom prst="rect">
                <a:avLst/>
              </a:prstGeom>
            </p:spPr>
          </p:pic>
        </mc:Fallback>
      </mc:AlternateContent>
      <p:sp>
        <p:nvSpPr>
          <p:cNvPr id="98" name="TextBox 97"/>
          <p:cNvSpPr txBox="1"/>
          <p:nvPr/>
        </p:nvSpPr>
        <p:spPr>
          <a:xfrm>
            <a:off x="4129069" y="3345925"/>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99" name="TextBox 98"/>
          <p:cNvSpPr txBox="1"/>
          <p:nvPr/>
        </p:nvSpPr>
        <p:spPr>
          <a:xfrm>
            <a:off x="5172841" y="2703491"/>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100" name="Group 99"/>
          <p:cNvGrpSpPr/>
          <p:nvPr/>
        </p:nvGrpSpPr>
        <p:grpSpPr>
          <a:xfrm>
            <a:off x="3660368" y="2772985"/>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33">
              <p14:nvContentPartPr>
                <p14:cNvPr id="101" name="Ink 100"/>
                <p14:cNvContentPartPr/>
                <p14:nvPr/>
              </p14:nvContentPartPr>
              <p14:xfrm>
                <a:off x="466653" y="1559207"/>
                <a:ext cx="340920" cy="203400"/>
              </p14:xfrm>
            </p:contentPart>
          </mc:Choice>
          <mc:Fallback xmlns="">
            <p:pic>
              <p:nvPicPr>
                <p:cNvPr id="101" name="Ink 100"/>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2" name="Ink 101"/>
                <p14:cNvContentPartPr/>
                <p14:nvPr/>
              </p14:nvContentPartPr>
              <p14:xfrm>
                <a:off x="406893" y="3367847"/>
                <a:ext cx="4037040" cy="259560"/>
              </p14:xfrm>
            </p:contentPart>
          </mc:Choice>
          <mc:Fallback xmlns="">
            <p:pic>
              <p:nvPicPr>
                <p:cNvPr id="102" name="Ink 101"/>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Ink 102"/>
                <p14:cNvContentPartPr/>
                <p14:nvPr/>
              </p14:nvContentPartPr>
              <p14:xfrm>
                <a:off x="596253" y="1569287"/>
                <a:ext cx="214920" cy="2204280"/>
              </p14:xfrm>
            </p:contentPart>
          </mc:Choice>
          <mc:Fallback xmlns="">
            <p:pic>
              <p:nvPicPr>
                <p:cNvPr id="103" name="Ink 102"/>
                <p:cNvPicPr/>
                <p:nvPr/>
              </p:nvPicPr>
              <p:blipFill>
                <a:blip r:embed="rId9"/>
                <a:stretch>
                  <a:fillRect/>
                </a:stretch>
              </p:blipFill>
              <p:spPr>
                <a:xfrm>
                  <a:off x="578253" y="1552367"/>
                  <a:ext cx="252360" cy="2240280"/>
                </a:xfrm>
                <a:prstGeom prst="rect">
                  <a:avLst/>
                </a:prstGeom>
              </p:spPr>
            </p:pic>
          </mc:Fallback>
        </mc:AlternateContent>
      </p:grpSp>
      <p:grpSp>
        <p:nvGrpSpPr>
          <p:cNvPr id="105" name="Group 104"/>
          <p:cNvGrpSpPr/>
          <p:nvPr/>
        </p:nvGrpSpPr>
        <p:grpSpPr>
          <a:xfrm>
            <a:off x="3660355" y="4628118"/>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36">
              <p14:nvContentPartPr>
                <p14:cNvPr id="106" name="Ink 105"/>
                <p14:cNvContentPartPr/>
                <p14:nvPr/>
              </p14:nvContentPartPr>
              <p14:xfrm>
                <a:off x="466653" y="1559207"/>
                <a:ext cx="340920" cy="203400"/>
              </p14:xfrm>
            </p:contentPart>
          </mc:Choice>
          <mc:Fallback xmlns="">
            <p:pic>
              <p:nvPicPr>
                <p:cNvPr id="106" name="Ink 105"/>
                <p:cNvPicPr/>
                <p:nvPr/>
              </p:nvPicPr>
              <p:blipFill>
                <a:blip r:embed="rId5"/>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07" name="Ink 106"/>
                <p14:cNvContentPartPr/>
                <p14:nvPr/>
              </p14:nvContentPartPr>
              <p14:xfrm>
                <a:off x="406893" y="3367847"/>
                <a:ext cx="4037040" cy="259560"/>
              </p14:xfrm>
            </p:contentPart>
          </mc:Choice>
          <mc:Fallback xmlns="">
            <p:pic>
              <p:nvPicPr>
                <p:cNvPr id="107" name="Ink 106"/>
                <p:cNvPicPr/>
                <p:nvPr/>
              </p:nvPicPr>
              <p:blipFill>
                <a:blip r:embed="rId7"/>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8" name="Ink 107"/>
                <p14:cNvContentPartPr/>
                <p14:nvPr/>
              </p14:nvContentPartPr>
              <p14:xfrm>
                <a:off x="596253" y="1569287"/>
                <a:ext cx="214920" cy="2204280"/>
              </p14:xfrm>
            </p:contentPart>
          </mc:Choice>
          <mc:Fallback xmlns="">
            <p:pic>
              <p:nvPicPr>
                <p:cNvPr id="108" name="Ink 107"/>
                <p:cNvPicPr/>
                <p:nvPr/>
              </p:nvPicPr>
              <p:blipFill>
                <a:blip r:embed="rId9"/>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109" name="Ink 108"/>
              <p14:cNvContentPartPr/>
              <p14:nvPr/>
            </p14:nvContentPartPr>
            <p14:xfrm>
              <a:off x="5589344" y="3035550"/>
              <a:ext cx="339863" cy="1492028"/>
            </p14:xfrm>
          </p:contentPart>
        </mc:Choice>
        <mc:Fallback xmlns="">
          <p:pic>
            <p:nvPicPr>
              <p:cNvPr id="109" name="Ink 108"/>
              <p:cNvPicPr/>
              <p:nvPr/>
            </p:nvPicPr>
            <p:blipFill>
              <a:blip r:embed="rId40"/>
              <a:stretch>
                <a:fillRect/>
              </a:stretch>
            </p:blipFill>
            <p:spPr>
              <a:xfrm>
                <a:off x="5581063" y="3027271"/>
                <a:ext cx="356424" cy="150858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0" name="Ink 109"/>
              <p14:cNvContentPartPr/>
              <p14:nvPr/>
            </p14:nvContentPartPr>
            <p14:xfrm>
              <a:off x="5565699" y="4813717"/>
              <a:ext cx="339863" cy="1492028"/>
            </p14:xfrm>
          </p:contentPart>
        </mc:Choice>
        <mc:Fallback xmlns="">
          <p:pic>
            <p:nvPicPr>
              <p:cNvPr id="110" name="Ink 109"/>
              <p:cNvPicPr/>
              <p:nvPr/>
            </p:nvPicPr>
            <p:blipFill>
              <a:blip r:embed="rId40"/>
              <a:stretch>
                <a:fillRect/>
              </a:stretch>
            </p:blipFill>
            <p:spPr>
              <a:xfrm>
                <a:off x="5557418" y="4805438"/>
                <a:ext cx="356424" cy="1508586"/>
              </a:xfrm>
              <a:prstGeom prst="rect">
                <a:avLst/>
              </a:prstGeom>
            </p:spPr>
          </p:pic>
        </mc:Fallback>
      </mc:AlternateContent>
      <p:sp>
        <p:nvSpPr>
          <p:cNvPr id="113" name="TextBox 112"/>
          <p:cNvSpPr txBox="1"/>
          <p:nvPr/>
        </p:nvSpPr>
        <p:spPr>
          <a:xfrm>
            <a:off x="4046466" y="5033334"/>
            <a:ext cx="1197792" cy="309358"/>
          </a:xfrm>
          <a:prstGeom prst="rect">
            <a:avLst/>
          </a:prstGeom>
          <a:noFill/>
          <a:ln>
            <a:noFill/>
          </a:ln>
        </p:spPr>
        <p:txBody>
          <a:bodyPr wrap="none" rtlCol="0">
            <a:spAutoFit/>
          </a:bodyPr>
          <a:lstStyle/>
          <a:p>
            <a:r>
              <a:rPr lang="fr-CH" dirty="0" err="1" smtClean="0">
                <a:solidFill>
                  <a:srgbClr val="FF0000"/>
                </a:solidFill>
                <a:latin typeface="+mj-lt"/>
              </a:rPr>
              <a:t>stored</a:t>
            </a:r>
            <a:r>
              <a:rPr lang="fr-CH" dirty="0" smtClean="0">
                <a:solidFill>
                  <a:srgbClr val="FF0000"/>
                </a:solidFill>
                <a:latin typeface="+mj-lt"/>
              </a:rPr>
              <a:t> </a:t>
            </a:r>
            <a:r>
              <a:rPr lang="fr-CH" dirty="0" err="1" smtClean="0">
                <a:solidFill>
                  <a:srgbClr val="FF0000"/>
                </a:solidFill>
                <a:latin typeface="+mj-lt"/>
              </a:rPr>
              <a:t>energy</a:t>
            </a:r>
            <a:endParaRPr lang="fr-CH" dirty="0" smtClean="0">
              <a:solidFill>
                <a:srgbClr val="FF0000"/>
              </a:solidFill>
              <a:latin typeface="+mj-lt"/>
            </a:endParaRPr>
          </a:p>
        </p:txBody>
      </p:sp>
      <mc:AlternateContent xmlns:mc="http://schemas.openxmlformats.org/markup-compatibility/2006" xmlns:p14="http://schemas.microsoft.com/office/powerpoint/2010/main">
        <mc:Choice Requires="p14">
          <p:contentPart p14:bwMode="auto" r:id="rId42">
            <p14:nvContentPartPr>
              <p14:cNvPr id="114" name="Ink 113"/>
              <p14:cNvContentPartPr/>
              <p14:nvPr/>
            </p14:nvContentPartPr>
            <p14:xfrm>
              <a:off x="5316466" y="2906970"/>
              <a:ext cx="422812" cy="1677777"/>
            </p14:xfrm>
          </p:contentPart>
        </mc:Choice>
        <mc:Fallback xmlns="">
          <p:pic>
            <p:nvPicPr>
              <p:cNvPr id="114" name="Ink 113"/>
              <p:cNvPicPr/>
              <p:nvPr/>
            </p:nvPicPr>
            <p:blipFill>
              <a:blip r:embed="rId43"/>
              <a:stretch>
                <a:fillRect/>
              </a:stretch>
            </p:blipFill>
            <p:spPr>
              <a:xfrm>
                <a:off x="5308183" y="2898689"/>
                <a:ext cx="439379"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7" name="Ink 116"/>
              <p14:cNvContentPartPr/>
              <p14:nvPr/>
            </p14:nvContentPartPr>
            <p14:xfrm>
              <a:off x="5215495" y="4802735"/>
              <a:ext cx="381337" cy="1479665"/>
            </p14:xfrm>
          </p:contentPart>
        </mc:Choice>
        <mc:Fallback xmlns="">
          <p:pic>
            <p:nvPicPr>
              <p:cNvPr id="117" name="Ink 116"/>
              <p:cNvPicPr/>
              <p:nvPr/>
            </p:nvPicPr>
            <p:blipFill>
              <a:blip r:embed="rId45"/>
              <a:stretch>
                <a:fillRect/>
              </a:stretch>
            </p:blipFill>
            <p:spPr>
              <a:xfrm>
                <a:off x="5207221" y="4794455"/>
                <a:ext cx="397886" cy="14962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3" name="Ink 122"/>
              <p14:cNvContentPartPr/>
              <p14:nvPr/>
            </p14:nvContentPartPr>
            <p14:xfrm>
              <a:off x="3861805" y="5388328"/>
              <a:ext cx="1487043" cy="353105"/>
            </p14:xfrm>
          </p:contentPart>
        </mc:Choice>
        <mc:Fallback xmlns="">
          <p:pic>
            <p:nvPicPr>
              <p:cNvPr id="123" name="Ink 122"/>
              <p:cNvPicPr/>
              <p:nvPr/>
            </p:nvPicPr>
            <p:blipFill>
              <a:blip r:embed="rId47"/>
              <a:stretch>
                <a:fillRect/>
              </a:stretch>
            </p:blipFill>
            <p:spPr>
              <a:xfrm>
                <a:off x="3849926" y="5376450"/>
                <a:ext cx="1510801" cy="376861"/>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5" name="Ink 144"/>
              <p14:cNvContentPartPr/>
              <p14:nvPr/>
            </p14:nvContentPartPr>
            <p14:xfrm>
              <a:off x="3974709" y="3006301"/>
              <a:ext cx="1521317" cy="913671"/>
            </p14:xfrm>
          </p:contentPart>
        </mc:Choice>
        <mc:Fallback xmlns="">
          <p:pic>
            <p:nvPicPr>
              <p:cNvPr id="145" name="Ink 144"/>
              <p:cNvPicPr/>
              <p:nvPr/>
            </p:nvPicPr>
            <p:blipFill>
              <a:blip r:embed="rId49"/>
              <a:stretch>
                <a:fillRect/>
              </a:stretch>
            </p:blipFill>
            <p:spPr>
              <a:xfrm>
                <a:off x="3962829" y="2994421"/>
                <a:ext cx="1545076" cy="937431"/>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47" name="Ink 146"/>
              <p14:cNvContentPartPr/>
              <p14:nvPr/>
            </p14:nvContentPartPr>
            <p14:xfrm>
              <a:off x="5066178" y="4436102"/>
              <a:ext cx="105113" cy="189655"/>
            </p14:xfrm>
          </p:contentPart>
        </mc:Choice>
        <mc:Fallback xmlns="">
          <p:pic>
            <p:nvPicPr>
              <p:cNvPr id="147" name="Ink 146"/>
              <p:cNvPicPr/>
              <p:nvPr/>
            </p:nvPicPr>
            <p:blipFill>
              <a:blip r:embed="rId26"/>
              <a:stretch>
                <a:fillRect/>
              </a:stretch>
            </p:blipFill>
            <p:spPr>
              <a:xfrm>
                <a:off x="5057899" y="4427809"/>
                <a:ext cx="121672" cy="20624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48" name="Ink 147"/>
              <p14:cNvContentPartPr/>
              <p14:nvPr/>
            </p14:nvContentPartPr>
            <p14:xfrm>
              <a:off x="5511291" y="4583665"/>
              <a:ext cx="481280" cy="144137"/>
            </p14:xfrm>
          </p:contentPart>
        </mc:Choice>
        <mc:Fallback xmlns="">
          <p:pic>
            <p:nvPicPr>
              <p:cNvPr id="148" name="Ink 147"/>
              <p:cNvPicPr/>
              <p:nvPr/>
            </p:nvPicPr>
            <p:blipFill>
              <a:blip r:embed="rId52"/>
              <a:stretch>
                <a:fillRect/>
              </a:stretch>
            </p:blipFill>
            <p:spPr>
              <a:xfrm>
                <a:off x="5503005" y="4575377"/>
                <a:ext cx="497851" cy="160713"/>
              </a:xfrm>
              <a:prstGeom prst="rect">
                <a:avLst/>
              </a:prstGeom>
            </p:spPr>
          </p:pic>
        </mc:Fallback>
      </mc:AlternateContent>
      <p:grpSp>
        <p:nvGrpSpPr>
          <p:cNvPr id="70" name="Group 69"/>
          <p:cNvGrpSpPr/>
          <p:nvPr/>
        </p:nvGrpSpPr>
        <p:grpSpPr>
          <a:xfrm>
            <a:off x="2063976" y="3046595"/>
            <a:ext cx="578507" cy="2710086"/>
            <a:chOff x="2063976" y="3046595"/>
            <a:chExt cx="578507" cy="2710086"/>
          </a:xfrm>
        </p:grpSpPr>
        <mc:AlternateContent xmlns:mc="http://schemas.openxmlformats.org/markup-compatibility/2006" xmlns:p14="http://schemas.microsoft.com/office/powerpoint/2010/main">
          <mc:Choice Requires="p14">
            <p:contentPart p14:bwMode="auto" r:id="rId53">
              <p14:nvContentPartPr>
                <p14:cNvPr id="93" name="Ink 92"/>
                <p14:cNvContentPartPr/>
                <p14:nvPr/>
              </p14:nvContentPartPr>
              <p14:xfrm>
                <a:off x="2063976" y="5585104"/>
                <a:ext cx="48099" cy="58801"/>
              </p14:xfrm>
            </p:contentPart>
          </mc:Choice>
          <mc:Fallback xmlns="">
            <p:pic>
              <p:nvPicPr>
                <p:cNvPr id="93" name="Ink 92"/>
                <p:cNvPicPr/>
                <p:nvPr/>
              </p:nvPicPr>
              <p:blipFill>
                <a:blip r:embed="rId54"/>
                <a:stretch>
                  <a:fillRect/>
                </a:stretch>
              </p:blipFill>
              <p:spPr>
                <a:xfrm>
                  <a:off x="2052131" y="5573272"/>
                  <a:ext cx="71790" cy="8246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5" name="Ink 94"/>
                <p14:cNvContentPartPr/>
                <p14:nvPr/>
              </p14:nvContentPartPr>
              <p14:xfrm>
                <a:off x="2165070" y="5687930"/>
                <a:ext cx="57316" cy="68751"/>
              </p14:xfrm>
            </p:contentPart>
          </mc:Choice>
          <mc:Fallback xmlns="">
            <p:pic>
              <p:nvPicPr>
                <p:cNvPr id="95" name="Ink 94"/>
                <p:cNvPicPr/>
                <p:nvPr/>
              </p:nvPicPr>
              <p:blipFill>
                <a:blip r:embed="rId56"/>
                <a:stretch>
                  <a:fillRect/>
                </a:stretch>
              </p:blipFill>
              <p:spPr>
                <a:xfrm>
                  <a:off x="2153174" y="5676052"/>
                  <a:ext cx="81108" cy="92508"/>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5" name="Ink 24"/>
                <p14:cNvContentPartPr/>
                <p14:nvPr/>
              </p14:nvContentPartPr>
              <p14:xfrm>
                <a:off x="2528139" y="3046595"/>
                <a:ext cx="114344" cy="279831"/>
              </p14:xfrm>
            </p:contentPart>
          </mc:Choice>
          <mc:Fallback xmlns="">
            <p:pic>
              <p:nvPicPr>
                <p:cNvPr id="25" name="Ink 24"/>
                <p:cNvPicPr/>
                <p:nvPr/>
              </p:nvPicPr>
              <p:blipFill>
                <a:blip r:embed="rId58"/>
                <a:stretch>
                  <a:fillRect/>
                </a:stretch>
              </p:blipFill>
              <p:spPr>
                <a:xfrm>
                  <a:off x="2516273" y="3034710"/>
                  <a:ext cx="138076" cy="303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
            <p14:nvContentPartPr>
              <p14:cNvPr id="82" name="Ink 81"/>
              <p14:cNvContentPartPr/>
              <p14:nvPr/>
            </p14:nvContentPartPr>
            <p14:xfrm>
              <a:off x="5481631" y="6335927"/>
              <a:ext cx="481280" cy="144137"/>
            </p14:xfrm>
          </p:contentPart>
        </mc:Choice>
        <mc:Fallback xmlns="">
          <p:pic>
            <p:nvPicPr>
              <p:cNvPr id="82" name="Ink 81"/>
              <p:cNvPicPr/>
              <p:nvPr/>
            </p:nvPicPr>
            <p:blipFill>
              <a:blip r:embed="rId22"/>
              <a:stretch>
                <a:fillRect/>
              </a:stretch>
            </p:blipFill>
            <p:spPr>
              <a:xfrm>
                <a:off x="5473345" y="6327639"/>
                <a:ext cx="497851" cy="160713"/>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3" name="Ink 82"/>
              <p14:cNvContentPartPr/>
              <p14:nvPr/>
            </p14:nvContentPartPr>
            <p14:xfrm>
              <a:off x="5122610" y="6260047"/>
              <a:ext cx="77724" cy="200855"/>
            </p14:xfrm>
          </p:contentPart>
        </mc:Choice>
        <mc:Fallback xmlns="">
          <p:pic>
            <p:nvPicPr>
              <p:cNvPr id="83" name="Ink 82"/>
              <p:cNvPicPr/>
              <p:nvPr/>
            </p:nvPicPr>
            <p:blipFill>
              <a:blip r:embed="rId61"/>
              <a:stretch>
                <a:fillRect/>
              </a:stretch>
            </p:blipFill>
            <p:spPr>
              <a:xfrm>
                <a:off x="5114334" y="6251753"/>
                <a:ext cx="94276" cy="217443"/>
              </a:xfrm>
              <a:prstGeom prst="rect">
                <a:avLst/>
              </a:prstGeom>
            </p:spPr>
          </p:pic>
        </mc:Fallback>
      </mc:AlternateContent>
      <p:grpSp>
        <p:nvGrpSpPr>
          <p:cNvPr id="69" name="Group 68"/>
          <p:cNvGrpSpPr/>
          <p:nvPr/>
        </p:nvGrpSpPr>
        <p:grpSpPr>
          <a:xfrm>
            <a:off x="2355471" y="3403796"/>
            <a:ext cx="1359475" cy="659467"/>
            <a:chOff x="2355471" y="3403796"/>
            <a:chExt cx="1359475" cy="659467"/>
          </a:xfrm>
        </p:grpSpPr>
        <mc:AlternateContent xmlns:mc="http://schemas.openxmlformats.org/markup-compatibility/2006" xmlns:p14="http://schemas.microsoft.com/office/powerpoint/2010/main">
          <mc:Choice Requires="p14">
            <p:contentPart p14:bwMode="auto" r:id="rId62">
              <p14:nvContentPartPr>
                <p14:cNvPr id="87" name="Ink 86"/>
                <p14:cNvContentPartPr/>
                <p14:nvPr/>
              </p14:nvContentPartPr>
              <p14:xfrm>
                <a:off x="2355471" y="3432773"/>
                <a:ext cx="134585" cy="630490"/>
              </p14:xfrm>
            </p:contentPart>
          </mc:Choice>
          <mc:Fallback xmlns="">
            <p:pic>
              <p:nvPicPr>
                <p:cNvPr id="87" name="Ink 86"/>
                <p:cNvPicPr/>
                <p:nvPr/>
              </p:nvPicPr>
              <p:blipFill>
                <a:blip r:embed="rId63"/>
                <a:stretch>
                  <a:fillRect/>
                </a:stretch>
              </p:blipFill>
              <p:spPr>
                <a:xfrm>
                  <a:off x="2343596" y="3420897"/>
                  <a:ext cx="158335" cy="654241"/>
                </a:xfrm>
                <a:prstGeom prst="rect">
                  <a:avLst/>
                </a:prstGeom>
              </p:spPr>
            </p:pic>
          </mc:Fallback>
        </mc:AlternateContent>
        <mc:AlternateContent xmlns:mc="http://schemas.openxmlformats.org/markup-compatibility/2006" xmlns:a14="http://schemas.microsoft.com/office/drawing/2010/main">
          <mc:Choice Requires="a14">
            <p:sp>
              <p:nvSpPr>
                <p:cNvPr id="86" name="TextBox 85"/>
                <p:cNvSpPr txBox="1"/>
                <p:nvPr/>
              </p:nvSpPr>
              <p:spPr>
                <a:xfrm>
                  <a:off x="2486661" y="3494841"/>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86" name="TextBox 85"/>
                <p:cNvSpPr txBox="1">
                  <a:spLocks noRot="1" noChangeAspect="1" noMove="1" noResize="1" noEditPoints="1" noAdjustHandles="1" noChangeArrowheads="1" noChangeShapeType="1" noTextEdit="1"/>
                </p:cNvSpPr>
                <p:nvPr/>
              </p:nvSpPr>
              <p:spPr>
                <a:xfrm>
                  <a:off x="2486661" y="3494841"/>
                  <a:ext cx="1228285" cy="427809"/>
                </a:xfrm>
                <a:prstGeom prst="rect">
                  <a:avLst/>
                </a:prstGeom>
                <a:blipFill rotWithShape="1">
                  <a:blip r:embed="rId64"/>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65">
              <p14:nvContentPartPr>
                <p14:cNvPr id="37" name="Ink 36"/>
                <p14:cNvContentPartPr/>
                <p14:nvPr/>
              </p14:nvContentPartPr>
              <p14:xfrm>
                <a:off x="2492672" y="3403796"/>
                <a:ext cx="185040" cy="632880"/>
              </p14:xfrm>
            </p:contentPart>
          </mc:Choice>
          <mc:Fallback xmlns="">
            <p:pic>
              <p:nvPicPr>
                <p:cNvPr id="37" name="Ink 36"/>
                <p:cNvPicPr/>
                <p:nvPr/>
              </p:nvPicPr>
              <p:blipFill>
                <a:blip r:embed="rId66"/>
                <a:stretch>
                  <a:fillRect/>
                </a:stretch>
              </p:blipFill>
              <p:spPr>
                <a:xfrm>
                  <a:off x="2491232" y="3402356"/>
                  <a:ext cx="187920" cy="635760"/>
                </a:xfrm>
                <a:prstGeom prst="rect">
                  <a:avLst/>
                </a:prstGeom>
              </p:spPr>
            </p:pic>
          </mc:Fallback>
        </mc:AlternateContent>
      </p:grpSp>
      <p:grpSp>
        <p:nvGrpSpPr>
          <p:cNvPr id="89" name="Group 88"/>
          <p:cNvGrpSpPr/>
          <p:nvPr/>
        </p:nvGrpSpPr>
        <p:grpSpPr>
          <a:xfrm>
            <a:off x="5659047" y="3645761"/>
            <a:ext cx="1417524" cy="654207"/>
            <a:chOff x="5659047" y="3645761"/>
            <a:chExt cx="1417524" cy="654207"/>
          </a:xfrm>
        </p:grpSpPr>
        <mc:AlternateContent xmlns:mc="http://schemas.openxmlformats.org/markup-compatibility/2006" xmlns:p14="http://schemas.microsoft.com/office/powerpoint/2010/main">
          <mc:Choice Requires="p14">
            <p:contentPart p14:bwMode="auto" r:id="rId67">
              <p14:nvContentPartPr>
                <p14:cNvPr id="146" name="Ink 145"/>
                <p14:cNvContentPartPr/>
                <p14:nvPr/>
              </p14:nvContentPartPr>
              <p14:xfrm>
                <a:off x="5659047" y="3645761"/>
                <a:ext cx="134505" cy="630523"/>
              </p14:xfrm>
            </p:contentPart>
          </mc:Choice>
          <mc:Fallback xmlns="">
            <p:pic>
              <p:nvPicPr>
                <p:cNvPr id="146" name="Ink 145"/>
                <p:cNvPicPr/>
                <p:nvPr/>
              </p:nvPicPr>
              <p:blipFill>
                <a:blip r:embed="rId68"/>
                <a:stretch>
                  <a:fillRect/>
                </a:stretch>
              </p:blipFill>
              <p:spPr>
                <a:xfrm>
                  <a:off x="5647147" y="3633885"/>
                  <a:ext cx="158305" cy="654276"/>
                </a:xfrm>
                <a:prstGeom prst="rect">
                  <a:avLst/>
                </a:prstGeom>
              </p:spPr>
            </p:pic>
          </mc:Fallback>
        </mc:AlternateContent>
        <mc:AlternateContent xmlns:mc="http://schemas.openxmlformats.org/markup-compatibility/2006" xmlns:a14="http://schemas.microsoft.com/office/drawing/2010/main">
          <mc:Choice Requires="a14">
            <p:sp>
              <p:nvSpPr>
                <p:cNvPr id="91" name="TextBox 90"/>
                <p:cNvSpPr txBox="1"/>
                <p:nvPr/>
              </p:nvSpPr>
              <p:spPr>
                <a:xfrm>
                  <a:off x="5848286" y="3707733"/>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5848286" y="3707733"/>
                  <a:ext cx="1228285" cy="427809"/>
                </a:xfrm>
                <a:prstGeom prst="rect">
                  <a:avLst/>
                </a:prstGeom>
                <a:blipFill rotWithShape="1">
                  <a:blip r:embed="rId69"/>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70">
              <p14:nvContentPartPr>
                <p14:cNvPr id="40" name="Ink 39"/>
                <p14:cNvContentPartPr/>
                <p14:nvPr/>
              </p14:nvContentPartPr>
              <p14:xfrm>
                <a:off x="5777871" y="3667088"/>
                <a:ext cx="185040" cy="632880"/>
              </p14:xfrm>
            </p:contentPart>
          </mc:Choice>
          <mc:Fallback xmlns="">
            <p:pic>
              <p:nvPicPr>
                <p:cNvPr id="40" name="Ink 39"/>
                <p:cNvPicPr/>
                <p:nvPr/>
              </p:nvPicPr>
              <p:blipFill>
                <a:blip r:embed="rId66"/>
                <a:stretch>
                  <a:fillRect/>
                </a:stretch>
              </p:blipFill>
              <p:spPr>
                <a:xfrm>
                  <a:off x="5776431" y="3665648"/>
                  <a:ext cx="187920" cy="635760"/>
                </a:xfrm>
                <a:prstGeom prst="rect">
                  <a:avLst/>
                </a:prstGeom>
              </p:spPr>
            </p:pic>
          </mc:Fallback>
        </mc:AlternateContent>
      </p:grpSp>
      <p:grpSp>
        <p:nvGrpSpPr>
          <p:cNvPr id="68" name="Group 67"/>
          <p:cNvGrpSpPr/>
          <p:nvPr/>
        </p:nvGrpSpPr>
        <p:grpSpPr>
          <a:xfrm>
            <a:off x="1990766" y="2780476"/>
            <a:ext cx="1787050" cy="1630130"/>
            <a:chOff x="1990766" y="2773333"/>
            <a:chExt cx="1787050" cy="1630130"/>
          </a:xfrm>
        </p:grpSpPr>
        <p:grpSp>
          <p:nvGrpSpPr>
            <p:cNvPr id="50" name="Group 49"/>
            <p:cNvGrpSpPr/>
            <p:nvPr/>
          </p:nvGrpSpPr>
          <p:grpSpPr>
            <a:xfrm>
              <a:off x="2240984" y="2773333"/>
              <a:ext cx="1536832" cy="1630130"/>
              <a:chOff x="2240984" y="2758701"/>
              <a:chExt cx="1536832" cy="1630130"/>
            </a:xfrm>
          </p:grpSpPr>
          <mc:AlternateContent xmlns:mc="http://schemas.openxmlformats.org/markup-compatibility/2006" xmlns:a14="http://schemas.microsoft.com/office/drawing/2010/main">
            <mc:Choice Requires="a14">
              <p:sp>
                <p:nvSpPr>
                  <p:cNvPr id="33" name="TextBox 32"/>
                  <p:cNvSpPr txBox="1"/>
                  <p:nvPr/>
                </p:nvSpPr>
                <p:spPr>
                  <a:xfrm>
                    <a:off x="2240984" y="3961022"/>
                    <a:ext cx="1295291"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rgbClr val="00B050"/>
                                  </a:solidFill>
                                  <a:latin typeface="Cambria Math"/>
                                </a:rPr>
                              </m:ctrlPr>
                            </m:sSubSupPr>
                            <m:e>
                              <m:r>
                                <a:rPr lang="fr-CH" i="1" dirty="0" smtClean="0">
                                  <a:solidFill>
                                    <a:srgbClr val="00B050"/>
                                  </a:solidFill>
                                  <a:latin typeface="Cambria Math"/>
                                </a:rPr>
                                <m:t>𝑊</m:t>
                              </m:r>
                            </m:e>
                            <m:sub>
                              <m:r>
                                <a:rPr lang="fr-CH" i="1" dirty="0" smtClean="0">
                                  <a:solidFill>
                                    <a:srgbClr val="00B050"/>
                                  </a:solidFill>
                                  <a:latin typeface="Cambria Math"/>
                                </a:rPr>
                                <m:t>𝑡</m:t>
                              </m:r>
                            </m:sub>
                            <m:sup>
                              <m:r>
                                <a:rPr lang="fr-CH" i="1" dirty="0" smtClean="0">
                                  <a:solidFill>
                                    <a:srgbClr val="00B050"/>
                                  </a:solidFill>
                                  <a:latin typeface="Cambria Math"/>
                                </a:rPr>
                                <m:t>𝑓</m:t>
                              </m:r>
                            </m:sup>
                          </m:sSubSup>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240984" y="3961022"/>
                    <a:ext cx="1295291" cy="427809"/>
                  </a:xfrm>
                  <a:prstGeom prst="rect">
                    <a:avLst/>
                  </a:prstGeom>
                  <a:blipFill rotWithShape="1">
                    <a:blip r:embed="rId71"/>
                    <a:stretch>
                      <a:fillRect b="-8451"/>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2549531" y="2758701"/>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accent4">
                                      <a:lumMod val="50000"/>
                                      <a:lumOff val="50000"/>
                                    </a:schemeClr>
                                  </a:solidFill>
                                  <a:latin typeface="Cambria Math"/>
                                </a:rPr>
                              </m:ctrlPr>
                            </m:sSubSupPr>
                            <m:e>
                              <m:r>
                                <a:rPr lang="fr-CH" b="0" i="1" dirty="0" smtClean="0">
                                  <a:solidFill>
                                    <a:schemeClr val="accent4">
                                      <a:lumMod val="50000"/>
                                      <a:lumOff val="50000"/>
                                    </a:schemeClr>
                                  </a:solidFill>
                                  <a:latin typeface="Cambria Math"/>
                                </a:rPr>
                                <m:t>𝐷</m:t>
                              </m:r>
                            </m:e>
                            <m:sub>
                              <m:r>
                                <a:rPr lang="fr-CH" i="1" dirty="0" smtClean="0">
                                  <a:solidFill>
                                    <a:schemeClr val="accent4">
                                      <a:lumMod val="50000"/>
                                      <a:lumOff val="50000"/>
                                    </a:schemeClr>
                                  </a:solidFill>
                                  <a:latin typeface="Cambria Math"/>
                                </a:rPr>
                                <m:t>𝑡</m:t>
                              </m:r>
                            </m:sub>
                            <m:sup>
                              <m:r>
                                <a:rPr lang="fr-CH" i="1" dirty="0" smtClean="0">
                                  <a:solidFill>
                                    <a:schemeClr val="accent4">
                                      <a:lumMod val="50000"/>
                                      <a:lumOff val="50000"/>
                                    </a:schemeClr>
                                  </a:solidFill>
                                  <a:latin typeface="Cambria Math"/>
                                </a:rPr>
                                <m:t>𝑓</m:t>
                              </m:r>
                            </m:sup>
                          </m:sSubSup>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i="1" dirty="0" err="1"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85" name="TextBox 84"/>
                  <p:cNvSpPr txBox="1">
                    <a:spLocks noRot="1" noChangeAspect="1" noMove="1" noResize="1" noEditPoints="1" noAdjustHandles="1" noChangeArrowheads="1" noChangeShapeType="1" noTextEdit="1"/>
                  </p:cNvSpPr>
                  <p:nvPr/>
                </p:nvSpPr>
                <p:spPr>
                  <a:xfrm>
                    <a:off x="2549531" y="2758701"/>
                    <a:ext cx="1228285" cy="427809"/>
                  </a:xfrm>
                  <a:prstGeom prst="rect">
                    <a:avLst/>
                  </a:prstGeom>
                  <a:blipFill rotWithShape="1">
                    <a:blip r:embed="rId72"/>
                    <a:stretch>
                      <a:fillRect b="-10000"/>
                    </a:stretch>
                  </a:blipFill>
                  <a:ln>
                    <a:noFill/>
                  </a:ln>
                </p:spPr>
                <p:txBody>
                  <a:bodyPr/>
                  <a:lstStyle/>
                  <a:p>
                    <a:r>
                      <a:rPr lang="fr-CH">
                        <a:noFill/>
                      </a:rPr>
                      <a:t> </a:t>
                    </a:r>
                  </a:p>
                </p:txBody>
              </p:sp>
            </mc:Fallback>
          </mc:AlternateContent>
        </p:grpSp>
        <p:grpSp>
          <p:nvGrpSpPr>
            <p:cNvPr id="67" name="Group 66"/>
            <p:cNvGrpSpPr/>
            <p:nvPr/>
          </p:nvGrpSpPr>
          <p:grpSpPr>
            <a:xfrm>
              <a:off x="1990766" y="3071591"/>
              <a:ext cx="578880" cy="981720"/>
              <a:chOff x="1990766" y="3071591"/>
              <a:chExt cx="578880" cy="981720"/>
            </a:xfrm>
          </p:grpSpPr>
          <mc:AlternateContent xmlns:mc="http://schemas.openxmlformats.org/markup-compatibility/2006" xmlns:p14="http://schemas.microsoft.com/office/powerpoint/2010/main">
            <mc:Choice Requires="p14">
              <p:contentPart p14:bwMode="auto" r:id="rId73">
                <p14:nvContentPartPr>
                  <p14:cNvPr id="56" name="Ink 55"/>
                  <p14:cNvContentPartPr/>
                  <p14:nvPr/>
                </p14:nvContentPartPr>
                <p14:xfrm>
                  <a:off x="2167886" y="3071591"/>
                  <a:ext cx="401760" cy="237600"/>
                </p14:xfrm>
              </p:contentPart>
            </mc:Choice>
            <mc:Fallback xmlns="">
              <p:pic>
                <p:nvPicPr>
                  <p:cNvPr id="56" name="Ink 55"/>
                  <p:cNvPicPr/>
                  <p:nvPr/>
                </p:nvPicPr>
                <p:blipFill>
                  <a:blip r:embed="rId74"/>
                  <a:stretch>
                    <a:fillRect/>
                  </a:stretch>
                </p:blipFill>
                <p:spPr>
                  <a:xfrm>
                    <a:off x="2156006" y="3059711"/>
                    <a:ext cx="425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3" name="Ink 62"/>
                  <p14:cNvContentPartPr/>
                  <p14:nvPr/>
                </p14:nvContentPartPr>
                <p14:xfrm>
                  <a:off x="1990766" y="3894191"/>
                  <a:ext cx="342720" cy="159120"/>
                </p14:xfrm>
              </p:contentPart>
            </mc:Choice>
            <mc:Fallback xmlns="">
              <p:pic>
                <p:nvPicPr>
                  <p:cNvPr id="63" name="Ink 62"/>
                  <p:cNvPicPr/>
                  <p:nvPr/>
                </p:nvPicPr>
                <p:blipFill>
                  <a:blip r:embed="rId76"/>
                  <a:stretch>
                    <a:fillRect/>
                  </a:stretch>
                </p:blipFill>
                <p:spPr>
                  <a:xfrm>
                    <a:off x="1978886" y="3882311"/>
                    <a:ext cx="366480" cy="182880"/>
                  </a:xfrm>
                  <a:prstGeom prst="rect">
                    <a:avLst/>
                  </a:prstGeom>
                </p:spPr>
              </p:pic>
            </mc:Fallback>
          </mc:AlternateContent>
        </p:grpSp>
      </p:grpSp>
      <p:grpSp>
        <p:nvGrpSpPr>
          <p:cNvPr id="73" name="Group 72"/>
          <p:cNvGrpSpPr/>
          <p:nvPr/>
        </p:nvGrpSpPr>
        <p:grpSpPr>
          <a:xfrm>
            <a:off x="5350714" y="2743303"/>
            <a:ext cx="1543369" cy="1759578"/>
            <a:chOff x="5350714" y="2743303"/>
            <a:chExt cx="1543369" cy="1759578"/>
          </a:xfrm>
        </p:grpSpPr>
        <mc:AlternateContent xmlns:mc="http://schemas.openxmlformats.org/markup-compatibility/2006" xmlns:a14="http://schemas.microsoft.com/office/drawing/2010/main">
          <mc:Choice Requires="a14">
            <p:sp>
              <p:nvSpPr>
                <p:cNvPr id="96" name="TextBox 95"/>
                <p:cNvSpPr txBox="1"/>
                <p:nvPr/>
              </p:nvSpPr>
              <p:spPr>
                <a:xfrm>
                  <a:off x="5787370" y="2743303"/>
                  <a:ext cx="110671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chemeClr val="accent4">
                                <a:lumMod val="50000"/>
                                <a:lumOff val="50000"/>
                              </a:schemeClr>
                            </a:solidFill>
                            <a:latin typeface="Cambria Math"/>
                          </a:rPr>
                          <m:t>𝐷</m:t>
                        </m:r>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b="0"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5787370" y="2743303"/>
                  <a:ext cx="1106713" cy="369332"/>
                </a:xfrm>
                <a:prstGeom prst="rect">
                  <a:avLst/>
                </a:prstGeom>
                <a:blipFill rotWithShape="1">
                  <a:blip r:embed="rId77"/>
                  <a:stretch>
                    <a:fillRect b="-11475"/>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5596879" y="4133549"/>
                  <a:ext cx="116833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rgbClr val="00B050"/>
                            </a:solidFill>
                            <a:latin typeface="Cambria Math"/>
                          </a:rPr>
                          <m:t>𝑊</m:t>
                        </m:r>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5596879" y="4133549"/>
                  <a:ext cx="1168333" cy="369332"/>
                </a:xfrm>
                <a:prstGeom prst="rect">
                  <a:avLst/>
                </a:prstGeom>
                <a:blipFill rotWithShape="1">
                  <a:blip r:embed="rId78"/>
                  <a:stretch>
                    <a:fillRect b="-11475"/>
                  </a:stretch>
                </a:blipFill>
                <a:ln>
                  <a:noFill/>
                </a:ln>
              </p:spPr>
              <p:txBody>
                <a:bodyPr/>
                <a:lstStyle/>
                <a:p>
                  <a:r>
                    <a:rPr lang="fr-CH">
                      <a:noFill/>
                    </a:rPr>
                    <a:t> </a:t>
                  </a:r>
                </a:p>
              </p:txBody>
            </p:sp>
          </mc:Fallback>
        </mc:AlternateContent>
        <p:grpSp>
          <p:nvGrpSpPr>
            <p:cNvPr id="72" name="Group 71"/>
            <p:cNvGrpSpPr/>
            <p:nvPr/>
          </p:nvGrpSpPr>
          <p:grpSpPr>
            <a:xfrm>
              <a:off x="5350714" y="3094543"/>
              <a:ext cx="569714" cy="1205998"/>
              <a:chOff x="5350714" y="3094543"/>
              <a:chExt cx="569714" cy="1205998"/>
            </a:xfrm>
          </p:grpSpPr>
          <mc:AlternateContent xmlns:mc="http://schemas.openxmlformats.org/markup-compatibility/2006" xmlns:p14="http://schemas.microsoft.com/office/powerpoint/2010/main">
            <mc:Choice Requires="p14">
              <p:contentPart p14:bwMode="auto" r:id="rId79">
                <p14:nvContentPartPr>
                  <p14:cNvPr id="23" name="Ink 22"/>
                  <p14:cNvContentPartPr/>
                  <p14:nvPr/>
                </p14:nvContentPartPr>
                <p14:xfrm>
                  <a:off x="5562708" y="3094543"/>
                  <a:ext cx="357720" cy="223137"/>
                </p14:xfrm>
              </p:contentPart>
            </mc:Choice>
            <mc:Fallback xmlns="">
              <p:pic>
                <p:nvPicPr>
                  <p:cNvPr id="23" name="Ink 22"/>
                  <p:cNvPicPr/>
                  <p:nvPr/>
                </p:nvPicPr>
                <p:blipFill>
                  <a:blip r:embed="rId80"/>
                  <a:stretch>
                    <a:fillRect/>
                  </a:stretch>
                </p:blipFill>
                <p:spPr>
                  <a:xfrm>
                    <a:off x="5550832" y="3082666"/>
                    <a:ext cx="381472" cy="24689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1" name="Ink 70"/>
                  <p14:cNvContentPartPr/>
                  <p14:nvPr/>
                </p14:nvContentPartPr>
                <p14:xfrm>
                  <a:off x="5350714" y="3913541"/>
                  <a:ext cx="331560" cy="387000"/>
                </p14:xfrm>
              </p:contentPart>
            </mc:Choice>
            <mc:Fallback xmlns="">
              <p:pic>
                <p:nvPicPr>
                  <p:cNvPr id="71" name="Ink 70"/>
                  <p:cNvPicPr/>
                  <p:nvPr/>
                </p:nvPicPr>
                <p:blipFill>
                  <a:blip r:embed="rId82"/>
                  <a:stretch>
                    <a:fillRect/>
                  </a:stretch>
                </p:blipFill>
                <p:spPr>
                  <a:xfrm>
                    <a:off x="5338834" y="3901661"/>
                    <a:ext cx="355320" cy="410760"/>
                  </a:xfrm>
                  <a:prstGeom prst="rect">
                    <a:avLst/>
                  </a:prstGeom>
                </p:spPr>
              </p:pic>
            </mc:Fallback>
          </mc:AlternateContent>
        </p:grpSp>
      </p:grpSp>
      <p:grpSp>
        <p:nvGrpSpPr>
          <p:cNvPr id="77" name="Group 76"/>
          <p:cNvGrpSpPr/>
          <p:nvPr/>
        </p:nvGrpSpPr>
        <p:grpSpPr>
          <a:xfrm>
            <a:off x="5383560" y="3104981"/>
            <a:ext cx="1647616" cy="2986581"/>
            <a:chOff x="5383560" y="3104981"/>
            <a:chExt cx="1647616" cy="2986581"/>
          </a:xfrm>
        </p:grpSpPr>
        <mc:AlternateContent xmlns:mc="http://schemas.openxmlformats.org/markup-compatibility/2006" xmlns:p14="http://schemas.microsoft.com/office/powerpoint/2010/main">
          <mc:Choice Requires="p14">
            <p:contentPart p14:bwMode="auto" r:id="rId83">
              <p14:nvContentPartPr>
                <p14:cNvPr id="30" name="Ink 29"/>
                <p14:cNvContentPartPr/>
                <p14:nvPr/>
              </p14:nvContentPartPr>
              <p14:xfrm>
                <a:off x="5383560" y="5597637"/>
                <a:ext cx="196141" cy="493925"/>
              </p14:xfrm>
            </p:contentPart>
          </mc:Choice>
          <mc:Fallback xmlns="">
            <p:pic>
              <p:nvPicPr>
                <p:cNvPr id="30" name="Ink 29"/>
                <p:cNvPicPr/>
                <p:nvPr/>
              </p:nvPicPr>
              <p:blipFill>
                <a:blip r:embed="rId84"/>
                <a:stretch>
                  <a:fillRect/>
                </a:stretch>
              </p:blipFill>
              <p:spPr>
                <a:xfrm>
                  <a:off x="5371684" y="5585757"/>
                  <a:ext cx="219894" cy="517685"/>
                </a:xfrm>
                <a:prstGeom prst="rect">
                  <a:avLst/>
                </a:prstGeom>
              </p:spPr>
            </p:pic>
          </mc:Fallback>
        </mc:AlternateContent>
        <mc:AlternateContent xmlns:mc="http://schemas.openxmlformats.org/markup-compatibility/2006" xmlns:a14="http://schemas.microsoft.com/office/drawing/2010/main">
          <mc:Choice Requires="a14">
            <p:sp>
              <p:nvSpPr>
                <p:cNvPr id="112" name="TextBox 111"/>
                <p:cNvSpPr txBox="1"/>
                <p:nvPr/>
              </p:nvSpPr>
              <p:spPr>
                <a:xfrm>
                  <a:off x="5953637" y="3186510"/>
                  <a:ext cx="107753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b="0" i="0" dirty="0" smtClean="0">
                            <a:solidFill>
                              <a:srgbClr val="FF0000"/>
                            </a:solidFill>
                            <a:latin typeface="Cambria Math"/>
                          </a:rPr>
                          <m:t>Δ</m:t>
                        </m:r>
                        <m:r>
                          <a:rPr lang="fr-CH" i="1" dirty="0" smtClean="0">
                            <a:solidFill>
                              <a:srgbClr val="FF0000"/>
                            </a:solidFill>
                            <a:latin typeface="Cambria Math"/>
                          </a:rPr>
                          <m:t>(</m:t>
                        </m:r>
                        <m:r>
                          <a:rPr lang="fr-CH" i="1" dirty="0" err="1" smtClean="0">
                            <a:solidFill>
                              <a:srgbClr val="FF0000"/>
                            </a:solidFill>
                            <a:latin typeface="Cambria Math"/>
                          </a:rPr>
                          <m:t>𝑡</m:t>
                        </m:r>
                        <m:r>
                          <a:rPr lang="fr-CH" i="1" dirty="0" err="1" smtClean="0">
                            <a:solidFill>
                              <a:srgbClr val="FF0000"/>
                            </a:solidFill>
                            <a:latin typeface="Cambria Math"/>
                          </a:rPr>
                          <m:t>+</m:t>
                        </m:r>
                        <m:r>
                          <a:rPr lang="fr-CH" i="1" dirty="0" err="1" smtClean="0">
                            <a:solidFill>
                              <a:srgbClr val="FF0000"/>
                            </a:solidFill>
                            <a:latin typeface="Cambria Math"/>
                          </a:rPr>
                          <m:t>𝑛</m:t>
                        </m:r>
                        <m:r>
                          <a:rPr lang="fr-CH" i="1" dirty="0" smtClean="0">
                            <a:solidFill>
                              <a:srgbClr val="FF0000"/>
                            </a:solidFill>
                            <a:latin typeface="Cambria Math"/>
                          </a:rPr>
                          <m:t>)</m:t>
                        </m:r>
                      </m:oMath>
                    </m:oMathPara>
                  </a14:m>
                  <a:endParaRPr lang="fr-CH" dirty="0" smtClean="0">
                    <a:solidFill>
                      <a:srgbClr val="FF0000"/>
                    </a:solidFill>
                    <a:latin typeface="+mj-lt"/>
                  </a:endParaRPr>
                </a:p>
              </p:txBody>
            </p:sp>
          </mc:Choice>
          <mc:Fallback xmlns="">
            <p:sp>
              <p:nvSpPr>
                <p:cNvPr id="112" name="TextBox 111"/>
                <p:cNvSpPr txBox="1">
                  <a:spLocks noRot="1" noChangeAspect="1" noMove="1" noResize="1" noEditPoints="1" noAdjustHandles="1" noChangeArrowheads="1" noChangeShapeType="1" noTextEdit="1"/>
                </p:cNvSpPr>
                <p:nvPr/>
              </p:nvSpPr>
              <p:spPr>
                <a:xfrm>
                  <a:off x="5953637" y="3186510"/>
                  <a:ext cx="1077539" cy="369332"/>
                </a:xfrm>
                <a:prstGeom prst="rect">
                  <a:avLst/>
                </a:prstGeom>
                <a:blipFill rotWithShape="1">
                  <a:blip r:embed="rId85"/>
                  <a:stretch>
                    <a:fillRect b="-13333"/>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5726299" y="5526755"/>
                  <a:ext cx="107753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b="0" i="0" dirty="0" smtClean="0">
                            <a:solidFill>
                              <a:srgbClr val="FF0000"/>
                            </a:solidFill>
                            <a:latin typeface="Cambria Math"/>
                          </a:rPr>
                          <m:t>Δ</m:t>
                        </m:r>
                        <m:r>
                          <a:rPr lang="fr-CH" i="1" dirty="0" smtClean="0">
                            <a:solidFill>
                              <a:srgbClr val="FF0000"/>
                            </a:solidFill>
                            <a:latin typeface="Cambria Math"/>
                          </a:rPr>
                          <m:t>(</m:t>
                        </m:r>
                        <m:r>
                          <a:rPr lang="fr-CH" i="1" dirty="0" err="1" smtClean="0">
                            <a:solidFill>
                              <a:srgbClr val="FF0000"/>
                            </a:solidFill>
                            <a:latin typeface="Cambria Math"/>
                          </a:rPr>
                          <m:t>𝑡</m:t>
                        </m:r>
                        <m:r>
                          <a:rPr lang="fr-CH" i="1" dirty="0" err="1" smtClean="0">
                            <a:solidFill>
                              <a:srgbClr val="FF0000"/>
                            </a:solidFill>
                            <a:latin typeface="Cambria Math"/>
                          </a:rPr>
                          <m:t>+</m:t>
                        </m:r>
                        <m:r>
                          <a:rPr lang="fr-CH" i="1" dirty="0" err="1" smtClean="0">
                            <a:solidFill>
                              <a:srgbClr val="FF0000"/>
                            </a:solidFill>
                            <a:latin typeface="Cambria Math"/>
                          </a:rPr>
                          <m:t>𝑛</m:t>
                        </m:r>
                        <m:r>
                          <a:rPr lang="fr-CH" i="1" dirty="0" smtClean="0">
                            <a:solidFill>
                              <a:srgbClr val="FF0000"/>
                            </a:solidFill>
                            <a:latin typeface="Cambria Math"/>
                          </a:rPr>
                          <m:t>)</m:t>
                        </m:r>
                      </m:oMath>
                    </m:oMathPara>
                  </a14:m>
                  <a:endParaRPr lang="fr-CH" dirty="0" smtClean="0">
                    <a:solidFill>
                      <a:srgbClr val="FF0000"/>
                    </a:solidFill>
                    <a:latin typeface="+mj-lt"/>
                  </a:endParaRPr>
                </a:p>
              </p:txBody>
            </p:sp>
          </mc:Choice>
          <mc:Fallback xmlns="">
            <p:sp>
              <p:nvSpPr>
                <p:cNvPr id="115" name="TextBox 114"/>
                <p:cNvSpPr txBox="1">
                  <a:spLocks noRot="1" noChangeAspect="1" noMove="1" noResize="1" noEditPoints="1" noAdjustHandles="1" noChangeArrowheads="1" noChangeShapeType="1" noTextEdit="1"/>
                </p:cNvSpPr>
                <p:nvPr/>
              </p:nvSpPr>
              <p:spPr>
                <a:xfrm>
                  <a:off x="5726299" y="5526755"/>
                  <a:ext cx="1077539" cy="369332"/>
                </a:xfrm>
                <a:prstGeom prst="rect">
                  <a:avLst/>
                </a:prstGeom>
                <a:blipFill rotWithShape="1">
                  <a:blip r:embed="rId86"/>
                  <a:stretch>
                    <a:fillRect b="-13333"/>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87">
              <p14:nvContentPartPr>
                <p14:cNvPr id="41" name="Ink 40"/>
                <p14:cNvContentPartPr/>
                <p14:nvPr/>
              </p14:nvContentPartPr>
              <p14:xfrm>
                <a:off x="5519515" y="5696655"/>
                <a:ext cx="277560" cy="106200"/>
              </p14:xfrm>
            </p:contentPart>
          </mc:Choice>
          <mc:Fallback xmlns="">
            <p:pic>
              <p:nvPicPr>
                <p:cNvPr id="41" name="Ink 40"/>
                <p:cNvPicPr/>
                <p:nvPr/>
              </p:nvPicPr>
              <p:blipFill>
                <a:blip r:embed="rId88"/>
                <a:stretch>
                  <a:fillRect/>
                </a:stretch>
              </p:blipFill>
              <p:spPr>
                <a:xfrm>
                  <a:off x="5511235" y="5688375"/>
                  <a:ext cx="2941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6" name="Ink 75"/>
                <p14:cNvContentPartPr/>
                <p14:nvPr/>
              </p14:nvContentPartPr>
              <p14:xfrm>
                <a:off x="5805034" y="3104981"/>
                <a:ext cx="152640" cy="497520"/>
              </p14:xfrm>
            </p:contentPart>
          </mc:Choice>
          <mc:Fallback xmlns="">
            <p:pic>
              <p:nvPicPr>
                <p:cNvPr id="76" name="Ink 75"/>
                <p:cNvPicPr/>
                <p:nvPr/>
              </p:nvPicPr>
              <p:blipFill>
                <a:blip r:embed="rId90"/>
                <a:stretch>
                  <a:fillRect/>
                </a:stretch>
              </p:blipFill>
              <p:spPr>
                <a:xfrm>
                  <a:off x="5793154" y="3093101"/>
                  <a:ext cx="176400" cy="521280"/>
                </a:xfrm>
                <a:prstGeom prst="rect">
                  <a:avLst/>
                </a:prstGeom>
              </p:spPr>
            </p:pic>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1497724"/>
          </a:xfrm>
        </p:spPr>
        <p:txBody>
          <a:bodyPr/>
          <a:lstStyle/>
          <a:p>
            <a:r>
              <a:rPr lang="en-US" sz="3200" dirty="0"/>
              <a:t>Full compensation of </a:t>
            </a:r>
            <a:r>
              <a:rPr lang="en-US" sz="3200" dirty="0" smtClean="0"/>
              <a:t>fluctuations by storage may </a:t>
            </a:r>
            <a:r>
              <a:rPr lang="en-US" sz="3200" dirty="0"/>
              <a:t>not be possible due </a:t>
            </a:r>
            <a:r>
              <a:rPr lang="en-US" sz="3200" dirty="0" smtClean="0"/>
              <a:t>to power / energy capacity constraints</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0552" y="1576552"/>
                <a:ext cx="5049724" cy="5165561"/>
              </a:xfrm>
            </p:spPr>
            <p:txBody>
              <a:bodyPr/>
              <a:lstStyle/>
              <a:p>
                <a:r>
                  <a:rPr lang="en-US" dirty="0" smtClean="0"/>
                  <a:t>Fast ramping energy source  (</a:t>
                </a:r>
                <a14:m>
                  <m:oMath xmlns:m="http://schemas.openxmlformats.org/officeDocument/2006/math">
                    <m:r>
                      <a:rPr lang="en-US" i="1" dirty="0" smtClean="0">
                        <a:latin typeface="Cambria Math"/>
                      </a:rPr>
                      <m:t>𝐶</m:t>
                    </m:r>
                    <m:sSub>
                      <m:sSubPr>
                        <m:ctrlPr>
                          <a:rPr lang="en-US" i="1" dirty="0" smtClean="0">
                            <a:latin typeface="Cambria Math"/>
                          </a:rPr>
                        </m:ctrlPr>
                      </m:sSubPr>
                      <m:e>
                        <m:r>
                          <a:rPr lang="en-US" i="1" dirty="0" smtClean="0">
                            <a:latin typeface="Cambria Math"/>
                          </a:rPr>
                          <m:t>𝑂</m:t>
                        </m:r>
                      </m:e>
                      <m:sub>
                        <m:r>
                          <a:rPr lang="en-US" i="1" dirty="0" smtClean="0">
                            <a:latin typeface="Cambria Math"/>
                          </a:rPr>
                          <m:t>2</m:t>
                        </m:r>
                      </m:sub>
                    </m:sSub>
                  </m:oMath>
                </a14:m>
                <a:r>
                  <a:rPr lang="en-US" dirty="0" smtClean="0"/>
                  <a:t> rich) is used when storage is not enough to compensate fluctuation</a:t>
                </a:r>
                <a:br>
                  <a:rPr lang="en-US" dirty="0" smtClean="0"/>
                </a:br>
                <a:endParaRPr lang="en-US" dirty="0" smtClean="0"/>
              </a:p>
              <a:p>
                <a:r>
                  <a:rPr lang="en-US" dirty="0" smtClean="0"/>
                  <a:t>Energy may be wasted when</a:t>
                </a:r>
              </a:p>
              <a:p>
                <a:pPr lvl="1"/>
                <a:r>
                  <a:rPr lang="en-US" dirty="0" smtClean="0"/>
                  <a:t>Storage is full</a:t>
                </a:r>
              </a:p>
              <a:p>
                <a:pPr lvl="1"/>
                <a:r>
                  <a:rPr lang="en-US" dirty="0" smtClean="0"/>
                  <a:t>Unnecessary storage (cycling efficiency </a:t>
                </a:r>
                <a14:m>
                  <m:oMath xmlns:m="http://schemas.openxmlformats.org/officeDocument/2006/math">
                    <m:r>
                      <a:rPr lang="fr-CH" b="0" i="1" smtClean="0">
                        <a:latin typeface="Cambria Math"/>
                      </a:rPr>
                      <m:t>&lt;100%) </m:t>
                    </m:r>
                  </m:oMath>
                </a14:m>
                <a:endParaRPr lang="fr-CH" b="0" dirty="0" smtClean="0"/>
              </a:p>
              <a:p>
                <a:pPr lvl="1"/>
                <a:endParaRPr lang="en-US" dirty="0" smtClean="0"/>
              </a:p>
              <a:p>
                <a:r>
                  <a:rPr lang="en-US" dirty="0" smtClean="0"/>
                  <a:t>Control problem: compute dispatched power schedule </a:t>
                </a:r>
                <a14:m>
                  <m:oMath xmlns:m="http://schemas.openxmlformats.org/officeDocument/2006/math">
                    <m:sSubSup>
                      <m:sSubSupPr>
                        <m:ctrlPr>
                          <a:rPr lang="fr-CH" b="0" i="1" smtClean="0">
                            <a:latin typeface="Cambria Math"/>
                          </a:rPr>
                        </m:ctrlPr>
                      </m:sSubSupPr>
                      <m:e>
                        <m:r>
                          <a:rPr lang="fr-CH" b="0" i="1" smtClean="0">
                            <a:latin typeface="Cambria Math"/>
                          </a:rPr>
                          <m:t>𝑃</m:t>
                        </m:r>
                      </m:e>
                      <m:sub>
                        <m:r>
                          <a:rPr lang="fr-CH" b="0" i="1" smtClean="0">
                            <a:latin typeface="Cambria Math"/>
                          </a:rPr>
                          <m:t>𝑡</m:t>
                        </m:r>
                      </m:sub>
                      <m:sup>
                        <m:r>
                          <a:rPr lang="fr-CH" b="0" i="1" smtClean="0">
                            <a:latin typeface="Cambria Math"/>
                          </a:rPr>
                          <m:t>𝑓</m:t>
                        </m:r>
                      </m:sup>
                    </m:sSubSup>
                    <m:d>
                      <m:dPr>
                        <m:ctrlPr>
                          <a:rPr lang="fr-CH" b="0" i="1" smtClean="0">
                            <a:latin typeface="Cambria Math"/>
                          </a:rPr>
                        </m:ctrlPr>
                      </m:dPr>
                      <m:e>
                        <m:r>
                          <a:rPr lang="fr-CH" b="0" i="1" smtClean="0">
                            <a:latin typeface="Cambria Math"/>
                          </a:rPr>
                          <m:t>𝑡</m:t>
                        </m:r>
                        <m:r>
                          <a:rPr lang="fr-CH" b="0" i="1" smtClean="0">
                            <a:latin typeface="Cambria Math"/>
                          </a:rPr>
                          <m:t>+</m:t>
                        </m:r>
                        <m:r>
                          <a:rPr lang="fr-CH" b="0" i="1" smtClean="0">
                            <a:latin typeface="Cambria Math"/>
                          </a:rPr>
                          <m:t>𝑛</m:t>
                        </m:r>
                      </m:e>
                    </m:d>
                  </m:oMath>
                </a14:m>
                <a:r>
                  <a:rPr lang="en-US" dirty="0" smtClean="0"/>
                  <a:t> to minimize energy waste and use of fast ramping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0552" y="1576552"/>
                <a:ext cx="5049724" cy="5165561"/>
              </a:xfrm>
              <a:blipFill rotWithShape="1">
                <a:blip r:embed="rId2"/>
                <a:stretch>
                  <a:fillRect t="-945"/>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34</a:t>
            </a:fld>
            <a:endParaRPr lang="en-US"/>
          </a:p>
        </p:txBody>
      </p:sp>
      <p:sp>
        <p:nvSpPr>
          <p:cNvPr id="43" name="TextBox 42"/>
          <p:cNvSpPr txBox="1"/>
          <p:nvPr/>
        </p:nvSpPr>
        <p:spPr>
          <a:xfrm>
            <a:off x="5795944" y="2050525"/>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44" name="TextBox 43"/>
          <p:cNvSpPr txBox="1"/>
          <p:nvPr/>
        </p:nvSpPr>
        <p:spPr>
          <a:xfrm>
            <a:off x="6839716" y="1408091"/>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mc:AlternateContent xmlns:mc="http://schemas.openxmlformats.org/markup-compatibility/2006" xmlns:p14="http://schemas.microsoft.com/office/powerpoint/2010/main">
        <mc:Choice Requires="p14">
          <p:contentPart p14:bwMode="auto" r:id="rId3">
            <p14:nvContentPartPr>
              <p14:cNvPr id="45" name="Ink 44"/>
              <p14:cNvContentPartPr/>
              <p14:nvPr/>
            </p14:nvContentPartPr>
            <p14:xfrm>
              <a:off x="5375054" y="1477585"/>
              <a:ext cx="272754" cy="170371"/>
            </p14:xfrm>
          </p:contentPart>
        </mc:Choice>
        <mc:Fallback xmlns="">
          <p:pic>
            <p:nvPicPr>
              <p:cNvPr id="45" name="Ink 44"/>
              <p:cNvPicPr/>
              <p:nvPr/>
            </p:nvPicPr>
            <p:blipFill>
              <a:blip r:embed="rId4"/>
              <a:stretch>
                <a:fillRect/>
              </a:stretch>
            </p:blipFill>
            <p:spPr>
              <a:xfrm>
                <a:off x="5357039" y="1460656"/>
                <a:ext cx="306263" cy="20531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6" name="Ink 45"/>
              <p14:cNvContentPartPr/>
              <p14:nvPr/>
            </p14:nvContentPartPr>
            <p14:xfrm>
              <a:off x="5327243" y="2992530"/>
              <a:ext cx="3229846" cy="217411"/>
            </p14:xfrm>
          </p:contentPart>
        </mc:Choice>
        <mc:Fallback xmlns="">
          <p:pic>
            <p:nvPicPr>
              <p:cNvPr id="46" name="Ink 45"/>
              <p:cNvPicPr/>
              <p:nvPr/>
            </p:nvPicPr>
            <p:blipFill>
              <a:blip r:embed="rId6"/>
              <a:stretch>
                <a:fillRect/>
              </a:stretch>
            </p:blipFill>
            <p:spPr>
              <a:xfrm>
                <a:off x="5310683" y="2972733"/>
                <a:ext cx="3266205" cy="25664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7" name="Ink 46"/>
              <p14:cNvContentPartPr/>
              <p14:nvPr/>
            </p14:nvContentPartPr>
            <p14:xfrm>
              <a:off x="5478741" y="1486028"/>
              <a:ext cx="171947" cy="1846339"/>
            </p14:xfrm>
          </p:contentPart>
        </mc:Choice>
        <mc:Fallback xmlns="">
          <p:pic>
            <p:nvPicPr>
              <p:cNvPr id="47" name="Ink 46"/>
              <p:cNvPicPr/>
              <p:nvPr/>
            </p:nvPicPr>
            <p:blipFill>
              <a:blip r:embed="rId8"/>
              <a:stretch>
                <a:fillRect/>
              </a:stretch>
            </p:blipFill>
            <p:spPr>
              <a:xfrm>
                <a:off x="5460717" y="1469109"/>
                <a:ext cx="209436" cy="188233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8" name="Ink 47"/>
              <p14:cNvContentPartPr/>
              <p14:nvPr/>
            </p14:nvContentPartPr>
            <p14:xfrm>
              <a:off x="6983341" y="1611696"/>
              <a:ext cx="612741" cy="1677651"/>
            </p14:xfrm>
          </p:contentPart>
        </mc:Choice>
        <mc:Fallback xmlns="">
          <p:pic>
            <p:nvPicPr>
              <p:cNvPr id="48" name="Ink 47"/>
              <p:cNvPicPr/>
              <p:nvPr/>
            </p:nvPicPr>
            <p:blipFill>
              <a:blip r:embed="rId10"/>
              <a:stretch>
                <a:fillRect/>
              </a:stretch>
            </p:blipFill>
            <p:spPr>
              <a:xfrm>
                <a:off x="6975061" y="1603416"/>
                <a:ext cx="629302" cy="1694212"/>
              </a:xfrm>
              <a:prstGeom prst="rect">
                <a:avLst/>
              </a:prstGeom>
            </p:spPr>
          </p:pic>
        </mc:Fallback>
      </mc:AlternateContent>
      <mc:AlternateContent xmlns:mc="http://schemas.openxmlformats.org/markup-compatibility/2006" xmlns:a14="http://schemas.microsoft.com/office/drawing/2010/main">
        <mc:Choice Requires="a14">
          <p:sp>
            <p:nvSpPr>
              <p:cNvPr id="49" name="TextBox 48"/>
              <p:cNvSpPr txBox="1"/>
              <p:nvPr/>
            </p:nvSpPr>
            <p:spPr>
              <a:xfrm>
                <a:off x="7515161" y="2412333"/>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515161" y="2412333"/>
                <a:ext cx="1228285" cy="427809"/>
              </a:xfrm>
              <a:prstGeom prst="rect">
                <a:avLst/>
              </a:prstGeom>
              <a:blipFill rotWithShape="1">
                <a:blip r:embed="rId11"/>
                <a:stretch>
                  <a:fillRect b="-1000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454245" y="1212499"/>
                <a:ext cx="110671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chemeClr val="accent4">
                              <a:lumMod val="50000"/>
                              <a:lumOff val="50000"/>
                            </a:schemeClr>
                          </a:solidFill>
                          <a:latin typeface="Cambria Math"/>
                        </a:rPr>
                        <m:t>𝐷</m:t>
                      </m:r>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b="0"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7454245" y="1212499"/>
                <a:ext cx="1106713" cy="369332"/>
              </a:xfrm>
              <a:prstGeom prst="rect">
                <a:avLst/>
              </a:prstGeom>
              <a:blipFill rotWithShape="1">
                <a:blip r:embed="rId12"/>
                <a:stretch>
                  <a:fillRect b="-13333"/>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263754" y="2838149"/>
                <a:ext cx="116833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rgbClr val="00B050"/>
                          </a:solidFill>
                          <a:latin typeface="Cambria Math"/>
                        </a:rPr>
                        <m:t>𝑊</m:t>
                      </m:r>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263754" y="2838149"/>
                <a:ext cx="1168333" cy="369332"/>
              </a:xfrm>
              <a:prstGeom prst="rect">
                <a:avLst/>
              </a:prstGeom>
              <a:blipFill rotWithShape="1">
                <a:blip r:embed="rId13"/>
                <a:stretch>
                  <a:fillRect b="-13333"/>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14">
            <p14:nvContentPartPr>
              <p14:cNvPr id="52" name="Ink 51"/>
              <p14:cNvContentPartPr/>
              <p14:nvPr/>
            </p14:nvContentPartPr>
            <p14:xfrm>
              <a:off x="5641584" y="2374381"/>
              <a:ext cx="1340957" cy="250191"/>
            </p14:xfrm>
          </p:contentPart>
        </mc:Choice>
        <mc:Fallback xmlns="">
          <p:pic>
            <p:nvPicPr>
              <p:cNvPr id="52" name="Ink 51"/>
              <p:cNvPicPr/>
              <p:nvPr/>
            </p:nvPicPr>
            <p:blipFill>
              <a:blip r:embed="rId15"/>
              <a:stretch>
                <a:fillRect/>
              </a:stretch>
            </p:blipFill>
            <p:spPr>
              <a:xfrm>
                <a:off x="5629704" y="2362484"/>
                <a:ext cx="1364716" cy="27398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3" name="Ink 52"/>
              <p14:cNvContentPartPr/>
              <p14:nvPr/>
            </p14:nvContentPartPr>
            <p14:xfrm>
              <a:off x="6733053" y="3140702"/>
              <a:ext cx="926393" cy="291700"/>
            </p14:xfrm>
          </p:contentPart>
        </mc:Choice>
        <mc:Fallback xmlns="">
          <p:pic>
            <p:nvPicPr>
              <p:cNvPr id="53" name="Ink 52"/>
              <p:cNvPicPr/>
              <p:nvPr/>
            </p:nvPicPr>
            <p:blipFill>
              <a:blip r:embed="rId17"/>
              <a:stretch>
                <a:fillRect/>
              </a:stretch>
            </p:blipFill>
            <p:spPr>
              <a:xfrm>
                <a:off x="6724772" y="3132419"/>
                <a:ext cx="942955" cy="30826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4" name="Ink 53"/>
              <p14:cNvContentPartPr/>
              <p14:nvPr/>
            </p14:nvContentPartPr>
            <p14:xfrm>
              <a:off x="5682984" y="1710901"/>
              <a:ext cx="1479917" cy="456471"/>
            </p14:xfrm>
          </p:contentPart>
        </mc:Choice>
        <mc:Fallback xmlns="">
          <p:pic>
            <p:nvPicPr>
              <p:cNvPr id="54" name="Ink 53"/>
              <p:cNvPicPr/>
              <p:nvPr/>
            </p:nvPicPr>
            <p:blipFill>
              <a:blip r:embed="rId19"/>
              <a:stretch>
                <a:fillRect/>
              </a:stretch>
            </p:blipFill>
            <p:spPr>
              <a:xfrm>
                <a:off x="5671104" y="1699012"/>
                <a:ext cx="1503676" cy="48024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5" name="Ink 54"/>
              <p14:cNvContentPartPr/>
              <p14:nvPr/>
            </p14:nvContentPartPr>
            <p14:xfrm>
              <a:off x="7172341" y="1500456"/>
              <a:ext cx="532101" cy="518091"/>
            </p14:xfrm>
          </p:contentPart>
        </mc:Choice>
        <mc:Fallback xmlns="">
          <p:pic>
            <p:nvPicPr>
              <p:cNvPr id="55" name="Ink 54"/>
              <p:cNvPicPr/>
              <p:nvPr/>
            </p:nvPicPr>
            <p:blipFill>
              <a:blip r:embed="rId21"/>
              <a:stretch>
                <a:fillRect/>
              </a:stretch>
            </p:blipFill>
            <p:spPr>
              <a:xfrm>
                <a:off x="7160461" y="1488575"/>
                <a:ext cx="555862" cy="541853"/>
              </a:xfrm>
              <a:prstGeom prst="rect">
                <a:avLst/>
              </a:prstGeom>
            </p:spPr>
          </p:pic>
        </mc:Fallback>
      </mc:AlternateContent>
      <p:grpSp>
        <p:nvGrpSpPr>
          <p:cNvPr id="56" name="Group 55"/>
          <p:cNvGrpSpPr/>
          <p:nvPr/>
        </p:nvGrpSpPr>
        <p:grpSpPr>
          <a:xfrm>
            <a:off x="7478722" y="1822369"/>
            <a:ext cx="1219329" cy="447480"/>
            <a:chOff x="5811847" y="3131376"/>
            <a:chExt cx="1219329" cy="447480"/>
          </a:xfrm>
        </p:grpSpPr>
        <mc:AlternateContent xmlns:mc="http://schemas.openxmlformats.org/markup-compatibility/2006" xmlns:a14="http://schemas.microsoft.com/office/drawing/2010/main">
          <mc:Choice Requires="a14">
            <p:sp>
              <p:nvSpPr>
                <p:cNvPr id="57" name="TextBox 56"/>
                <p:cNvSpPr txBox="1"/>
                <p:nvPr/>
              </p:nvSpPr>
              <p:spPr>
                <a:xfrm>
                  <a:off x="5953637" y="3186510"/>
                  <a:ext cx="1077539"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b="0" i="0" dirty="0" smtClean="0">
                            <a:solidFill>
                              <a:srgbClr val="FF0000"/>
                            </a:solidFill>
                            <a:latin typeface="Cambria Math"/>
                          </a:rPr>
                          <m:t>Δ</m:t>
                        </m:r>
                        <m:r>
                          <a:rPr lang="fr-CH" i="1" dirty="0" smtClean="0">
                            <a:solidFill>
                              <a:srgbClr val="FF0000"/>
                            </a:solidFill>
                            <a:latin typeface="Cambria Math"/>
                          </a:rPr>
                          <m:t>(</m:t>
                        </m:r>
                        <m:r>
                          <a:rPr lang="fr-CH" i="1" dirty="0" err="1" smtClean="0">
                            <a:solidFill>
                              <a:srgbClr val="FF0000"/>
                            </a:solidFill>
                            <a:latin typeface="Cambria Math"/>
                          </a:rPr>
                          <m:t>𝑡</m:t>
                        </m:r>
                        <m:r>
                          <a:rPr lang="fr-CH" i="1" dirty="0" err="1" smtClean="0">
                            <a:solidFill>
                              <a:srgbClr val="FF0000"/>
                            </a:solidFill>
                            <a:latin typeface="Cambria Math"/>
                          </a:rPr>
                          <m:t>+</m:t>
                        </m:r>
                        <m:r>
                          <a:rPr lang="fr-CH" i="1" dirty="0" err="1" smtClean="0">
                            <a:solidFill>
                              <a:srgbClr val="FF0000"/>
                            </a:solidFill>
                            <a:latin typeface="Cambria Math"/>
                          </a:rPr>
                          <m:t>𝑛</m:t>
                        </m:r>
                        <m:r>
                          <a:rPr lang="fr-CH" i="1" dirty="0" smtClean="0">
                            <a:solidFill>
                              <a:srgbClr val="FF0000"/>
                            </a:solidFill>
                            <a:latin typeface="Cambria Math"/>
                          </a:rPr>
                          <m:t>)</m:t>
                        </m:r>
                      </m:oMath>
                    </m:oMathPara>
                  </a14:m>
                  <a:endParaRPr lang="fr-CH" dirty="0" smtClean="0">
                    <a:solidFill>
                      <a:srgbClr val="FF0000"/>
                    </a:solidFill>
                    <a:latin typeface="+mj-lt"/>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5953637" y="3186510"/>
                  <a:ext cx="1077539" cy="369332"/>
                </a:xfrm>
                <a:prstGeom prst="rect">
                  <a:avLst/>
                </a:prstGeom>
                <a:blipFill rotWithShape="1">
                  <a:blip r:embed="rId22"/>
                  <a:stretch>
                    <a:fillRect b="-11475"/>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23">
              <p14:nvContentPartPr>
                <p14:cNvPr id="58" name="Ink 57"/>
                <p14:cNvContentPartPr/>
                <p14:nvPr/>
              </p14:nvContentPartPr>
              <p14:xfrm>
                <a:off x="5811847" y="3131376"/>
                <a:ext cx="158760" cy="447480"/>
              </p14:xfrm>
            </p:contentPart>
          </mc:Choice>
          <mc:Fallback xmlns="">
            <p:pic>
              <p:nvPicPr>
                <p:cNvPr id="58" name="Ink 57"/>
                <p:cNvPicPr/>
                <p:nvPr/>
              </p:nvPicPr>
              <p:blipFill>
                <a:blip r:embed="rId24"/>
                <a:stretch>
                  <a:fillRect/>
                </a:stretch>
              </p:blipFill>
              <p:spPr>
                <a:xfrm>
                  <a:off x="5799967" y="3119496"/>
                  <a:ext cx="182520" cy="471240"/>
                </a:xfrm>
                <a:prstGeom prst="rect">
                  <a:avLst/>
                </a:prstGeom>
              </p:spPr>
            </p:pic>
          </mc:Fallback>
        </mc:AlternateContent>
      </p:grpSp>
      <p:grpSp>
        <p:nvGrpSpPr>
          <p:cNvPr id="59" name="Group 58"/>
          <p:cNvGrpSpPr/>
          <p:nvPr/>
        </p:nvGrpSpPr>
        <p:grpSpPr>
          <a:xfrm>
            <a:off x="7653322" y="1542216"/>
            <a:ext cx="1519258" cy="369899"/>
            <a:chOff x="5986447" y="2837616"/>
            <a:chExt cx="1519258" cy="369899"/>
          </a:xfrm>
        </p:grpSpPr>
        <p:grpSp>
          <p:nvGrpSpPr>
            <p:cNvPr id="60" name="Group 59"/>
            <p:cNvGrpSpPr/>
            <p:nvPr/>
          </p:nvGrpSpPr>
          <p:grpSpPr>
            <a:xfrm>
              <a:off x="5986447" y="2837616"/>
              <a:ext cx="135720" cy="257967"/>
              <a:chOff x="5986447" y="2837616"/>
              <a:chExt cx="135720" cy="257967"/>
            </a:xfrm>
          </p:grpSpPr>
          <mc:AlternateContent xmlns:mc="http://schemas.openxmlformats.org/markup-compatibility/2006" xmlns:p14="http://schemas.microsoft.com/office/powerpoint/2010/main">
            <mc:Choice Requires="p14">
              <p:contentPart p14:bwMode="auto" r:id="rId25">
                <p14:nvContentPartPr>
                  <p14:cNvPr id="62" name="Ink 61"/>
                  <p14:cNvContentPartPr/>
                  <p14:nvPr/>
                </p14:nvContentPartPr>
                <p14:xfrm>
                  <a:off x="6009127" y="2837616"/>
                  <a:ext cx="110160" cy="241920"/>
                </p14:xfrm>
              </p:contentPart>
            </mc:Choice>
            <mc:Fallback xmlns="">
              <p:pic>
                <p:nvPicPr>
                  <p:cNvPr id="62" name="Ink 61"/>
                  <p:cNvPicPr/>
                  <p:nvPr/>
                </p:nvPicPr>
                <p:blipFill>
                  <a:blip r:embed="rId26"/>
                  <a:stretch>
                    <a:fillRect/>
                  </a:stretch>
                </p:blipFill>
                <p:spPr>
                  <a:xfrm>
                    <a:off x="5997247" y="2825736"/>
                    <a:ext cx="133920" cy="265680"/>
                  </a:xfrm>
                  <a:prstGeom prst="rect">
                    <a:avLst/>
                  </a:prstGeom>
                </p:spPr>
              </p:pic>
            </mc:Fallback>
          </mc:AlternateContent>
          <p:grpSp>
            <p:nvGrpSpPr>
              <p:cNvPr id="63" name="Group 62"/>
              <p:cNvGrpSpPr/>
              <p:nvPr/>
            </p:nvGrpSpPr>
            <p:grpSpPr>
              <a:xfrm>
                <a:off x="5986447" y="2838183"/>
                <a:ext cx="135720" cy="257400"/>
                <a:chOff x="5986447" y="2833656"/>
                <a:chExt cx="135720" cy="257400"/>
              </a:xfrm>
            </p:grpSpPr>
            <mc:AlternateContent xmlns:mc="http://schemas.openxmlformats.org/markup-compatibility/2006" xmlns:p14="http://schemas.microsoft.com/office/powerpoint/2010/main">
              <mc:Choice Requires="p14">
                <p:contentPart p14:bwMode="auto" r:id="rId27">
                  <p14:nvContentPartPr>
                    <p14:cNvPr id="64" name="Ink 63"/>
                    <p14:cNvContentPartPr/>
                    <p14:nvPr/>
                  </p14:nvContentPartPr>
                  <p14:xfrm>
                    <a:off x="5986447" y="2848056"/>
                    <a:ext cx="92520" cy="243000"/>
                  </p14:xfrm>
                </p:contentPart>
              </mc:Choice>
              <mc:Fallback xmlns="">
                <p:pic>
                  <p:nvPicPr>
                    <p:cNvPr id="64" name="Ink 63"/>
                    <p:cNvPicPr/>
                    <p:nvPr/>
                  </p:nvPicPr>
                  <p:blipFill>
                    <a:blip r:embed="rId28"/>
                    <a:stretch>
                      <a:fillRect/>
                    </a:stretch>
                  </p:blipFill>
                  <p:spPr>
                    <a:xfrm>
                      <a:off x="5974567" y="2836176"/>
                      <a:ext cx="11628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5" name="Ink 64"/>
                    <p14:cNvContentPartPr/>
                    <p14:nvPr/>
                  </p14:nvContentPartPr>
                  <p14:xfrm>
                    <a:off x="6019927" y="2833656"/>
                    <a:ext cx="91800" cy="243000"/>
                  </p14:xfrm>
                </p:contentPart>
              </mc:Choice>
              <mc:Fallback xmlns="">
                <p:pic>
                  <p:nvPicPr>
                    <p:cNvPr id="65" name="Ink 64"/>
                    <p:cNvPicPr/>
                    <p:nvPr/>
                  </p:nvPicPr>
                  <p:blipFill>
                    <a:blip r:embed="rId30"/>
                    <a:stretch>
                      <a:fillRect/>
                    </a:stretch>
                  </p:blipFill>
                  <p:spPr>
                    <a:xfrm>
                      <a:off x="6008047" y="2821776"/>
                      <a:ext cx="11556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6" name="Ink 65"/>
                    <p14:cNvContentPartPr/>
                    <p14:nvPr/>
                  </p14:nvContentPartPr>
                  <p14:xfrm>
                    <a:off x="5993287" y="2970188"/>
                    <a:ext cx="128880" cy="107547"/>
                  </p14:xfrm>
                </p:contentPart>
              </mc:Choice>
              <mc:Fallback xmlns="">
                <p:pic>
                  <p:nvPicPr>
                    <p:cNvPr id="66" name="Ink 65"/>
                    <p:cNvPicPr/>
                    <p:nvPr/>
                  </p:nvPicPr>
                  <p:blipFill>
                    <a:blip r:embed="rId32"/>
                    <a:stretch>
                      <a:fillRect/>
                    </a:stretch>
                  </p:blipFill>
                  <p:spPr>
                    <a:xfrm>
                      <a:off x="5981374" y="2958318"/>
                      <a:ext cx="152707" cy="131286"/>
                    </a:xfrm>
                    <a:prstGeom prst="rect">
                      <a:avLst/>
                    </a:prstGeom>
                  </p:spPr>
                </p:pic>
              </mc:Fallback>
            </mc:AlternateContent>
          </p:grpSp>
        </p:grpSp>
        <p:sp>
          <p:nvSpPr>
            <p:cNvPr id="61" name="TextBox 60"/>
            <p:cNvSpPr txBox="1"/>
            <p:nvPr/>
          </p:nvSpPr>
          <p:spPr>
            <a:xfrm>
              <a:off x="6151423" y="2838183"/>
              <a:ext cx="1354282" cy="369332"/>
            </a:xfrm>
            <a:prstGeom prst="rect">
              <a:avLst/>
            </a:prstGeom>
            <a:noFill/>
            <a:ln>
              <a:noFill/>
            </a:ln>
          </p:spPr>
          <p:txBody>
            <a:bodyPr wrap="none" rtlCol="0">
              <a:spAutoFit/>
            </a:bodyPr>
            <a:lstStyle/>
            <a:p>
              <a:r>
                <a:rPr lang="fr-CH" dirty="0" err="1" smtClean="0">
                  <a:solidFill>
                    <a:schemeClr val="tx1">
                      <a:lumMod val="75000"/>
                      <a:lumOff val="25000"/>
                    </a:schemeClr>
                  </a:solidFill>
                  <a:latin typeface="+mj-lt"/>
                </a:rPr>
                <a:t>fast</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ramping</a:t>
              </a:r>
              <a:endParaRPr lang="fr-CH" dirty="0" smtClean="0">
                <a:solidFill>
                  <a:schemeClr val="tx1">
                    <a:lumMod val="75000"/>
                    <a:lumOff val="25000"/>
                  </a:schemeClr>
                </a:solidFill>
                <a:latin typeface="+mj-lt"/>
              </a:endParaRPr>
            </a:p>
          </p:txBody>
        </p:sp>
      </p:grpSp>
      <p:sp>
        <p:nvSpPr>
          <p:cNvPr id="67" name="TextBox 66"/>
          <p:cNvSpPr txBox="1"/>
          <p:nvPr/>
        </p:nvSpPr>
        <p:spPr>
          <a:xfrm>
            <a:off x="5855409" y="4505588"/>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68" name="TextBox 67"/>
          <p:cNvSpPr txBox="1"/>
          <p:nvPr/>
        </p:nvSpPr>
        <p:spPr>
          <a:xfrm>
            <a:off x="6899181" y="3863154"/>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mc:AlternateContent xmlns:mc="http://schemas.openxmlformats.org/markup-compatibility/2006" xmlns:p14="http://schemas.microsoft.com/office/powerpoint/2010/main">
        <mc:Choice Requires="p14">
          <p:contentPart p14:bwMode="auto" r:id="rId33">
            <p14:nvContentPartPr>
              <p14:cNvPr id="69" name="Ink 68"/>
              <p14:cNvContentPartPr/>
              <p14:nvPr/>
            </p14:nvContentPartPr>
            <p14:xfrm>
              <a:off x="5386708" y="5447593"/>
              <a:ext cx="3229846" cy="217411"/>
            </p14:xfrm>
          </p:contentPart>
        </mc:Choice>
        <mc:Fallback xmlns="">
          <p:pic>
            <p:nvPicPr>
              <p:cNvPr id="69" name="Ink 68"/>
              <p:cNvPicPr/>
              <p:nvPr/>
            </p:nvPicPr>
            <p:blipFill>
              <a:blip r:embed="rId6"/>
              <a:stretch>
                <a:fillRect/>
              </a:stretch>
            </p:blipFill>
            <p:spPr>
              <a:xfrm>
                <a:off x="5370148" y="5427796"/>
                <a:ext cx="3266205" cy="25664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0" name="Ink 69"/>
              <p14:cNvContentPartPr/>
              <p14:nvPr/>
            </p14:nvContentPartPr>
            <p14:xfrm>
              <a:off x="5538206" y="3941091"/>
              <a:ext cx="171947" cy="1846339"/>
            </p14:xfrm>
          </p:contentPart>
        </mc:Choice>
        <mc:Fallback xmlns="">
          <p:pic>
            <p:nvPicPr>
              <p:cNvPr id="70" name="Ink 69"/>
              <p:cNvPicPr/>
              <p:nvPr/>
            </p:nvPicPr>
            <p:blipFill>
              <a:blip r:embed="rId35"/>
              <a:stretch>
                <a:fillRect/>
              </a:stretch>
            </p:blipFill>
            <p:spPr>
              <a:xfrm>
                <a:off x="5520182" y="3924169"/>
                <a:ext cx="209436" cy="188234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1" name="Ink 70"/>
              <p14:cNvContentPartPr/>
              <p14:nvPr/>
            </p14:nvContentPartPr>
            <p14:xfrm>
              <a:off x="7042806" y="4066759"/>
              <a:ext cx="612741" cy="1677651"/>
            </p14:xfrm>
          </p:contentPart>
        </mc:Choice>
        <mc:Fallback xmlns="">
          <p:pic>
            <p:nvPicPr>
              <p:cNvPr id="71" name="Ink 70"/>
              <p:cNvPicPr/>
              <p:nvPr/>
            </p:nvPicPr>
            <p:blipFill>
              <a:blip r:embed="rId37"/>
              <a:stretch>
                <a:fillRect/>
              </a:stretch>
            </p:blipFill>
            <p:spPr>
              <a:xfrm>
                <a:off x="7034526" y="4058479"/>
                <a:ext cx="629302" cy="1694212"/>
              </a:xfrm>
              <a:prstGeom prst="rect">
                <a:avLst/>
              </a:prstGeom>
            </p:spPr>
          </p:pic>
        </mc:Fallback>
      </mc:AlternateContent>
      <mc:AlternateContent xmlns:mc="http://schemas.openxmlformats.org/markup-compatibility/2006" xmlns:a14="http://schemas.microsoft.com/office/drawing/2010/main">
        <mc:Choice Requires="a14">
          <p:sp>
            <p:nvSpPr>
              <p:cNvPr id="72" name="TextBox 71"/>
              <p:cNvSpPr txBox="1"/>
              <p:nvPr/>
            </p:nvSpPr>
            <p:spPr>
              <a:xfrm>
                <a:off x="7574626" y="4867396"/>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7574626" y="4867396"/>
                <a:ext cx="1228285" cy="427809"/>
              </a:xfrm>
              <a:prstGeom prst="rect">
                <a:avLst/>
              </a:prstGeom>
              <a:blipFill rotWithShape="1">
                <a:blip r:embed="rId38"/>
                <a:stretch>
                  <a:fillRect b="-8451"/>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7513710" y="3667562"/>
                <a:ext cx="110671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chemeClr val="accent4">
                              <a:lumMod val="50000"/>
                              <a:lumOff val="50000"/>
                            </a:schemeClr>
                          </a:solidFill>
                          <a:latin typeface="Cambria Math"/>
                        </a:rPr>
                        <m:t>𝐷</m:t>
                      </m:r>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b="0"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7513710" y="3667562"/>
                <a:ext cx="1106713" cy="369332"/>
              </a:xfrm>
              <a:prstGeom prst="rect">
                <a:avLst/>
              </a:prstGeom>
              <a:blipFill rotWithShape="1">
                <a:blip r:embed="rId39"/>
                <a:stretch>
                  <a:fillRect b="-13333"/>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7323219" y="5293212"/>
                <a:ext cx="1168333"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b="0" i="1" dirty="0" smtClean="0">
                          <a:solidFill>
                            <a:srgbClr val="00B050"/>
                          </a:solidFill>
                          <a:latin typeface="Cambria Math"/>
                        </a:rPr>
                        <m:t>𝑊</m:t>
                      </m:r>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7323219" y="5293212"/>
                <a:ext cx="1168333" cy="369332"/>
              </a:xfrm>
              <a:prstGeom prst="rect">
                <a:avLst/>
              </a:prstGeom>
              <a:blipFill rotWithShape="1">
                <a:blip r:embed="rId40"/>
                <a:stretch>
                  <a:fillRect b="-11475"/>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41">
            <p14:nvContentPartPr>
              <p14:cNvPr id="75" name="Ink 74"/>
              <p14:cNvContentPartPr/>
              <p14:nvPr/>
            </p14:nvContentPartPr>
            <p14:xfrm>
              <a:off x="6792569" y="5595884"/>
              <a:ext cx="105007" cy="189785"/>
            </p14:xfrm>
          </p:contentPart>
        </mc:Choice>
        <mc:Fallback xmlns="">
          <p:pic>
            <p:nvPicPr>
              <p:cNvPr id="75" name="Ink 74"/>
              <p:cNvPicPr/>
              <p:nvPr/>
            </p:nvPicPr>
            <p:blipFill>
              <a:blip r:embed="rId42"/>
              <a:stretch>
                <a:fillRect/>
              </a:stretch>
            </p:blipFill>
            <p:spPr>
              <a:xfrm>
                <a:off x="6784298" y="5587601"/>
                <a:ext cx="121549" cy="20635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6" name="Ink 75"/>
              <p14:cNvContentPartPr/>
              <p14:nvPr/>
            </p14:nvContentPartPr>
            <p14:xfrm>
              <a:off x="5434519" y="3932648"/>
              <a:ext cx="272754" cy="170371"/>
            </p14:xfrm>
          </p:contentPart>
        </mc:Choice>
        <mc:Fallback xmlns="">
          <p:pic>
            <p:nvPicPr>
              <p:cNvPr id="76" name="Ink 75"/>
              <p:cNvPicPr/>
              <p:nvPr/>
            </p:nvPicPr>
            <p:blipFill>
              <a:blip r:embed="rId44"/>
              <a:stretch>
                <a:fillRect/>
              </a:stretch>
            </p:blipFill>
            <p:spPr>
              <a:xfrm>
                <a:off x="5416527" y="3915719"/>
                <a:ext cx="306219" cy="20531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7" name="Ink 76"/>
              <p14:cNvContentPartPr/>
              <p14:nvPr/>
            </p14:nvContentPartPr>
            <p14:xfrm>
              <a:off x="5742449" y="4165964"/>
              <a:ext cx="1479847" cy="456545"/>
            </p14:xfrm>
          </p:contentPart>
        </mc:Choice>
        <mc:Fallback xmlns="">
          <p:pic>
            <p:nvPicPr>
              <p:cNvPr id="77" name="Ink 76"/>
              <p:cNvPicPr/>
              <p:nvPr/>
            </p:nvPicPr>
            <p:blipFill>
              <a:blip r:embed="rId46"/>
              <a:stretch>
                <a:fillRect/>
              </a:stretch>
            </p:blipFill>
            <p:spPr>
              <a:xfrm>
                <a:off x="5730570" y="4154082"/>
                <a:ext cx="1503605" cy="48030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8" name="Ink 77"/>
              <p14:cNvContentPartPr/>
              <p14:nvPr/>
            </p14:nvContentPartPr>
            <p14:xfrm>
              <a:off x="5701049" y="4829444"/>
              <a:ext cx="1340887" cy="250265"/>
            </p14:xfrm>
          </p:contentPart>
        </mc:Choice>
        <mc:Fallback xmlns="">
          <p:pic>
            <p:nvPicPr>
              <p:cNvPr id="78" name="Ink 77"/>
              <p:cNvPicPr/>
              <p:nvPr/>
            </p:nvPicPr>
            <p:blipFill>
              <a:blip r:embed="rId48"/>
              <a:stretch>
                <a:fillRect/>
              </a:stretch>
            </p:blipFill>
            <p:spPr>
              <a:xfrm>
                <a:off x="5689170" y="4817561"/>
                <a:ext cx="1364645" cy="27403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9" name="Ink 78"/>
              <p14:cNvContentPartPr/>
              <p14:nvPr/>
            </p14:nvContentPartPr>
            <p14:xfrm>
              <a:off x="7450649" y="4613804"/>
              <a:ext cx="134167" cy="630785"/>
            </p14:xfrm>
          </p:contentPart>
        </mc:Choice>
        <mc:Fallback xmlns="">
          <p:pic>
            <p:nvPicPr>
              <p:cNvPr id="79" name="Ink 78"/>
              <p:cNvPicPr/>
              <p:nvPr/>
            </p:nvPicPr>
            <p:blipFill>
              <a:blip r:embed="rId50"/>
              <a:stretch>
                <a:fillRect/>
              </a:stretch>
            </p:blipFill>
            <p:spPr>
              <a:xfrm>
                <a:off x="7438779" y="4601923"/>
                <a:ext cx="157907" cy="65454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0" name="Ink 79"/>
              <p14:cNvContentPartPr/>
              <p14:nvPr/>
            </p14:nvContentPartPr>
            <p14:xfrm>
              <a:off x="7237529" y="5744204"/>
              <a:ext cx="481567" cy="143345"/>
            </p14:xfrm>
          </p:contentPart>
        </mc:Choice>
        <mc:Fallback xmlns="">
          <p:pic>
            <p:nvPicPr>
              <p:cNvPr id="80" name="Ink 79"/>
              <p:cNvPicPr/>
              <p:nvPr/>
            </p:nvPicPr>
            <p:blipFill>
              <a:blip r:embed="rId52"/>
              <a:stretch>
                <a:fillRect/>
              </a:stretch>
            </p:blipFill>
            <p:spPr>
              <a:xfrm>
                <a:off x="7229245" y="5735920"/>
                <a:ext cx="498135" cy="159913"/>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1" name="Ink 80"/>
              <p14:cNvContentPartPr/>
              <p14:nvPr/>
            </p14:nvContentPartPr>
            <p14:xfrm>
              <a:off x="7394736" y="5219389"/>
              <a:ext cx="61200" cy="36000"/>
            </p14:xfrm>
          </p:contentPart>
        </mc:Choice>
        <mc:Fallback xmlns="">
          <p:pic>
            <p:nvPicPr>
              <p:cNvPr id="81" name="Ink 80"/>
              <p:cNvPicPr/>
              <p:nvPr/>
            </p:nvPicPr>
            <p:blipFill>
              <a:blip r:embed="rId54"/>
              <a:stretch>
                <a:fillRect/>
              </a:stretch>
            </p:blipFill>
            <p:spPr>
              <a:xfrm>
                <a:off x="7382856" y="5207509"/>
                <a:ext cx="84960" cy="59760"/>
              </a:xfrm>
              <a:prstGeom prst="rect">
                <a:avLst/>
              </a:prstGeom>
            </p:spPr>
          </p:pic>
        </mc:Fallback>
      </mc:AlternateContent>
      <p:grpSp>
        <p:nvGrpSpPr>
          <p:cNvPr id="82" name="Group 81"/>
          <p:cNvGrpSpPr/>
          <p:nvPr/>
        </p:nvGrpSpPr>
        <p:grpSpPr>
          <a:xfrm>
            <a:off x="5736175" y="5097709"/>
            <a:ext cx="1712561" cy="458589"/>
            <a:chOff x="4009835" y="3938046"/>
            <a:chExt cx="1712561" cy="458589"/>
          </a:xfrm>
        </p:grpSpPr>
        <p:sp>
          <p:nvSpPr>
            <p:cNvPr id="83" name="TextBox 82"/>
            <p:cNvSpPr txBox="1"/>
            <p:nvPr/>
          </p:nvSpPr>
          <p:spPr>
            <a:xfrm>
              <a:off x="4009835" y="4027303"/>
              <a:ext cx="1487972" cy="369332"/>
            </a:xfrm>
            <a:prstGeom prst="rect">
              <a:avLst/>
            </a:prstGeom>
            <a:noFill/>
            <a:ln>
              <a:noFill/>
            </a:ln>
          </p:spPr>
          <p:txBody>
            <a:bodyPr wrap="none" rtlCol="0">
              <a:spAutoFit/>
            </a:bodyPr>
            <a:lstStyle/>
            <a:p>
              <a:r>
                <a:rPr lang="fr-CH" dirty="0" err="1" smtClean="0">
                  <a:solidFill>
                    <a:schemeClr val="tx1">
                      <a:lumMod val="75000"/>
                      <a:lumOff val="25000"/>
                    </a:schemeClr>
                  </a:solidFill>
                  <a:latin typeface="+mj-lt"/>
                </a:rPr>
                <a:t>spilled</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energy</a:t>
              </a:r>
              <a:endParaRPr lang="fr-CH" dirty="0" smtClean="0">
                <a:solidFill>
                  <a:schemeClr val="tx1">
                    <a:lumMod val="75000"/>
                    <a:lumOff val="25000"/>
                  </a:schemeClr>
                </a:solidFill>
                <a:latin typeface="+mj-lt"/>
              </a:endParaRPr>
            </a:p>
          </p:txBody>
        </p:sp>
        <p:grpSp>
          <p:nvGrpSpPr>
            <p:cNvPr id="84" name="Group 83"/>
            <p:cNvGrpSpPr/>
            <p:nvPr/>
          </p:nvGrpSpPr>
          <p:grpSpPr>
            <a:xfrm>
              <a:off x="5418196" y="3938046"/>
              <a:ext cx="304200" cy="288360"/>
              <a:chOff x="5418196" y="3938046"/>
              <a:chExt cx="304200" cy="288360"/>
            </a:xfrm>
          </p:grpSpPr>
          <mc:AlternateContent xmlns:mc="http://schemas.openxmlformats.org/markup-compatibility/2006" xmlns:p14="http://schemas.microsoft.com/office/powerpoint/2010/main">
            <mc:Choice Requires="p14">
              <p:contentPart p14:bwMode="auto" r:id="rId55">
                <p14:nvContentPartPr>
                  <p14:cNvPr id="85" name="Ink 84"/>
                  <p14:cNvContentPartPr/>
                  <p14:nvPr/>
                </p14:nvContentPartPr>
                <p14:xfrm>
                  <a:off x="5641396" y="3938046"/>
                  <a:ext cx="81000" cy="148680"/>
                </p14:xfrm>
              </p:contentPart>
            </mc:Choice>
            <mc:Fallback xmlns="">
              <p:pic>
                <p:nvPicPr>
                  <p:cNvPr id="85" name="Ink 84"/>
                  <p:cNvPicPr/>
                  <p:nvPr/>
                </p:nvPicPr>
                <p:blipFill>
                  <a:blip r:embed="rId56"/>
                  <a:stretch>
                    <a:fillRect/>
                  </a:stretch>
                </p:blipFill>
                <p:spPr>
                  <a:xfrm>
                    <a:off x="5629516" y="3926166"/>
                    <a:ext cx="1047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6" name="Ink 85"/>
                  <p14:cNvContentPartPr/>
                  <p14:nvPr/>
                </p14:nvContentPartPr>
                <p14:xfrm>
                  <a:off x="5418196" y="4006086"/>
                  <a:ext cx="203400" cy="220320"/>
                </p14:xfrm>
              </p:contentPart>
            </mc:Choice>
            <mc:Fallback xmlns="">
              <p:pic>
                <p:nvPicPr>
                  <p:cNvPr id="86" name="Ink 85"/>
                  <p:cNvPicPr/>
                  <p:nvPr/>
                </p:nvPicPr>
                <p:blipFill>
                  <a:blip r:embed="rId58"/>
                  <a:stretch>
                    <a:fillRect/>
                  </a:stretch>
                </p:blipFill>
                <p:spPr>
                  <a:xfrm>
                    <a:off x="5416756" y="4004646"/>
                    <a:ext cx="206280" cy="22320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59">
            <p14:nvContentPartPr>
              <p14:cNvPr id="87" name="Ink 86"/>
              <p14:cNvContentPartPr/>
              <p14:nvPr/>
            </p14:nvContentPartPr>
            <p14:xfrm>
              <a:off x="7095576" y="5046949"/>
              <a:ext cx="377640" cy="69120"/>
            </p14:xfrm>
          </p:contentPart>
        </mc:Choice>
        <mc:Fallback xmlns="">
          <p:pic>
            <p:nvPicPr>
              <p:cNvPr id="87" name="Ink 86"/>
              <p:cNvPicPr/>
              <p:nvPr/>
            </p:nvPicPr>
            <p:blipFill>
              <a:blip r:embed="rId60"/>
              <a:stretch>
                <a:fillRect/>
              </a:stretch>
            </p:blipFill>
            <p:spPr>
              <a:xfrm>
                <a:off x="7083696" y="5035069"/>
                <a:ext cx="401400" cy="92880"/>
              </a:xfrm>
              <a:prstGeom prst="rect">
                <a:avLst/>
              </a:prstGeom>
            </p:spPr>
          </p:pic>
        </mc:Fallback>
      </mc:AlternateContent>
    </p:spTree>
    <p:extLst>
      <p:ext uri="{BB962C8B-B14F-4D97-AF65-F5344CB8AC3E}">
        <p14:creationId xmlns:p14="http://schemas.microsoft.com/office/powerpoint/2010/main" val="15117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Wind data &amp; forecasting</a:t>
            </a:r>
            <a:endParaRPr lang="en-US" dirty="0"/>
          </a:p>
        </p:txBody>
      </p:sp>
      <p:sp>
        <p:nvSpPr>
          <p:cNvPr id="3" name="Content Placeholder 2"/>
          <p:cNvSpPr>
            <a:spLocks noGrp="1"/>
          </p:cNvSpPr>
          <p:nvPr>
            <p:ph idx="1"/>
          </p:nvPr>
        </p:nvSpPr>
        <p:spPr/>
        <p:txBody>
          <a:bodyPr/>
          <a:lstStyle/>
          <a:p>
            <a:r>
              <a:rPr lang="en-US" dirty="0" smtClean="0"/>
              <a:t>Aggregate data from UK </a:t>
            </a:r>
            <a:r>
              <a:rPr lang="en-US" sz="1600" dirty="0" smtClean="0"/>
              <a:t>    (BMRA data archive </a:t>
            </a:r>
            <a:r>
              <a:rPr lang="en-US" sz="1600" dirty="0" smtClean="0">
                <a:hlinkClick r:id="rId3"/>
              </a:rPr>
              <a:t>https://www.elexonportal.co.uk/</a:t>
            </a:r>
            <a:r>
              <a:rPr lang="en-US" sz="1600" dirty="0" smtClean="0"/>
              <a:t>)</a:t>
            </a:r>
          </a:p>
          <a:p>
            <a:endParaRPr lang="en-US" sz="1600" dirty="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35</a:t>
            </a:fld>
            <a:endParaRPr lang="en-US"/>
          </a:p>
        </p:txBody>
      </p:sp>
      <p:graphicFrame>
        <p:nvGraphicFramePr>
          <p:cNvPr id="46082" name="Object 2"/>
          <p:cNvGraphicFramePr>
            <a:graphicFrameLocks noChangeAspect="1"/>
          </p:cNvGraphicFramePr>
          <p:nvPr>
            <p:extLst>
              <p:ext uri="{D42A27DB-BD31-4B8C-83A1-F6EECF244321}">
                <p14:modId xmlns:p14="http://schemas.microsoft.com/office/powerpoint/2010/main" val="413441968"/>
              </p:ext>
            </p:extLst>
          </p:nvPr>
        </p:nvGraphicFramePr>
        <p:xfrm>
          <a:off x="358484" y="1751169"/>
          <a:ext cx="4013254" cy="3640228"/>
        </p:xfrm>
        <a:graphic>
          <a:graphicData uri="http://schemas.openxmlformats.org/presentationml/2006/ole">
            <mc:AlternateContent xmlns:mc="http://schemas.openxmlformats.org/markup-compatibility/2006">
              <mc:Choice xmlns:v="urn:schemas-microsoft-com:vml" Requires="v">
                <p:oleObj spid="_x0000_s46173" name="Acrobat Document" r:id="rId4" imgW="3959280" imgH="3591000" progId="AcroExch.Document.7">
                  <p:embed/>
                </p:oleObj>
              </mc:Choice>
              <mc:Fallback>
                <p:oleObj name="Acrobat Document" r:id="rId4" imgW="3959280" imgH="3591000" progId="AcroExch.Document.7">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484" y="1751169"/>
                        <a:ext cx="4013254" cy="364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4632457" y="2093296"/>
            <a:ext cx="4088350" cy="369331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l">
              <a:buFont typeface="Wingdings" pitchFamily="2" charset="2"/>
              <a:buChar char="§"/>
            </a:pPr>
            <a:r>
              <a:rPr lang="en-US" dirty="0" smtClean="0">
                <a:solidFill>
                  <a:schemeClr val="tx1">
                    <a:lumMod val="75000"/>
                    <a:lumOff val="25000"/>
                  </a:schemeClr>
                </a:solidFill>
                <a:latin typeface="+mj-lt"/>
              </a:rPr>
              <a:t>Demand perfectly predicted</a:t>
            </a:r>
          </a:p>
          <a:p>
            <a:pPr algn="l">
              <a:buFont typeface="Wingdings" pitchFamily="2" charset="2"/>
              <a:buChar char="§"/>
            </a:pPr>
            <a:endParaRPr lang="en-US" dirty="0" smtClean="0">
              <a:solidFill>
                <a:schemeClr val="tx1">
                  <a:lumMod val="75000"/>
                  <a:lumOff val="25000"/>
                </a:schemeClr>
              </a:solidFill>
              <a:latin typeface="+mj-lt"/>
            </a:endParaRPr>
          </a:p>
          <a:p>
            <a:pPr algn="l">
              <a:buFont typeface="Wingdings" pitchFamily="2" charset="2"/>
              <a:buChar char="§"/>
            </a:pPr>
            <a:r>
              <a:rPr lang="en-US" dirty="0" smtClean="0">
                <a:solidFill>
                  <a:schemeClr val="tx1">
                    <a:lumMod val="75000"/>
                    <a:lumOff val="25000"/>
                  </a:schemeClr>
                </a:solidFill>
                <a:latin typeface="+mj-lt"/>
              </a:rPr>
              <a:t>3 years data</a:t>
            </a:r>
          </a:p>
          <a:p>
            <a:pPr algn="l">
              <a:buFont typeface="Wingdings" pitchFamily="2" charset="2"/>
              <a:buChar char="§"/>
            </a:pPr>
            <a:endParaRPr lang="en-US" dirty="0" smtClean="0">
              <a:solidFill>
                <a:schemeClr val="tx1">
                  <a:lumMod val="75000"/>
                  <a:lumOff val="25000"/>
                </a:schemeClr>
              </a:solidFill>
              <a:latin typeface="+mj-lt"/>
            </a:endParaRPr>
          </a:p>
          <a:p>
            <a:pPr algn="l">
              <a:buFont typeface="Wingdings" pitchFamily="2" charset="2"/>
              <a:buChar char="§"/>
            </a:pPr>
            <a:r>
              <a:rPr lang="en-US" dirty="0" smtClean="0">
                <a:solidFill>
                  <a:schemeClr val="tx1">
                    <a:lumMod val="75000"/>
                    <a:lumOff val="25000"/>
                  </a:schemeClr>
                </a:solidFill>
                <a:latin typeface="+mj-lt"/>
              </a:rPr>
              <a:t>Scale wind production to 20% </a:t>
            </a:r>
            <a:r>
              <a:rPr lang="en-US" sz="1400" dirty="0" smtClean="0">
                <a:solidFill>
                  <a:schemeClr val="tx1">
                    <a:lumMod val="75000"/>
                    <a:lumOff val="25000"/>
                  </a:schemeClr>
                </a:solidFill>
                <a:latin typeface="+mj-lt"/>
              </a:rPr>
              <a:t>(max 26GW)</a:t>
            </a:r>
            <a:endParaRPr lang="en-US" dirty="0" smtClean="0">
              <a:solidFill>
                <a:schemeClr val="tx1">
                  <a:lumMod val="75000"/>
                  <a:lumOff val="25000"/>
                </a:schemeClr>
              </a:solidFill>
              <a:latin typeface="+mj-lt"/>
            </a:endParaRPr>
          </a:p>
          <a:p>
            <a:pPr algn="l">
              <a:buFont typeface="Wingdings" pitchFamily="2" charset="2"/>
              <a:buChar char="§"/>
            </a:pPr>
            <a:endParaRPr lang="en-US" dirty="0" smtClean="0">
              <a:solidFill>
                <a:schemeClr val="tx1">
                  <a:lumMod val="75000"/>
                  <a:lumOff val="25000"/>
                </a:schemeClr>
              </a:solidFill>
              <a:latin typeface="+mj-lt"/>
            </a:endParaRPr>
          </a:p>
          <a:p>
            <a:pPr algn="l">
              <a:buFont typeface="Wingdings" pitchFamily="2" charset="2"/>
              <a:buChar char="§"/>
            </a:pPr>
            <a:endParaRPr lang="en-US" dirty="0" smtClean="0">
              <a:solidFill>
                <a:schemeClr val="tx1">
                  <a:lumMod val="75000"/>
                  <a:lumOff val="25000"/>
                </a:schemeClr>
              </a:solidFill>
              <a:latin typeface="+mj-lt"/>
            </a:endParaRPr>
          </a:p>
          <a:p>
            <a:pPr algn="l">
              <a:buFont typeface="Wingdings" pitchFamily="2" charset="2"/>
              <a:buChar char="§"/>
            </a:pPr>
            <a:endParaRPr lang="en-US" dirty="0" smtClean="0">
              <a:solidFill>
                <a:schemeClr val="tx1">
                  <a:lumMod val="75000"/>
                  <a:lumOff val="25000"/>
                </a:schemeClr>
              </a:solidFill>
              <a:latin typeface="+mj-lt"/>
            </a:endParaRPr>
          </a:p>
          <a:p>
            <a:pPr algn="l">
              <a:buFont typeface="Wingdings" pitchFamily="2" charset="2"/>
              <a:buChar char="§"/>
            </a:pPr>
            <a:endParaRPr lang="en-US" dirty="0" smtClean="0">
              <a:solidFill>
                <a:schemeClr val="tx1">
                  <a:lumMod val="75000"/>
                  <a:lumOff val="25000"/>
                </a:schemeClr>
              </a:solidFill>
              <a:latin typeface="+mj-lt"/>
            </a:endParaRPr>
          </a:p>
          <a:p>
            <a:pPr algn="l">
              <a:buFont typeface="Wingdings" pitchFamily="2" charset="2"/>
              <a:buChar char="§"/>
            </a:pPr>
            <a:r>
              <a:rPr lang="en-US" dirty="0" smtClean="0">
                <a:solidFill>
                  <a:schemeClr val="tx1">
                    <a:lumMod val="75000"/>
                    <a:lumOff val="25000"/>
                  </a:schemeClr>
                </a:solidFill>
                <a:latin typeface="+mj-lt"/>
              </a:rPr>
              <a:t>Relative error</a:t>
            </a:r>
          </a:p>
          <a:p>
            <a:pPr algn="l">
              <a:buFont typeface="Wingdings" pitchFamily="2" charset="2"/>
              <a:buChar char="§"/>
            </a:pPr>
            <a:endParaRPr lang="en-US" dirty="0" smtClean="0">
              <a:solidFill>
                <a:schemeClr val="tx1">
                  <a:lumMod val="75000"/>
                  <a:lumOff val="25000"/>
                </a:schemeClr>
              </a:solidFill>
              <a:latin typeface="+mj-lt"/>
            </a:endParaRPr>
          </a:p>
          <a:p>
            <a:pPr algn="l">
              <a:buFont typeface="Wingdings" pitchFamily="2" charset="2"/>
              <a:buChar char="§"/>
            </a:pPr>
            <a:r>
              <a:rPr lang="en-US" dirty="0" smtClean="0">
                <a:solidFill>
                  <a:schemeClr val="tx1">
                    <a:lumMod val="75000"/>
                    <a:lumOff val="25000"/>
                  </a:schemeClr>
                </a:solidFill>
                <a:latin typeface="+mj-lt"/>
              </a:rPr>
              <a:t>Day ahead forecast   =  24%</a:t>
            </a:r>
          </a:p>
          <a:p>
            <a:pPr algn="l">
              <a:buFont typeface="Wingdings" pitchFamily="2" charset="2"/>
              <a:buChar char="§"/>
            </a:pPr>
            <a:r>
              <a:rPr lang="en-US" dirty="0" smtClean="0">
                <a:solidFill>
                  <a:schemeClr val="tx1">
                    <a:lumMod val="75000"/>
                    <a:lumOff val="25000"/>
                  </a:schemeClr>
                </a:solidFill>
                <a:latin typeface="+mj-lt"/>
              </a:rPr>
              <a:t>Corrected day ahead forecast    =   19% </a:t>
            </a:r>
          </a:p>
        </p:txBody>
      </p:sp>
      <p:pic>
        <p:nvPicPr>
          <p:cNvPr id="46084" name="Picture 4"/>
          <p:cNvPicPr>
            <a:picLocks noChangeAspect="1" noChangeArrowheads="1"/>
          </p:cNvPicPr>
          <p:nvPr/>
        </p:nvPicPr>
        <p:blipFill>
          <a:blip r:embed="rId6" cstate="print"/>
          <a:srcRect/>
          <a:stretch>
            <a:fillRect/>
          </a:stretch>
        </p:blipFill>
        <p:spPr bwMode="auto">
          <a:xfrm>
            <a:off x="5148855" y="3571283"/>
            <a:ext cx="3307458" cy="465111"/>
          </a:xfrm>
          <a:prstGeom prst="rect">
            <a:avLst/>
          </a:prstGeom>
          <a:noFill/>
          <a:ln w="9525">
            <a:noFill/>
            <a:miter lim="800000"/>
            <a:headEnd/>
            <a:tailEnd/>
          </a:ln>
        </p:spPr>
      </p:pic>
      <p:pic>
        <p:nvPicPr>
          <p:cNvPr id="46085" name="Picture 5"/>
          <p:cNvPicPr>
            <a:picLocks noChangeAspect="1" noChangeArrowheads="1"/>
          </p:cNvPicPr>
          <p:nvPr/>
        </p:nvPicPr>
        <p:blipFill>
          <a:blip r:embed="rId7" cstate="print"/>
          <a:srcRect/>
          <a:stretch>
            <a:fillRect/>
          </a:stretch>
        </p:blipFill>
        <p:spPr bwMode="auto">
          <a:xfrm>
            <a:off x="6155938" y="4477141"/>
            <a:ext cx="2175684" cy="5643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The Fixed Reserve Policy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Set </a:t>
                </a:r>
                <a14:m>
                  <m:oMath xmlns:m="http://schemas.openxmlformats.org/officeDocument/2006/math">
                    <m:sSubSup>
                      <m:sSubSupPr>
                        <m:ctrlPr>
                          <a:rPr lang="fr-CH" b="0" i="1" smtClean="0">
                            <a:latin typeface="Cambria Math"/>
                          </a:rPr>
                        </m:ctrlPr>
                      </m:sSubSupPr>
                      <m:e>
                        <m:r>
                          <a:rPr lang="fr-CH" b="0" i="1" smtClean="0">
                            <a:latin typeface="Cambria Math"/>
                          </a:rPr>
                          <m:t>𝑃</m:t>
                        </m:r>
                      </m:e>
                      <m:sub>
                        <m:r>
                          <a:rPr lang="fr-CH" b="0" i="1" smtClean="0">
                            <a:latin typeface="Cambria Math"/>
                          </a:rPr>
                          <m:t>𝑡</m:t>
                        </m:r>
                      </m:sub>
                      <m:sup>
                        <m:r>
                          <a:rPr lang="fr-CH" b="0" i="1" smtClean="0">
                            <a:latin typeface="Cambria Math"/>
                          </a:rPr>
                          <m:t>𝑓</m:t>
                        </m:r>
                      </m:sup>
                    </m:sSubSup>
                    <m:r>
                      <a:rPr lang="fr-CH" b="0" i="1" smtClean="0">
                        <a:latin typeface="Cambria Math"/>
                      </a:rPr>
                      <m:t>(</m:t>
                    </m:r>
                    <m:r>
                      <a:rPr lang="fr-CH" b="0" i="1" smtClean="0">
                        <a:latin typeface="Cambria Math"/>
                      </a:rPr>
                      <m:t>𝑡</m:t>
                    </m:r>
                    <m:r>
                      <a:rPr lang="fr-CH" b="0" i="1" smtClean="0">
                        <a:latin typeface="Cambria Math"/>
                      </a:rPr>
                      <m:t>+</m:t>
                    </m:r>
                    <m:r>
                      <a:rPr lang="fr-CH" b="0" i="1" smtClean="0">
                        <a:latin typeface="Cambria Math"/>
                      </a:rPr>
                      <m:t>𝑛</m:t>
                    </m:r>
                    <m:r>
                      <a:rPr lang="fr-CH" b="0" i="1" smtClean="0">
                        <a:latin typeface="Cambria Math"/>
                      </a:rPr>
                      <m:t>)</m:t>
                    </m:r>
                  </m:oMath>
                </a14:m>
                <a:r>
                  <a:rPr lang="en-US" dirty="0" smtClean="0"/>
                  <a:t> to </a:t>
                </a:r>
                <a14:m>
                  <m:oMath xmlns:m="http://schemas.openxmlformats.org/officeDocument/2006/math">
                    <m:sSubSup>
                      <m:sSubSupPr>
                        <m:ctrlPr>
                          <a:rPr lang="fr-CH" b="0" i="1" smtClean="0">
                            <a:latin typeface="Cambria Math"/>
                          </a:rPr>
                        </m:ctrlPr>
                      </m:sSubSupPr>
                      <m:e>
                        <m:r>
                          <a:rPr lang="fr-CH" b="0" i="1" smtClean="0">
                            <a:latin typeface="Cambria Math"/>
                          </a:rPr>
                          <m:t>𝐷</m:t>
                        </m:r>
                      </m:e>
                      <m:sub>
                        <m:r>
                          <a:rPr lang="fr-CH" b="0" i="1" smtClean="0">
                            <a:latin typeface="Cambria Math"/>
                          </a:rPr>
                          <m:t>𝑡</m:t>
                        </m:r>
                      </m:sub>
                      <m:sup>
                        <m:r>
                          <a:rPr lang="fr-CH" b="0" i="1" smtClean="0">
                            <a:latin typeface="Cambria Math"/>
                          </a:rPr>
                          <m:t>𝑓</m:t>
                        </m:r>
                      </m:sup>
                    </m:sSubSup>
                    <m:d>
                      <m:dPr>
                        <m:ctrlPr>
                          <a:rPr lang="fr-CH" b="0" i="1" smtClean="0">
                            <a:latin typeface="Cambria Math"/>
                          </a:rPr>
                        </m:ctrlPr>
                      </m:dPr>
                      <m:e>
                        <m:r>
                          <a:rPr lang="fr-CH" b="0" i="1" smtClean="0">
                            <a:latin typeface="Cambria Math"/>
                          </a:rPr>
                          <m:t>𝑡</m:t>
                        </m:r>
                        <m:r>
                          <a:rPr lang="fr-CH" b="0" i="1" smtClean="0">
                            <a:latin typeface="Cambria Math"/>
                          </a:rPr>
                          <m:t>+</m:t>
                        </m:r>
                        <m:r>
                          <a:rPr lang="fr-CH" b="0" i="1" smtClean="0">
                            <a:latin typeface="Cambria Math"/>
                          </a:rPr>
                          <m:t>𝑛</m:t>
                        </m:r>
                      </m:e>
                    </m:d>
                    <m:r>
                      <a:rPr lang="fr-CH" b="0" i="1" smtClean="0">
                        <a:latin typeface="Cambria Math"/>
                      </a:rPr>
                      <m:t>−</m:t>
                    </m:r>
                    <m:sSubSup>
                      <m:sSubSupPr>
                        <m:ctrlPr>
                          <a:rPr lang="fr-CH" b="0" i="1" smtClean="0">
                            <a:latin typeface="Cambria Math"/>
                          </a:rPr>
                        </m:ctrlPr>
                      </m:sSubSupPr>
                      <m:e>
                        <m:r>
                          <a:rPr lang="fr-CH" b="0" i="1" smtClean="0">
                            <a:latin typeface="Cambria Math"/>
                          </a:rPr>
                          <m:t>𝑊</m:t>
                        </m:r>
                      </m:e>
                      <m:sub>
                        <m:r>
                          <a:rPr lang="fr-CH" b="0" i="1" smtClean="0">
                            <a:latin typeface="Cambria Math"/>
                          </a:rPr>
                          <m:t>𝑡</m:t>
                        </m:r>
                      </m:sub>
                      <m:sup>
                        <m:r>
                          <a:rPr lang="fr-CH" b="0" i="1" smtClean="0">
                            <a:latin typeface="Cambria Math"/>
                          </a:rPr>
                          <m:t>𝑓</m:t>
                        </m:r>
                      </m:sup>
                    </m:sSubSup>
                    <m:d>
                      <m:dPr>
                        <m:ctrlPr>
                          <a:rPr lang="fr-CH" b="0" i="1" smtClean="0">
                            <a:latin typeface="Cambria Math"/>
                          </a:rPr>
                        </m:ctrlPr>
                      </m:dPr>
                      <m:e>
                        <m:r>
                          <a:rPr lang="fr-CH" b="0" i="1" smtClean="0">
                            <a:latin typeface="Cambria Math"/>
                          </a:rPr>
                          <m:t>𝑡</m:t>
                        </m:r>
                        <m:r>
                          <a:rPr lang="fr-CH" b="0" i="1" smtClean="0">
                            <a:latin typeface="Cambria Math"/>
                          </a:rPr>
                          <m:t>+</m:t>
                        </m:r>
                        <m:r>
                          <a:rPr lang="fr-CH" b="0" i="1" smtClean="0">
                            <a:latin typeface="Cambria Math"/>
                          </a:rPr>
                          <m:t>𝑛</m:t>
                        </m:r>
                      </m:e>
                    </m:d>
                    <m:r>
                      <a:rPr lang="fr-CH" b="0" i="1" smtClean="0">
                        <a:latin typeface="Cambria Math"/>
                      </a:rPr>
                      <m:t>+</m:t>
                    </m:r>
                    <m:sSup>
                      <m:sSupPr>
                        <m:ctrlPr>
                          <a:rPr lang="fr-CH" b="0" i="1" smtClean="0">
                            <a:latin typeface="Cambria Math"/>
                          </a:rPr>
                        </m:ctrlPr>
                      </m:sSupPr>
                      <m:e>
                        <m:r>
                          <a:rPr lang="fr-CH" b="0" i="1" smtClean="0">
                            <a:latin typeface="Cambria Math"/>
                          </a:rPr>
                          <m:t>𝑟</m:t>
                        </m:r>
                      </m:e>
                      <m:sup>
                        <m:r>
                          <a:rPr lang="fr-CH" b="0" i="1" smtClean="0">
                            <a:latin typeface="Cambria Math"/>
                          </a:rPr>
                          <m:t>∗</m:t>
                        </m:r>
                      </m:sup>
                    </m:sSup>
                  </m:oMath>
                </a14:m>
                <a:r>
                  <a:rPr lang="en-US" dirty="0" smtClean="0"/>
                  <a:t> where </a:t>
                </a:r>
                <a14:m>
                  <m:oMath xmlns:m="http://schemas.openxmlformats.org/officeDocument/2006/math">
                    <m:sSup>
                      <m:sSupPr>
                        <m:ctrlPr>
                          <a:rPr lang="fr-CH" b="0" i="1" smtClean="0">
                            <a:latin typeface="Cambria Math"/>
                          </a:rPr>
                        </m:ctrlPr>
                      </m:sSupPr>
                      <m:e>
                        <m:r>
                          <a:rPr lang="fr-CH" b="0" i="1" smtClean="0">
                            <a:latin typeface="Cambria Math"/>
                          </a:rPr>
                          <m:t>𝑟</m:t>
                        </m:r>
                      </m:e>
                      <m:sup>
                        <m:r>
                          <a:rPr lang="fr-CH" b="0" i="1" smtClean="0">
                            <a:latin typeface="Cambria Math"/>
                          </a:rPr>
                          <m:t>∗</m:t>
                        </m:r>
                      </m:sup>
                    </m:sSup>
                  </m:oMath>
                </a14:m>
                <a:r>
                  <a:rPr lang="en-US" dirty="0" smtClean="0"/>
                  <a:t>is fixed (positive or negative)</a:t>
                </a:r>
              </a:p>
              <a:p>
                <a:r>
                  <a:rPr lang="en-US" dirty="0" smtClean="0"/>
                  <a:t>Metric:  Fast-ramping </a:t>
                </a:r>
                <a:r>
                  <a:rPr lang="en-US" dirty="0"/>
                  <a:t>energy </a:t>
                </a:r>
                <a:r>
                  <a:rPr lang="en-US" dirty="0" smtClean="0"/>
                  <a:t>used (x-axis)</a:t>
                </a:r>
                <a:br>
                  <a:rPr lang="en-US" dirty="0" smtClean="0"/>
                </a:br>
                <a:r>
                  <a:rPr lang="en-US" dirty="0" smtClean="0"/>
                  <a:t>	        Lost </a:t>
                </a:r>
                <a:r>
                  <a:rPr lang="en-US" dirty="0"/>
                  <a:t>energy </a:t>
                </a:r>
                <a:r>
                  <a:rPr lang="en-US" dirty="0" smtClean="0"/>
                  <a:t>(y-axis) = wind spill + storage inefficiencies</a:t>
                </a:r>
              </a:p>
              <a:p>
                <a:pPr lvl="1"/>
                <a:endParaRPr lang="en-US" dirty="0" smtClean="0"/>
              </a:p>
              <a:p>
                <a:endParaRPr lang="en-US" dirty="0" smtClean="0"/>
              </a:p>
              <a:p>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r="-964"/>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36</a:t>
            </a:fld>
            <a:endParaRPr lang="en-US"/>
          </a:p>
        </p:txBody>
      </p:sp>
      <p:graphicFrame>
        <p:nvGraphicFramePr>
          <p:cNvPr id="42003" name="Object 19"/>
          <p:cNvGraphicFramePr>
            <a:graphicFrameLocks noChangeAspect="1"/>
          </p:cNvGraphicFramePr>
          <p:nvPr>
            <p:extLst>
              <p:ext uri="{D42A27DB-BD31-4B8C-83A1-F6EECF244321}">
                <p14:modId xmlns:p14="http://schemas.microsoft.com/office/powerpoint/2010/main" val="1544454482"/>
              </p:ext>
            </p:extLst>
          </p:nvPr>
        </p:nvGraphicFramePr>
        <p:xfrm>
          <a:off x="5386648" y="3571923"/>
          <a:ext cx="3269773" cy="2622751"/>
        </p:xfrm>
        <a:graphic>
          <a:graphicData uri="http://schemas.openxmlformats.org/presentationml/2006/ole">
            <mc:AlternateContent xmlns:mc="http://schemas.openxmlformats.org/markup-compatibility/2006">
              <mc:Choice xmlns:v="urn:schemas-microsoft-com:vml" Requires="v">
                <p:oleObj spid="_x0000_s42185" name="Acrobat Document" r:id="rId4" imgW="3591000" imgH="2880360" progId="AcroExch.Document.7">
                  <p:embed/>
                </p:oleObj>
              </mc:Choice>
              <mc:Fallback>
                <p:oleObj name="Acrobat Document" r:id="rId4" imgW="3591000" imgH="2880360" progId="AcroExch.Document.7">
                  <p:embed/>
                  <p:pic>
                    <p:nvPicPr>
                      <p:cNvPr id="0"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648" y="3571923"/>
                        <a:ext cx="3269773" cy="26227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04" name="Object 20"/>
          <p:cNvGraphicFramePr>
            <a:graphicFrameLocks noChangeAspect="1"/>
          </p:cNvGraphicFramePr>
          <p:nvPr>
            <p:extLst>
              <p:ext uri="{D42A27DB-BD31-4B8C-83A1-F6EECF244321}">
                <p14:modId xmlns:p14="http://schemas.microsoft.com/office/powerpoint/2010/main" val="2142793733"/>
              </p:ext>
            </p:extLst>
          </p:nvPr>
        </p:nvGraphicFramePr>
        <p:xfrm>
          <a:off x="986149" y="3538211"/>
          <a:ext cx="3353831" cy="2690175"/>
        </p:xfrm>
        <a:graphic>
          <a:graphicData uri="http://schemas.openxmlformats.org/presentationml/2006/ole">
            <mc:AlternateContent xmlns:mc="http://schemas.openxmlformats.org/markup-compatibility/2006">
              <mc:Choice xmlns:v="urn:schemas-microsoft-com:vml" Requires="v">
                <p:oleObj spid="_x0000_s42186" name="Acrobat Document" r:id="rId6" imgW="3591000" imgH="2880360" progId="AcroExch.Document.7">
                  <p:embed/>
                </p:oleObj>
              </mc:Choice>
              <mc:Fallback>
                <p:oleObj name="Acrobat Document" r:id="rId6" imgW="3591000" imgH="2880360" progId="AcroExch.Document.7">
                  <p:embed/>
                  <p:pic>
                    <p:nvPicPr>
                      <p:cNvPr id="0" name="Picture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149" y="3538211"/>
                        <a:ext cx="3353831" cy="2690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bwMode="auto">
          <a:xfrm>
            <a:off x="4995193" y="3474720"/>
            <a:ext cx="0" cy="3122563"/>
          </a:xfrm>
          <a:prstGeom prst="line">
            <a:avLst/>
          </a:prstGeom>
          <a:ln w="28575">
            <a:prstDash val="dash"/>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42029" name="Picture 45"/>
          <p:cNvPicPr>
            <a:picLocks noChangeAspect="1" noChangeArrowheads="1"/>
          </p:cNvPicPr>
          <p:nvPr/>
        </p:nvPicPr>
        <p:blipFill>
          <a:blip r:embed="rId8" cstate="print"/>
          <a:srcRect/>
          <a:stretch>
            <a:fillRect/>
          </a:stretch>
        </p:blipFill>
        <p:spPr bwMode="auto">
          <a:xfrm rot="16200000">
            <a:off x="-921061" y="4973519"/>
            <a:ext cx="2884257" cy="21916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6" name="TextBox 5"/>
              <p:cNvSpPr txBox="1"/>
              <p:nvPr/>
            </p:nvSpPr>
            <p:spPr>
              <a:xfrm>
                <a:off x="885961"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 0.8</m:t>
                    </m:r>
                  </m:oMath>
                </a14:m>
                <a:endParaRPr lang="fr-CH" dirty="0" smtClean="0">
                  <a:solidFill>
                    <a:schemeClr val="tx1">
                      <a:lumMod val="75000"/>
                      <a:lumOff val="25000"/>
                    </a:schemeClr>
                  </a:solidFill>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85961" y="6312033"/>
                <a:ext cx="3481213" cy="369332"/>
              </a:xfrm>
              <a:prstGeom prst="rect">
                <a:avLst/>
              </a:prstGeom>
              <a:blipFill rotWithShape="1">
                <a:blip r:embed="rId9"/>
                <a:stretch>
                  <a:fillRect t="-8197" b="-2459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281177"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=1</m:t>
                    </m:r>
                  </m:oMath>
                </a14:m>
                <a:endParaRPr lang="fr-CH" dirty="0" smtClean="0">
                  <a:solidFill>
                    <a:schemeClr val="tx1">
                      <a:lumMod val="75000"/>
                      <a:lumOff val="25000"/>
                    </a:schemeClr>
                  </a:solidFill>
                  <a:latin typeface="+mj-l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81177" y="6312033"/>
                <a:ext cx="3481213" cy="369332"/>
              </a:xfrm>
              <a:prstGeom prst="rect">
                <a:avLst/>
              </a:prstGeom>
              <a:blipFill rotWithShape="1">
                <a:blip r:embed="rId10"/>
                <a:stretch>
                  <a:fillRect t="-8197" b="-24590"/>
                </a:stretch>
              </a:blipFill>
              <a:ln>
                <a:noFill/>
              </a:ln>
            </p:spPr>
            <p:txBody>
              <a:bodyPr/>
              <a:lstStyle/>
              <a:p>
                <a:r>
                  <a:rPr lang="fr-CH">
                    <a:noFill/>
                  </a:rPr>
                  <a:t> </a:t>
                </a:r>
              </a:p>
            </p:txBody>
          </p:sp>
        </mc:Fallback>
      </mc:AlternateContent>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lvl="1"/>
            <a:r>
              <a:rPr lang="en-US" dirty="0" smtClean="0"/>
              <a:t>Depends on storage characteristics</a:t>
            </a:r>
          </a:p>
          <a:p>
            <a:pPr lvl="2"/>
            <a:r>
              <a:rPr lang="en-US" dirty="0" smtClean="0"/>
              <a:t>Efficiency, maximum power (but </a:t>
            </a:r>
            <a:r>
              <a:rPr lang="en-US" dirty="0" smtClean="0">
                <a:solidFill>
                  <a:srgbClr val="00B0F0"/>
                </a:solidFill>
              </a:rPr>
              <a:t>not on size</a:t>
            </a:r>
            <a:r>
              <a:rPr lang="en-US" dirty="0" smtClean="0"/>
              <a:t>)</a:t>
            </a:r>
          </a:p>
          <a:p>
            <a:pPr lvl="1"/>
            <a:r>
              <a:rPr lang="en-US" dirty="0" smtClean="0"/>
              <a:t>Assumption valid if prediction is best possible</a:t>
            </a:r>
          </a:p>
          <a:p>
            <a:pPr>
              <a:buNone/>
            </a:pPr>
            <a:endParaRPr lang="en-US" dirty="0" smtClean="0"/>
          </a:p>
          <a:p>
            <a:pPr>
              <a:buNone/>
            </a:pPr>
            <a:endParaRPr lang="en-US" dirty="0" smtClean="0"/>
          </a:p>
        </p:txBody>
      </p:sp>
      <p:sp>
        <p:nvSpPr>
          <p:cNvPr id="17" name="TextBox 16"/>
          <p:cNvSpPr txBox="1"/>
          <p:nvPr/>
        </p:nvSpPr>
        <p:spPr>
          <a:xfrm>
            <a:off x="540422" y="1036320"/>
            <a:ext cx="7308178" cy="3785652"/>
          </a:xfrm>
          <a:prstGeom prst="rect">
            <a:avLst/>
          </a:prstGeom>
          <a:noFill/>
          <a:ln>
            <a:solidFill>
              <a:schemeClr val="tx1">
                <a:lumMod val="75000"/>
                <a:lumOff val="25000"/>
              </a:schemeClr>
            </a:solidFill>
          </a:ln>
        </p:spPr>
        <p:txBody>
          <a:bodyPr wrap="square" rtlCol="0">
            <a:spAutoFit/>
          </a:bodyPr>
          <a:lstStyle/>
          <a:p>
            <a:pPr algn="l"/>
            <a:r>
              <a:rPr lang="en-US" sz="2400" dirty="0" smtClean="0">
                <a:solidFill>
                  <a:srgbClr val="00B0F0"/>
                </a:solidFill>
                <a:latin typeface="+mn-lt"/>
              </a:rPr>
              <a:t>Theorem.  </a:t>
            </a:r>
            <a:r>
              <a:rPr lang="en-US" sz="2400" i="1" dirty="0" smtClean="0">
                <a:latin typeface="+mn-lt"/>
              </a:rPr>
              <a:t>Assume that the error                                   </a:t>
            </a:r>
          </a:p>
          <a:p>
            <a:pPr algn="l">
              <a:buNone/>
            </a:pPr>
            <a:r>
              <a:rPr lang="en-US" sz="2400" i="1" dirty="0" smtClean="0">
                <a:latin typeface="+mn-lt"/>
              </a:rPr>
              <a:t>conditioned to        is distributed as     . Then:</a:t>
            </a:r>
          </a:p>
          <a:p>
            <a:pPr algn="l"/>
            <a:endParaRPr lang="en-US" sz="2400" i="1" dirty="0" smtClean="0">
              <a:latin typeface="+mn-lt"/>
            </a:endParaRPr>
          </a:p>
          <a:p>
            <a:pPr algn="l"/>
            <a:r>
              <a:rPr lang="en-US" sz="2400" i="1" dirty="0" smtClean="0">
                <a:latin typeface="+mn-lt"/>
              </a:rPr>
              <a:t>(</a:t>
            </a:r>
            <a:r>
              <a:rPr lang="en-US" sz="2400" i="1" dirty="0" err="1" smtClean="0">
                <a:latin typeface="+mn-lt"/>
              </a:rPr>
              <a:t>i</a:t>
            </a:r>
            <a:r>
              <a:rPr lang="en-US" sz="2400" i="1" dirty="0" smtClean="0">
                <a:latin typeface="+mn-lt"/>
              </a:rPr>
              <a:t>)</a:t>
            </a:r>
          </a:p>
          <a:p>
            <a:pPr algn="l"/>
            <a:endParaRPr lang="en-US" sz="2400" i="1" dirty="0" smtClean="0">
              <a:latin typeface="+mn-lt"/>
            </a:endParaRPr>
          </a:p>
          <a:p>
            <a:pPr algn="l">
              <a:buNone/>
            </a:pPr>
            <a:endParaRPr lang="en-US" sz="2400" i="1" dirty="0" smtClean="0">
              <a:latin typeface="+mn-lt"/>
            </a:endParaRPr>
          </a:p>
          <a:p>
            <a:pPr algn="l">
              <a:buNone/>
            </a:pPr>
            <a:r>
              <a:rPr lang="en-US" sz="2400" i="1" dirty="0" smtClean="0">
                <a:latin typeface="+mn-lt"/>
              </a:rPr>
              <a:t>  where</a:t>
            </a:r>
          </a:p>
          <a:p>
            <a:pPr algn="l">
              <a:buNone/>
            </a:pPr>
            <a:endParaRPr lang="en-US" sz="2400" i="1" dirty="0" smtClean="0">
              <a:latin typeface="+mn-lt"/>
            </a:endParaRPr>
          </a:p>
          <a:p>
            <a:pPr algn="l">
              <a:buNone/>
            </a:pPr>
            <a:r>
              <a:rPr lang="en-US" sz="2400" i="1" dirty="0" smtClean="0">
                <a:latin typeface="+mn-lt"/>
              </a:rPr>
              <a:t>(ii) The lower bound </a:t>
            </a:r>
            <a:r>
              <a:rPr lang="en-US" sz="2400" i="1" dirty="0" smtClean="0">
                <a:solidFill>
                  <a:srgbClr val="00B0F0"/>
                </a:solidFill>
                <a:latin typeface="+mn-lt"/>
              </a:rPr>
              <a:t>is achieved  </a:t>
            </a:r>
            <a:r>
              <a:rPr lang="en-US" sz="2400" i="1" dirty="0" smtClean="0">
                <a:latin typeface="+mn-lt"/>
              </a:rPr>
              <a:t>by the Fixed Reserve </a:t>
            </a:r>
            <a:r>
              <a:rPr lang="en-US" sz="2400" i="1" dirty="0" smtClean="0">
                <a:solidFill>
                  <a:srgbClr val="00B0F0"/>
                </a:solidFill>
                <a:latin typeface="+mn-lt"/>
              </a:rPr>
              <a:t>when storage capacity is infinite</a:t>
            </a:r>
            <a:r>
              <a:rPr lang="en-US" sz="2400" i="1" dirty="0" smtClean="0">
                <a:latin typeface="+mn-lt"/>
              </a:rPr>
              <a:t>.</a:t>
            </a:r>
          </a:p>
        </p:txBody>
      </p:sp>
      <p:sp>
        <p:nvSpPr>
          <p:cNvPr id="2" name="Title 1"/>
          <p:cNvSpPr>
            <a:spLocks noGrp="1"/>
          </p:cNvSpPr>
          <p:nvPr>
            <p:ph type="title"/>
          </p:nvPr>
        </p:nvSpPr>
        <p:spPr/>
        <p:txBody>
          <a:bodyPr/>
          <a:lstStyle/>
          <a:p>
            <a:r>
              <a:rPr lang="en-US" dirty="0" smtClean="0"/>
              <a:t>A lower bound</a:t>
            </a:r>
            <a:endParaRPr lang="en-US"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37</a:t>
            </a:fld>
            <a:endParaRPr lang="en-US"/>
          </a:p>
        </p:txBody>
      </p:sp>
      <p:pic>
        <p:nvPicPr>
          <p:cNvPr id="43010" name="Picture 2"/>
          <p:cNvPicPr>
            <a:picLocks noChangeAspect="1" noChangeArrowheads="1"/>
          </p:cNvPicPr>
          <p:nvPr/>
        </p:nvPicPr>
        <p:blipFill>
          <a:blip r:embed="rId2" cstate="print"/>
          <a:srcRect/>
          <a:stretch>
            <a:fillRect/>
          </a:stretch>
        </p:blipFill>
        <p:spPr bwMode="auto">
          <a:xfrm>
            <a:off x="965962" y="2158974"/>
            <a:ext cx="3674326" cy="1007906"/>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a:stretch>
            <a:fillRect/>
          </a:stretch>
        </p:blipFill>
        <p:spPr bwMode="auto">
          <a:xfrm>
            <a:off x="4863684" y="1125272"/>
            <a:ext cx="2700897" cy="316136"/>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a:stretch>
            <a:fillRect/>
          </a:stretch>
        </p:blipFill>
        <p:spPr bwMode="auto">
          <a:xfrm>
            <a:off x="1692930" y="3246121"/>
            <a:ext cx="6041942" cy="384726"/>
          </a:xfrm>
          <a:prstGeom prst="rect">
            <a:avLst/>
          </a:prstGeom>
          <a:noFill/>
          <a:ln w="9525">
            <a:noFill/>
            <a:miter lim="800000"/>
            <a:headEnd/>
            <a:tailEnd/>
          </a:ln>
        </p:spPr>
      </p:pic>
      <p:pic>
        <p:nvPicPr>
          <p:cNvPr id="43020" name="Picture 12"/>
          <p:cNvPicPr>
            <a:picLocks noChangeAspect="1" noChangeArrowheads="1"/>
          </p:cNvPicPr>
          <p:nvPr/>
        </p:nvPicPr>
        <p:blipFill>
          <a:blip r:embed="rId5" cstate="print"/>
          <a:srcRect/>
          <a:stretch>
            <a:fillRect/>
          </a:stretch>
        </p:blipFill>
        <p:spPr bwMode="auto">
          <a:xfrm>
            <a:off x="2566035" y="1524000"/>
            <a:ext cx="319108" cy="280034"/>
          </a:xfrm>
          <a:prstGeom prst="rect">
            <a:avLst/>
          </a:prstGeom>
          <a:noFill/>
          <a:ln w="9525">
            <a:noFill/>
            <a:miter lim="800000"/>
            <a:headEnd/>
            <a:tailEnd/>
          </a:ln>
        </p:spPr>
      </p:pic>
      <p:pic>
        <p:nvPicPr>
          <p:cNvPr id="43021" name="Picture 13"/>
          <p:cNvPicPr>
            <a:picLocks noChangeAspect="1" noChangeArrowheads="1"/>
          </p:cNvPicPr>
          <p:nvPr/>
        </p:nvPicPr>
        <p:blipFill>
          <a:blip r:embed="rId6" cstate="print"/>
          <a:srcRect/>
          <a:stretch>
            <a:fillRect/>
          </a:stretch>
        </p:blipFill>
        <p:spPr bwMode="auto">
          <a:xfrm>
            <a:off x="5085399" y="1510046"/>
            <a:ext cx="202881" cy="253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bound is attained for                      .</a:t>
            </a:r>
            <a:endParaRPr lang="en-US"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38</a:t>
            </a:fld>
            <a:endParaRPr lang="en-US"/>
          </a:p>
        </p:txBody>
      </p:sp>
      <p:cxnSp>
        <p:nvCxnSpPr>
          <p:cNvPr id="9" name="Straight Connector 8"/>
          <p:cNvCxnSpPr/>
          <p:nvPr/>
        </p:nvCxnSpPr>
        <p:spPr bwMode="auto">
          <a:xfrm>
            <a:off x="4995193" y="929514"/>
            <a:ext cx="0" cy="5387466"/>
          </a:xfrm>
          <a:prstGeom prst="line">
            <a:avLst/>
          </a:prstGeom>
          <a:ln w="28575">
            <a:prstDash val="dash"/>
            <a:headEnd type="none" w="med" len="med"/>
            <a:tailEnd type="none" w="med" len="med"/>
          </a:ln>
        </p:spPr>
        <p:style>
          <a:lnRef idx="3">
            <a:schemeClr val="dk1"/>
          </a:lnRef>
          <a:fillRef idx="0">
            <a:schemeClr val="dk1"/>
          </a:fillRef>
          <a:effectRef idx="2">
            <a:schemeClr val="dk1"/>
          </a:effectRef>
          <a:fontRef idx="minor">
            <a:schemeClr val="tx1"/>
          </a:fontRef>
        </p:style>
      </p:cxnSp>
      <p:graphicFrame>
        <p:nvGraphicFramePr>
          <p:cNvPr id="44040" name="Object 8"/>
          <p:cNvGraphicFramePr>
            <a:graphicFrameLocks noChangeAspect="1"/>
          </p:cNvGraphicFramePr>
          <p:nvPr/>
        </p:nvGraphicFramePr>
        <p:xfrm>
          <a:off x="1196658" y="990668"/>
          <a:ext cx="2933382" cy="2352925"/>
        </p:xfrm>
        <a:graphic>
          <a:graphicData uri="http://schemas.openxmlformats.org/presentationml/2006/ole">
            <mc:AlternateContent xmlns:mc="http://schemas.openxmlformats.org/markup-compatibility/2006">
              <mc:Choice xmlns:v="urn:schemas-microsoft-com:vml" Requires="v">
                <p:oleObj spid="_x0000_s44404" name="Acrobat Document" r:id="rId3" imgW="3591000" imgH="2880360" progId="AcroExch.Document.7">
                  <p:embed/>
                </p:oleObj>
              </mc:Choice>
              <mc:Fallback>
                <p:oleObj name="Acrobat Document" r:id="rId3" imgW="3591000" imgH="2880360" progId="AcroExch.Document.7">
                  <p:embed/>
                  <p:pic>
                    <p:nvPicPr>
                      <p:cNvPr id="0"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658" y="990668"/>
                        <a:ext cx="2933382" cy="2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1" name="Object 9"/>
          <p:cNvGraphicFramePr>
            <a:graphicFrameLocks noChangeAspect="1"/>
          </p:cNvGraphicFramePr>
          <p:nvPr/>
        </p:nvGraphicFramePr>
        <p:xfrm>
          <a:off x="1180465" y="3618007"/>
          <a:ext cx="3010535" cy="2414811"/>
        </p:xfrm>
        <a:graphic>
          <a:graphicData uri="http://schemas.openxmlformats.org/presentationml/2006/ole">
            <mc:AlternateContent xmlns:mc="http://schemas.openxmlformats.org/markup-compatibility/2006">
              <mc:Choice xmlns:v="urn:schemas-microsoft-com:vml" Requires="v">
                <p:oleObj spid="_x0000_s44405" name="Acrobat Document" r:id="rId5" imgW="3591000" imgH="2880360" progId="AcroExch.Document.7">
                  <p:embed/>
                </p:oleObj>
              </mc:Choice>
              <mc:Fallback>
                <p:oleObj name="Acrobat Document" r:id="rId5" imgW="3591000" imgH="2880360" progId="AcroExch.Document.7">
                  <p:embed/>
                  <p:pic>
                    <p:nvPicPr>
                      <p:cNvPr id="0"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465" y="3618007"/>
                        <a:ext cx="3010535" cy="241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2" name="Object 10"/>
          <p:cNvGraphicFramePr>
            <a:graphicFrameLocks noChangeAspect="1"/>
          </p:cNvGraphicFramePr>
          <p:nvPr/>
        </p:nvGraphicFramePr>
        <p:xfrm>
          <a:off x="5692140" y="1105218"/>
          <a:ext cx="2695575" cy="2162175"/>
        </p:xfrm>
        <a:graphic>
          <a:graphicData uri="http://schemas.openxmlformats.org/presentationml/2006/ole">
            <mc:AlternateContent xmlns:mc="http://schemas.openxmlformats.org/markup-compatibility/2006">
              <mc:Choice xmlns:v="urn:schemas-microsoft-com:vml" Requires="v">
                <p:oleObj spid="_x0000_s44406" name="Acrobat Document" r:id="rId7" imgW="3591000" imgH="2880360" progId="AcroExch.Document.7">
                  <p:embed/>
                </p:oleObj>
              </mc:Choice>
              <mc:Fallback>
                <p:oleObj name="Acrobat Document" r:id="rId7" imgW="3591000" imgH="2880360" progId="AcroExch.Document.7">
                  <p:embed/>
                  <p:pic>
                    <p:nvPicPr>
                      <p:cNvPr id="0"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2140" y="1105218"/>
                        <a:ext cx="26955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3" name="Object 11"/>
          <p:cNvGraphicFramePr>
            <a:graphicFrameLocks noChangeAspect="1"/>
          </p:cNvGraphicFramePr>
          <p:nvPr/>
        </p:nvGraphicFramePr>
        <p:xfrm>
          <a:off x="5732145" y="3756978"/>
          <a:ext cx="2695575" cy="2162175"/>
        </p:xfrm>
        <a:graphic>
          <a:graphicData uri="http://schemas.openxmlformats.org/presentationml/2006/ole">
            <mc:AlternateContent xmlns:mc="http://schemas.openxmlformats.org/markup-compatibility/2006">
              <mc:Choice xmlns:v="urn:schemas-microsoft-com:vml" Requires="v">
                <p:oleObj spid="_x0000_s44407" name="Acrobat Document" r:id="rId9" imgW="3591000" imgH="2880360" progId="AcroExch.Document.7">
                  <p:embed/>
                </p:oleObj>
              </mc:Choice>
              <mc:Fallback>
                <p:oleObj name="Acrobat Document" r:id="rId9" imgW="3591000" imgH="2880360" progId="AcroExch.Document.7">
                  <p:embed/>
                  <p:pic>
                    <p:nvPicPr>
                      <p:cNvPr id="0" name="Picture 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2145" y="3756978"/>
                        <a:ext cx="26955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1" name="Straight Connector 20"/>
          <p:cNvCxnSpPr/>
          <p:nvPr/>
        </p:nvCxnSpPr>
        <p:spPr bwMode="auto">
          <a:xfrm flipH="1">
            <a:off x="128469" y="3438446"/>
            <a:ext cx="8735921" cy="7557"/>
          </a:xfrm>
          <a:prstGeom prst="line">
            <a:avLst/>
          </a:prstGeom>
          <a:ln w="28575">
            <a:prstDash val="dash"/>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44044" name="Picture 12"/>
          <p:cNvPicPr>
            <a:picLocks noChangeAspect="1" noChangeArrowheads="1"/>
          </p:cNvPicPr>
          <p:nvPr/>
        </p:nvPicPr>
        <p:blipFill>
          <a:blip r:embed="rId11" cstate="print"/>
          <a:srcRect/>
          <a:stretch>
            <a:fillRect/>
          </a:stretch>
        </p:blipFill>
        <p:spPr bwMode="auto">
          <a:xfrm rot="16200000">
            <a:off x="-298148" y="1994077"/>
            <a:ext cx="1773555" cy="229057"/>
          </a:xfrm>
          <a:prstGeom prst="rect">
            <a:avLst/>
          </a:prstGeom>
          <a:noFill/>
          <a:ln w="9525">
            <a:noFill/>
            <a:miter lim="800000"/>
            <a:headEnd/>
            <a:tailEnd/>
          </a:ln>
        </p:spPr>
      </p:pic>
      <p:pic>
        <p:nvPicPr>
          <p:cNvPr id="44045" name="Picture 13"/>
          <p:cNvPicPr>
            <a:picLocks noChangeAspect="1" noChangeArrowheads="1"/>
          </p:cNvPicPr>
          <p:nvPr/>
        </p:nvPicPr>
        <p:blipFill>
          <a:blip r:embed="rId12" cstate="print"/>
          <a:srcRect/>
          <a:stretch>
            <a:fillRect/>
          </a:stretch>
        </p:blipFill>
        <p:spPr bwMode="auto">
          <a:xfrm rot="16200000">
            <a:off x="-357679" y="4765919"/>
            <a:ext cx="1892617" cy="229944"/>
          </a:xfrm>
          <a:prstGeom prst="rect">
            <a:avLst/>
          </a:prstGeom>
          <a:noFill/>
          <a:ln w="9525">
            <a:noFill/>
            <a:miter lim="800000"/>
            <a:headEnd/>
            <a:tailEnd/>
          </a:ln>
        </p:spPr>
      </p:pic>
      <p:pic>
        <p:nvPicPr>
          <p:cNvPr id="44046" name="Picture 14"/>
          <p:cNvPicPr>
            <a:picLocks noChangeAspect="1" noChangeArrowheads="1"/>
          </p:cNvPicPr>
          <p:nvPr/>
        </p:nvPicPr>
        <p:blipFill>
          <a:blip r:embed="rId13" cstate="print"/>
          <a:srcRect/>
          <a:stretch>
            <a:fillRect/>
          </a:stretch>
        </p:blipFill>
        <p:spPr bwMode="auto">
          <a:xfrm>
            <a:off x="6368415" y="302061"/>
            <a:ext cx="2371725" cy="377072"/>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5" name="TextBox 14"/>
              <p:cNvSpPr txBox="1"/>
              <p:nvPr/>
            </p:nvSpPr>
            <p:spPr>
              <a:xfrm>
                <a:off x="885961"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 0.8</m:t>
                    </m:r>
                  </m:oMath>
                </a14:m>
                <a:endParaRPr lang="fr-CH" dirty="0" smtClean="0">
                  <a:solidFill>
                    <a:schemeClr val="tx1">
                      <a:lumMod val="75000"/>
                      <a:lumOff val="25000"/>
                    </a:schemeClr>
                  </a:solidFill>
                  <a:latin typeface="+mj-l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85961" y="6312033"/>
                <a:ext cx="3481213" cy="369332"/>
              </a:xfrm>
              <a:prstGeom prst="rect">
                <a:avLst/>
              </a:prstGeom>
              <a:blipFill rotWithShape="1">
                <a:blip r:embed="rId14"/>
                <a:stretch>
                  <a:fillRect t="-8197" b="-2459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81177"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=1</m:t>
                    </m:r>
                  </m:oMath>
                </a14:m>
                <a:endParaRPr lang="fr-CH" dirty="0" smtClean="0">
                  <a:solidFill>
                    <a:schemeClr val="tx1">
                      <a:lumMod val="75000"/>
                      <a:lumOff val="25000"/>
                    </a:schemeClr>
                  </a:solidFill>
                  <a:latin typeface="+mj-lt"/>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281177" y="6312033"/>
                <a:ext cx="3481213" cy="369332"/>
              </a:xfrm>
              <a:prstGeom prst="rect">
                <a:avLst/>
              </a:prstGeom>
              <a:blipFill rotWithShape="1">
                <a:blip r:embed="rId15"/>
                <a:stretch>
                  <a:fillRect t="-8197" b="-24590"/>
                </a:stretch>
              </a:blipFill>
              <a:ln>
                <a:noFill/>
              </a:ln>
            </p:spPr>
            <p:txBody>
              <a:bodyPr/>
              <a:lstStyle/>
              <a:p>
                <a:r>
                  <a:rPr lang="fr-CH">
                    <a:noFill/>
                  </a:rPr>
                  <a:t> </a:t>
                </a:r>
              </a:p>
            </p:txBody>
          </p:sp>
        </mc:Fallback>
      </mc:AlternateContent>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BGK policy </a:t>
            </a:r>
            <a:r>
              <a:rPr lang="en-US" sz="2800" dirty="0" smtClean="0"/>
              <a:t>[</a:t>
            </a:r>
            <a:r>
              <a:rPr lang="en-US" sz="2800" dirty="0" err="1" smtClean="0"/>
              <a:t>Bejan</a:t>
            </a:r>
            <a:r>
              <a:rPr lang="en-US" sz="2800" dirty="0" smtClean="0"/>
              <a:t>, </a:t>
            </a:r>
            <a:r>
              <a:rPr lang="en-US" sz="2800" dirty="0" err="1" smtClean="0"/>
              <a:t>Gibbens</a:t>
            </a:r>
            <a:r>
              <a:rPr lang="en-US" sz="2800" dirty="0" smtClean="0"/>
              <a:t>, Kelly 2012]</a:t>
            </a:r>
            <a:endParaRPr lang="en-US" sz="3200"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39</a:t>
            </a:fld>
            <a:endParaRPr lang="en-US"/>
          </a:p>
        </p:txBody>
      </p:sp>
      <p:sp>
        <p:nvSpPr>
          <p:cNvPr id="6" name="Content Placeholder 5"/>
          <p:cNvSpPr>
            <a:spLocks noGrp="1"/>
          </p:cNvSpPr>
          <p:nvPr>
            <p:ph idx="1"/>
          </p:nvPr>
        </p:nvSpPr>
        <p:spPr>
          <a:xfrm>
            <a:off x="179388" y="1052513"/>
            <a:ext cx="4345111" cy="5689600"/>
          </a:xfrm>
        </p:spPr>
        <p:txBody>
          <a:bodyPr/>
          <a:lstStyle/>
          <a:p>
            <a:r>
              <a:rPr lang="fr-CH" dirty="0" err="1"/>
              <a:t>a</a:t>
            </a:r>
            <a:r>
              <a:rPr lang="fr-CH" dirty="0" err="1" smtClean="0"/>
              <a:t>ims</a:t>
            </a:r>
            <a:r>
              <a:rPr lang="fr-CH" dirty="0" smtClean="0"/>
              <a:t> </a:t>
            </a:r>
            <a:r>
              <a:rPr lang="fr-CH" dirty="0" err="1" smtClean="0"/>
              <a:t>at</a:t>
            </a:r>
            <a:r>
              <a:rPr lang="fr-CH" dirty="0" smtClean="0"/>
              <a:t>  </a:t>
            </a:r>
            <a:r>
              <a:rPr lang="fr-CH" dirty="0" err="1" smtClean="0"/>
              <a:t>keeping</a:t>
            </a:r>
            <a:r>
              <a:rPr lang="fr-CH" dirty="0" smtClean="0"/>
              <a:t> a constant </a:t>
            </a:r>
            <a:r>
              <a:rPr lang="fr-CH" dirty="0" err="1" smtClean="0"/>
              <a:t>level</a:t>
            </a:r>
            <a:r>
              <a:rPr lang="fr-CH" dirty="0" smtClean="0"/>
              <a:t> of </a:t>
            </a:r>
            <a:r>
              <a:rPr lang="fr-CH" dirty="0" err="1" smtClean="0"/>
              <a:t>stored</a:t>
            </a:r>
            <a:r>
              <a:rPr lang="fr-CH" dirty="0" smtClean="0"/>
              <a:t> </a:t>
            </a:r>
            <a:r>
              <a:rPr lang="fr-CH" dirty="0" err="1" smtClean="0"/>
              <a:t>energy</a:t>
            </a:r>
            <a:endParaRPr lang="fr-CH" dirty="0"/>
          </a:p>
        </p:txBody>
      </p:sp>
      <p:sp>
        <p:nvSpPr>
          <p:cNvPr id="12" name="TextBox 11"/>
          <p:cNvSpPr txBox="1"/>
          <p:nvPr/>
        </p:nvSpPr>
        <p:spPr>
          <a:xfrm>
            <a:off x="771903" y="3307800"/>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13" name="TextBox 12"/>
          <p:cNvSpPr txBox="1"/>
          <p:nvPr/>
        </p:nvSpPr>
        <p:spPr>
          <a:xfrm>
            <a:off x="1815676" y="2665366"/>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14" name="Group 13"/>
          <p:cNvGrpSpPr/>
          <p:nvPr/>
        </p:nvGrpSpPr>
        <p:grpSpPr>
          <a:xfrm>
            <a:off x="303203" y="2734860"/>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2">
              <p14:nvContentPartPr>
                <p14:cNvPr id="15" name="Ink 14"/>
                <p14:cNvContentPartPr/>
                <p14:nvPr/>
              </p14:nvContentPartPr>
              <p14:xfrm>
                <a:off x="466653" y="1559207"/>
                <a:ext cx="340920" cy="203400"/>
              </p14:xfrm>
            </p:contentPart>
          </mc:Choice>
          <mc:Fallback xmlns="">
            <p:pic>
              <p:nvPicPr>
                <p:cNvPr id="17" name="Ink 16"/>
                <p:cNvPicPr/>
                <p:nvPr/>
              </p:nvPicPr>
              <p:blipFill>
                <a:blip r:embed="rId6"/>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p14:cNvContentPartPr/>
                <p14:nvPr/>
              </p14:nvContentPartPr>
              <p14:xfrm>
                <a:off x="406893" y="3367847"/>
                <a:ext cx="4037040" cy="259560"/>
              </p14:xfrm>
            </p:contentPart>
          </mc:Choice>
          <mc:Fallback xmlns="">
            <p:pic>
              <p:nvPicPr>
                <p:cNvPr id="18" name="Ink 17"/>
                <p:cNvPicPr/>
                <p:nvPr/>
              </p:nvPicPr>
              <p:blipFill>
                <a:blip r:embed="rId8"/>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p14:cNvContentPartPr/>
                <p14:nvPr/>
              </p14:nvContentPartPr>
              <p14:xfrm>
                <a:off x="596253" y="1569287"/>
                <a:ext cx="214920" cy="2204280"/>
              </p14:xfrm>
            </p:contentPart>
          </mc:Choice>
          <mc:Fallback xmlns="">
            <p:pic>
              <p:nvPicPr>
                <p:cNvPr id="19" name="Ink 18"/>
                <p:cNvPicPr/>
                <p:nvPr/>
              </p:nvPicPr>
              <p:blipFill>
                <a:blip r:embed="rId10"/>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8" name="Ink 17"/>
              <p14:cNvContentPartPr/>
              <p14:nvPr/>
            </p14:nvContentPartPr>
            <p14:xfrm>
              <a:off x="617544" y="3631567"/>
              <a:ext cx="1341360" cy="250280"/>
            </p14:xfrm>
          </p:contentPart>
        </mc:Choice>
        <mc:Fallback xmlns="">
          <p:pic>
            <p:nvPicPr>
              <p:cNvPr id="18" name="Ink 17"/>
              <p:cNvPicPr/>
              <p:nvPr/>
            </p:nvPicPr>
            <p:blipFill>
              <a:blip r:embed="rId12"/>
              <a:stretch>
                <a:fillRect/>
              </a:stretch>
            </p:blipFill>
            <p:spPr>
              <a:xfrm>
                <a:off x="605664" y="3619683"/>
                <a:ext cx="1365120" cy="274048"/>
              </a:xfrm>
              <a:prstGeom prst="rect">
                <a:avLst/>
              </a:prstGeom>
            </p:spPr>
          </p:pic>
        </mc:Fallback>
      </mc:AlternateContent>
      <p:grpSp>
        <p:nvGrpSpPr>
          <p:cNvPr id="19" name="Group 18"/>
          <p:cNvGrpSpPr/>
          <p:nvPr/>
        </p:nvGrpSpPr>
        <p:grpSpPr>
          <a:xfrm>
            <a:off x="303190" y="4589993"/>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13">
              <p14:nvContentPartPr>
                <p14:cNvPr id="20" name="Ink 19"/>
                <p14:cNvContentPartPr/>
                <p14:nvPr/>
              </p14:nvContentPartPr>
              <p14:xfrm>
                <a:off x="466653" y="1559207"/>
                <a:ext cx="340920" cy="203400"/>
              </p14:xfrm>
            </p:contentPart>
          </mc:Choice>
          <mc:Fallback xmlns="">
            <p:pic>
              <p:nvPicPr>
                <p:cNvPr id="44" name="Ink 43"/>
                <p:cNvPicPr/>
                <p:nvPr/>
              </p:nvPicPr>
              <p:blipFill>
                <a:blip r:embed="rId6"/>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p14:cNvContentPartPr/>
                <p14:nvPr/>
              </p14:nvContentPartPr>
              <p14:xfrm>
                <a:off x="406893" y="3367847"/>
                <a:ext cx="4037040" cy="259560"/>
              </p14:xfrm>
            </p:contentPart>
          </mc:Choice>
          <mc:Fallback xmlns="">
            <p:pic>
              <p:nvPicPr>
                <p:cNvPr id="45" name="Ink 44"/>
                <p:cNvPicPr/>
                <p:nvPr/>
              </p:nvPicPr>
              <p:blipFill>
                <a:blip r:embed="rId8"/>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p14:cNvContentPartPr/>
                <p14:nvPr/>
              </p14:nvContentPartPr>
              <p14:xfrm>
                <a:off x="596253" y="1569287"/>
                <a:ext cx="214920" cy="2204280"/>
              </p14:xfrm>
            </p:contentPart>
          </mc:Choice>
          <mc:Fallback xmlns="">
            <p:pic>
              <p:nvPicPr>
                <p:cNvPr id="46" name="Ink 45"/>
                <p:cNvPicPr/>
                <p:nvPr/>
              </p:nvPicPr>
              <p:blipFill>
                <a:blip r:embed="rId10"/>
                <a:stretch>
                  <a:fillRect/>
                </a:stretch>
              </p:blipFill>
              <p:spPr>
                <a:xfrm>
                  <a:off x="578253" y="1552367"/>
                  <a:ext cx="252360" cy="2240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3" name="Ink 22"/>
              <p14:cNvContentPartPr/>
              <p14:nvPr/>
            </p14:nvContentPartPr>
            <p14:xfrm>
              <a:off x="2232179" y="2997425"/>
              <a:ext cx="340200" cy="1492200"/>
            </p14:xfrm>
          </p:contentPart>
        </mc:Choice>
        <mc:Fallback xmlns="">
          <p:pic>
            <p:nvPicPr>
              <p:cNvPr id="23" name="Ink 22"/>
              <p:cNvPicPr/>
              <p:nvPr/>
            </p:nvPicPr>
            <p:blipFill>
              <a:blip r:embed="rId17"/>
              <a:stretch>
                <a:fillRect/>
              </a:stretch>
            </p:blipFill>
            <p:spPr>
              <a:xfrm>
                <a:off x="2223899" y="2989145"/>
                <a:ext cx="356760" cy="1508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Ink 23"/>
              <p14:cNvContentPartPr/>
              <p14:nvPr/>
            </p14:nvContentPartPr>
            <p14:xfrm>
              <a:off x="2208534" y="4775592"/>
              <a:ext cx="339863" cy="1492028"/>
            </p14:xfrm>
          </p:contentPart>
        </mc:Choice>
        <mc:Fallback xmlns="">
          <p:pic>
            <p:nvPicPr>
              <p:cNvPr id="24" name="Ink 23"/>
              <p:cNvPicPr/>
              <p:nvPr/>
            </p:nvPicPr>
            <p:blipFill>
              <a:blip r:embed="rId19"/>
              <a:stretch>
                <a:fillRect/>
              </a:stretch>
            </p:blipFill>
            <p:spPr>
              <a:xfrm>
                <a:off x="2200253" y="4767311"/>
                <a:ext cx="356424" cy="1508590"/>
              </a:xfrm>
              <a:prstGeom prst="rect">
                <a:avLst/>
              </a:prstGeom>
            </p:spPr>
          </p:pic>
        </mc:Fallback>
      </mc:AlternateContent>
      <p:sp>
        <p:nvSpPr>
          <p:cNvPr id="27" name="TextBox 26"/>
          <p:cNvSpPr txBox="1"/>
          <p:nvPr/>
        </p:nvSpPr>
        <p:spPr>
          <a:xfrm>
            <a:off x="689301" y="4995209"/>
            <a:ext cx="1197792" cy="309358"/>
          </a:xfrm>
          <a:prstGeom prst="rect">
            <a:avLst/>
          </a:prstGeom>
          <a:noFill/>
          <a:ln>
            <a:noFill/>
          </a:ln>
        </p:spPr>
        <p:txBody>
          <a:bodyPr wrap="none" rtlCol="0">
            <a:spAutoFit/>
          </a:bodyPr>
          <a:lstStyle/>
          <a:p>
            <a:r>
              <a:rPr lang="fr-CH" dirty="0" err="1" smtClean="0">
                <a:solidFill>
                  <a:srgbClr val="FF0000"/>
                </a:solidFill>
                <a:latin typeface="+mj-lt"/>
              </a:rPr>
              <a:t>stored</a:t>
            </a:r>
            <a:r>
              <a:rPr lang="fr-CH" dirty="0" smtClean="0">
                <a:solidFill>
                  <a:srgbClr val="FF0000"/>
                </a:solidFill>
                <a:latin typeface="+mj-lt"/>
              </a:rPr>
              <a:t> </a:t>
            </a:r>
            <a:r>
              <a:rPr lang="fr-CH" dirty="0" err="1" smtClean="0">
                <a:solidFill>
                  <a:srgbClr val="FF0000"/>
                </a:solidFill>
                <a:latin typeface="+mj-lt"/>
              </a:rPr>
              <a:t>energy</a:t>
            </a:r>
            <a:endParaRPr lang="fr-CH" dirty="0" smtClean="0">
              <a:solidFill>
                <a:srgbClr val="FF0000"/>
              </a:solidFill>
              <a:latin typeface="+mj-lt"/>
            </a:endParaRPr>
          </a:p>
        </p:txBody>
      </p:sp>
      <mc:AlternateContent xmlns:mc="http://schemas.openxmlformats.org/markup-compatibility/2006" xmlns:p14="http://schemas.microsoft.com/office/powerpoint/2010/main">
        <mc:Choice Requires="p14">
          <p:contentPart p14:bwMode="auto" r:id="rId20">
            <p14:nvContentPartPr>
              <p14:cNvPr id="28" name="Ink 27"/>
              <p14:cNvContentPartPr/>
              <p14:nvPr/>
            </p14:nvContentPartPr>
            <p14:xfrm>
              <a:off x="1959301" y="2843962"/>
              <a:ext cx="422812" cy="1677777"/>
            </p14:xfrm>
          </p:contentPart>
        </mc:Choice>
        <mc:Fallback xmlns="">
          <p:pic>
            <p:nvPicPr>
              <p:cNvPr id="28" name="Ink 27"/>
              <p:cNvPicPr/>
              <p:nvPr/>
            </p:nvPicPr>
            <p:blipFill>
              <a:blip r:embed="rId21"/>
              <a:stretch>
                <a:fillRect/>
              </a:stretch>
            </p:blipFill>
            <p:spPr>
              <a:xfrm>
                <a:off x="1951018" y="2835681"/>
                <a:ext cx="439379"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p14:cNvContentPartPr/>
              <p14:nvPr/>
            </p14:nvContentPartPr>
            <p14:xfrm>
              <a:off x="659018" y="2968176"/>
              <a:ext cx="1479842" cy="456840"/>
            </p14:xfrm>
          </p:contentPart>
        </mc:Choice>
        <mc:Fallback xmlns="">
          <p:pic>
            <p:nvPicPr>
              <p:cNvPr id="32" name="Ink 31"/>
              <p:cNvPicPr/>
              <p:nvPr/>
            </p:nvPicPr>
            <p:blipFill>
              <a:blip r:embed="rId23"/>
              <a:stretch>
                <a:fillRect/>
              </a:stretch>
            </p:blipFill>
            <p:spPr>
              <a:xfrm>
                <a:off x="647136" y="2956296"/>
                <a:ext cx="1503606" cy="480600"/>
              </a:xfrm>
              <a:prstGeom prst="rect">
                <a:avLst/>
              </a:prstGeom>
            </p:spPr>
          </p:pic>
        </mc:Fallback>
      </mc:AlternateContent>
      <p:grpSp>
        <p:nvGrpSpPr>
          <p:cNvPr id="47116" name="Group 47115"/>
          <p:cNvGrpSpPr/>
          <p:nvPr/>
        </p:nvGrpSpPr>
        <p:grpSpPr>
          <a:xfrm>
            <a:off x="2355471" y="3208285"/>
            <a:ext cx="1365486" cy="854978"/>
            <a:chOff x="2355471" y="3208285"/>
            <a:chExt cx="1365486" cy="854978"/>
          </a:xfrm>
        </p:grpSpPr>
        <mc:AlternateContent xmlns:mc="http://schemas.openxmlformats.org/markup-compatibility/2006" xmlns:p14="http://schemas.microsoft.com/office/powerpoint/2010/main">
          <mc:Choice Requires="p14">
            <p:contentPart p14:bwMode="auto" r:id="rId24">
              <p14:nvContentPartPr>
                <p14:cNvPr id="38" name="Ink 37"/>
                <p14:cNvContentPartPr/>
                <p14:nvPr/>
              </p14:nvContentPartPr>
              <p14:xfrm>
                <a:off x="2355471" y="3208285"/>
                <a:ext cx="216908" cy="854978"/>
              </p14:xfrm>
            </p:contentPart>
          </mc:Choice>
          <mc:Fallback xmlns="">
            <p:pic>
              <p:nvPicPr>
                <p:cNvPr id="38" name="Ink 37"/>
                <p:cNvPicPr/>
                <p:nvPr/>
              </p:nvPicPr>
              <p:blipFill>
                <a:blip r:embed="rId25"/>
                <a:stretch>
                  <a:fillRect/>
                </a:stretch>
              </p:blipFill>
              <p:spPr>
                <a:xfrm>
                  <a:off x="2343600" y="3196405"/>
                  <a:ext cx="240649" cy="878737"/>
                </a:xfrm>
                <a:prstGeom prst="rect">
                  <a:avLst/>
                </a:prstGeom>
              </p:spPr>
            </p:pic>
          </mc:Fallback>
        </mc:AlternateContent>
        <mc:AlternateContent xmlns:mc="http://schemas.openxmlformats.org/markup-compatibility/2006" xmlns:a14="http://schemas.microsoft.com/office/drawing/2010/main">
          <mc:Choice Requires="a14">
            <p:sp>
              <p:nvSpPr>
                <p:cNvPr id="39" name="TextBox 38"/>
                <p:cNvSpPr txBox="1"/>
                <p:nvPr/>
              </p:nvSpPr>
              <p:spPr>
                <a:xfrm>
                  <a:off x="2492672" y="3403253"/>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492672" y="3403253"/>
                  <a:ext cx="1228285" cy="427809"/>
                </a:xfrm>
                <a:prstGeom prst="rect">
                  <a:avLst/>
                </a:prstGeom>
                <a:blipFill rotWithShape="1">
                  <a:blip r:embed="rId26"/>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27">
              <p14:nvContentPartPr>
                <p14:cNvPr id="40" name="Ink 39"/>
                <p14:cNvContentPartPr/>
                <p14:nvPr/>
              </p14:nvContentPartPr>
              <p14:xfrm>
                <a:off x="2492672" y="3208285"/>
                <a:ext cx="185040" cy="828391"/>
              </p14:xfrm>
            </p:contentPart>
          </mc:Choice>
          <mc:Fallback xmlns="">
            <p:pic>
              <p:nvPicPr>
                <p:cNvPr id="40" name="Ink 39"/>
                <p:cNvPicPr/>
                <p:nvPr/>
              </p:nvPicPr>
              <p:blipFill>
                <a:blip r:embed="rId28"/>
                <a:stretch>
                  <a:fillRect/>
                </a:stretch>
              </p:blipFill>
              <p:spPr>
                <a:xfrm>
                  <a:off x="2491235" y="3206846"/>
                  <a:ext cx="187914" cy="831270"/>
                </a:xfrm>
                <a:prstGeom prst="rect">
                  <a:avLst/>
                </a:prstGeom>
              </p:spPr>
            </p:pic>
          </mc:Fallback>
        </mc:AlternateContent>
      </p:grpSp>
      <p:grpSp>
        <p:nvGrpSpPr>
          <p:cNvPr id="41" name="Group 40"/>
          <p:cNvGrpSpPr/>
          <p:nvPr/>
        </p:nvGrpSpPr>
        <p:grpSpPr>
          <a:xfrm>
            <a:off x="1990766" y="2780476"/>
            <a:ext cx="1787050" cy="1630130"/>
            <a:chOff x="1990766" y="2773333"/>
            <a:chExt cx="1787050" cy="1630130"/>
          </a:xfrm>
        </p:grpSpPr>
        <p:grpSp>
          <p:nvGrpSpPr>
            <p:cNvPr id="42" name="Group 41"/>
            <p:cNvGrpSpPr/>
            <p:nvPr/>
          </p:nvGrpSpPr>
          <p:grpSpPr>
            <a:xfrm>
              <a:off x="2240984" y="2773333"/>
              <a:ext cx="1536832" cy="1630130"/>
              <a:chOff x="2240984" y="2758701"/>
              <a:chExt cx="1536832" cy="1630130"/>
            </a:xfrm>
          </p:grpSpPr>
          <mc:AlternateContent xmlns:mc="http://schemas.openxmlformats.org/markup-compatibility/2006" xmlns:a14="http://schemas.microsoft.com/office/drawing/2010/main">
            <mc:Choice Requires="a14">
              <p:sp>
                <p:nvSpPr>
                  <p:cNvPr id="46" name="TextBox 45"/>
                  <p:cNvSpPr txBox="1"/>
                  <p:nvPr/>
                </p:nvSpPr>
                <p:spPr>
                  <a:xfrm>
                    <a:off x="2240984" y="3961022"/>
                    <a:ext cx="1295291"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rgbClr val="00B050"/>
                                  </a:solidFill>
                                  <a:latin typeface="Cambria Math"/>
                                </a:rPr>
                              </m:ctrlPr>
                            </m:sSubSupPr>
                            <m:e>
                              <m:r>
                                <a:rPr lang="fr-CH" i="1" dirty="0" smtClean="0">
                                  <a:solidFill>
                                    <a:srgbClr val="00B050"/>
                                  </a:solidFill>
                                  <a:latin typeface="Cambria Math"/>
                                </a:rPr>
                                <m:t>𝑊</m:t>
                              </m:r>
                            </m:e>
                            <m:sub>
                              <m:r>
                                <a:rPr lang="fr-CH" i="1" dirty="0" smtClean="0">
                                  <a:solidFill>
                                    <a:srgbClr val="00B050"/>
                                  </a:solidFill>
                                  <a:latin typeface="Cambria Math"/>
                                </a:rPr>
                                <m:t>𝑡</m:t>
                              </m:r>
                            </m:sub>
                            <m:sup>
                              <m:r>
                                <a:rPr lang="fr-CH" i="1" dirty="0" smtClean="0">
                                  <a:solidFill>
                                    <a:srgbClr val="00B050"/>
                                  </a:solidFill>
                                  <a:latin typeface="Cambria Math"/>
                                </a:rPr>
                                <m:t>𝑓</m:t>
                              </m:r>
                            </m:sup>
                          </m:sSubSup>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240984" y="3961022"/>
                    <a:ext cx="1295291" cy="427809"/>
                  </a:xfrm>
                  <a:prstGeom prst="rect">
                    <a:avLst/>
                  </a:prstGeom>
                  <a:blipFill rotWithShape="1">
                    <a:blip r:embed="rId29"/>
                    <a:stretch>
                      <a:fillRect b="-8451"/>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549531" y="2758701"/>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accent4">
                                      <a:lumMod val="50000"/>
                                      <a:lumOff val="50000"/>
                                    </a:schemeClr>
                                  </a:solidFill>
                                  <a:latin typeface="Cambria Math"/>
                                </a:rPr>
                              </m:ctrlPr>
                            </m:sSubSupPr>
                            <m:e>
                              <m:r>
                                <a:rPr lang="fr-CH" b="0" i="1" dirty="0" smtClean="0">
                                  <a:solidFill>
                                    <a:schemeClr val="accent4">
                                      <a:lumMod val="50000"/>
                                      <a:lumOff val="50000"/>
                                    </a:schemeClr>
                                  </a:solidFill>
                                  <a:latin typeface="Cambria Math"/>
                                </a:rPr>
                                <m:t>𝐷</m:t>
                              </m:r>
                            </m:e>
                            <m:sub>
                              <m:r>
                                <a:rPr lang="fr-CH" i="1" dirty="0" smtClean="0">
                                  <a:solidFill>
                                    <a:schemeClr val="accent4">
                                      <a:lumMod val="50000"/>
                                      <a:lumOff val="50000"/>
                                    </a:schemeClr>
                                  </a:solidFill>
                                  <a:latin typeface="Cambria Math"/>
                                </a:rPr>
                                <m:t>𝑡</m:t>
                              </m:r>
                            </m:sub>
                            <m:sup>
                              <m:r>
                                <a:rPr lang="fr-CH" i="1" dirty="0" smtClean="0">
                                  <a:solidFill>
                                    <a:schemeClr val="accent4">
                                      <a:lumMod val="50000"/>
                                      <a:lumOff val="50000"/>
                                    </a:schemeClr>
                                  </a:solidFill>
                                  <a:latin typeface="Cambria Math"/>
                                </a:rPr>
                                <m:t>𝑓</m:t>
                              </m:r>
                            </m:sup>
                          </m:sSubSup>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i="1" dirty="0" err="1"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549531" y="2758701"/>
                    <a:ext cx="1228285" cy="427809"/>
                  </a:xfrm>
                  <a:prstGeom prst="rect">
                    <a:avLst/>
                  </a:prstGeom>
                  <a:blipFill rotWithShape="1">
                    <a:blip r:embed="rId30"/>
                    <a:stretch>
                      <a:fillRect b="-10000"/>
                    </a:stretch>
                  </a:blipFill>
                  <a:ln>
                    <a:noFill/>
                  </a:ln>
                </p:spPr>
                <p:txBody>
                  <a:bodyPr/>
                  <a:lstStyle/>
                  <a:p>
                    <a:r>
                      <a:rPr lang="fr-CH">
                        <a:noFill/>
                      </a:rPr>
                      <a:t> </a:t>
                    </a:r>
                  </a:p>
                </p:txBody>
              </p:sp>
            </mc:Fallback>
          </mc:AlternateContent>
        </p:grpSp>
        <p:grpSp>
          <p:nvGrpSpPr>
            <p:cNvPr id="43" name="Group 42"/>
            <p:cNvGrpSpPr/>
            <p:nvPr/>
          </p:nvGrpSpPr>
          <p:grpSpPr>
            <a:xfrm>
              <a:off x="1990766" y="3071591"/>
              <a:ext cx="578880" cy="981720"/>
              <a:chOff x="1990766" y="3071591"/>
              <a:chExt cx="578880" cy="981720"/>
            </a:xfrm>
          </p:grpSpPr>
          <mc:AlternateContent xmlns:mc="http://schemas.openxmlformats.org/markup-compatibility/2006" xmlns:p14="http://schemas.microsoft.com/office/powerpoint/2010/main">
            <mc:Choice Requires="p14">
              <p:contentPart p14:bwMode="auto" r:id="rId31">
                <p14:nvContentPartPr>
                  <p14:cNvPr id="44" name="Ink 43"/>
                  <p14:cNvContentPartPr/>
                  <p14:nvPr/>
                </p14:nvContentPartPr>
                <p14:xfrm>
                  <a:off x="2167886" y="3071591"/>
                  <a:ext cx="401760" cy="237600"/>
                </p14:xfrm>
              </p:contentPart>
            </mc:Choice>
            <mc:Fallback xmlns="">
              <p:pic>
                <p:nvPicPr>
                  <p:cNvPr id="44" name="Ink 43"/>
                  <p:cNvPicPr/>
                  <p:nvPr/>
                </p:nvPicPr>
                <p:blipFill>
                  <a:blip r:embed="rId32"/>
                  <a:stretch>
                    <a:fillRect/>
                  </a:stretch>
                </p:blipFill>
                <p:spPr>
                  <a:xfrm>
                    <a:off x="2156006" y="3059711"/>
                    <a:ext cx="425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5" name="Ink 44"/>
                  <p14:cNvContentPartPr/>
                  <p14:nvPr/>
                </p14:nvContentPartPr>
                <p14:xfrm>
                  <a:off x="1990766" y="3894191"/>
                  <a:ext cx="342720" cy="159120"/>
                </p14:xfrm>
              </p:contentPart>
            </mc:Choice>
            <mc:Fallback xmlns="">
              <p:pic>
                <p:nvPicPr>
                  <p:cNvPr id="45" name="Ink 44"/>
                  <p:cNvPicPr/>
                  <p:nvPr/>
                </p:nvPicPr>
                <p:blipFill>
                  <a:blip r:embed="rId34"/>
                  <a:stretch>
                    <a:fillRect/>
                  </a:stretch>
                </p:blipFill>
                <p:spPr>
                  <a:xfrm>
                    <a:off x="1978886" y="3882311"/>
                    <a:ext cx="366480" cy="1828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35">
            <p14:nvContentPartPr>
              <p14:cNvPr id="62" name="Ink 61"/>
              <p14:cNvContentPartPr/>
              <p14:nvPr/>
            </p14:nvContentPartPr>
            <p14:xfrm>
              <a:off x="286200" y="5469380"/>
              <a:ext cx="2776680" cy="90360"/>
            </p14:xfrm>
          </p:contentPart>
        </mc:Choice>
        <mc:Fallback xmlns="">
          <p:pic>
            <p:nvPicPr>
              <p:cNvPr id="62" name="Ink 61"/>
              <p:cNvPicPr/>
              <p:nvPr/>
            </p:nvPicPr>
            <p:blipFill>
              <a:blip r:embed="rId36"/>
              <a:stretch>
                <a:fillRect/>
              </a:stretch>
            </p:blipFill>
            <p:spPr>
              <a:xfrm>
                <a:off x="284760" y="5467940"/>
                <a:ext cx="2779560" cy="93240"/>
              </a:xfrm>
              <a:prstGeom prst="rect">
                <a:avLst/>
              </a:prstGeom>
            </p:spPr>
          </p:pic>
        </mc:Fallback>
      </mc:AlternateContent>
      <mc:AlternateContent xmlns:mc="http://schemas.openxmlformats.org/markup-compatibility/2006" xmlns:a14="http://schemas.microsoft.com/office/drawing/2010/main">
        <mc:Choice Requires="a14">
          <p:sp>
            <p:nvSpPr>
              <p:cNvPr id="66" name="TextBox 65"/>
              <p:cNvSpPr txBox="1"/>
              <p:nvPr/>
            </p:nvSpPr>
            <p:spPr>
              <a:xfrm>
                <a:off x="2563588" y="5585104"/>
                <a:ext cx="1412054" cy="369332"/>
              </a:xfrm>
              <a:prstGeom prst="rect">
                <a:avLst/>
              </a:prstGeom>
              <a:noFill/>
              <a:ln>
                <a:noFill/>
              </a:ln>
            </p:spPr>
            <p:txBody>
              <a:bodyPr wrap="none" rtlCol="0">
                <a:spAutoFit/>
              </a:bodyPr>
              <a:lstStyle/>
              <a:p>
                <a:r>
                  <a:rPr lang="fr-CH" dirty="0" err="1">
                    <a:solidFill>
                      <a:srgbClr val="FF0000"/>
                    </a:solidFill>
                    <a:latin typeface="+mj-lt"/>
                  </a:rPr>
                  <a:t>t</a:t>
                </a:r>
                <a:r>
                  <a:rPr lang="fr-CH" dirty="0" err="1" smtClean="0">
                    <a:solidFill>
                      <a:srgbClr val="FF0000"/>
                    </a:solidFill>
                    <a:latin typeface="+mj-lt"/>
                  </a:rPr>
                  <a:t>arget</a:t>
                </a:r>
                <a:r>
                  <a:rPr lang="fr-CH" dirty="0" smtClean="0">
                    <a:solidFill>
                      <a:srgbClr val="FF0000"/>
                    </a:solidFill>
                    <a:latin typeface="+mj-lt"/>
                  </a:rPr>
                  <a:t> </a:t>
                </a:r>
                <a:r>
                  <a:rPr lang="fr-CH" dirty="0" err="1" smtClean="0">
                    <a:solidFill>
                      <a:srgbClr val="FF0000"/>
                    </a:solidFill>
                    <a:latin typeface="+mj-lt"/>
                  </a:rPr>
                  <a:t>level</a:t>
                </a:r>
                <a:r>
                  <a:rPr lang="fr-CH" dirty="0" smtClean="0">
                    <a:solidFill>
                      <a:srgbClr val="FF0000"/>
                    </a:solidFill>
                    <a:latin typeface="+mj-lt"/>
                  </a:rPr>
                  <a:t> </a:t>
                </a:r>
                <a14:m>
                  <m:oMath xmlns:m="http://schemas.openxmlformats.org/officeDocument/2006/math">
                    <m:r>
                      <a:rPr lang="fr-CH" i="1" dirty="0" smtClean="0">
                        <a:solidFill>
                          <a:srgbClr val="FF0000"/>
                        </a:solidFill>
                        <a:latin typeface="Cambria Math"/>
                      </a:rPr>
                      <m:t>𝜆</m:t>
                    </m:r>
                  </m:oMath>
                </a14:m>
                <a:endParaRPr lang="fr-CH" dirty="0" smtClean="0">
                  <a:solidFill>
                    <a:srgbClr val="FF0000"/>
                  </a:solidFill>
                  <a:latin typeface="+mj-lt"/>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563588" y="5585104"/>
                <a:ext cx="1412054" cy="369332"/>
              </a:xfrm>
              <a:prstGeom prst="rect">
                <a:avLst/>
              </a:prstGeom>
              <a:blipFill rotWithShape="1">
                <a:blip r:embed="rId37"/>
                <a:stretch>
                  <a:fillRect l="-3463" t="-8197" b="-2459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38">
            <p14:nvContentPartPr>
              <p14:cNvPr id="47106" name="Ink 47105"/>
              <p14:cNvContentPartPr/>
              <p14:nvPr/>
            </p14:nvContentPartPr>
            <p14:xfrm>
              <a:off x="1709013" y="4397963"/>
              <a:ext cx="105127" cy="189670"/>
            </p14:xfrm>
          </p:contentPart>
        </mc:Choice>
        <mc:Fallback xmlns="">
          <p:pic>
            <p:nvPicPr>
              <p:cNvPr id="47106" name="Ink 47105"/>
              <p:cNvPicPr/>
              <p:nvPr/>
            </p:nvPicPr>
            <p:blipFill>
              <a:blip r:embed="rId39"/>
              <a:stretch>
                <a:fillRect/>
              </a:stretch>
            </p:blipFill>
            <p:spPr>
              <a:xfrm>
                <a:off x="1700732" y="4389669"/>
                <a:ext cx="121688" cy="20625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7110" name="Ink 47109"/>
              <p14:cNvContentPartPr/>
              <p14:nvPr/>
            </p14:nvContentPartPr>
            <p14:xfrm>
              <a:off x="2154126" y="4545540"/>
              <a:ext cx="481280" cy="144137"/>
            </p14:xfrm>
          </p:contentPart>
        </mc:Choice>
        <mc:Fallback xmlns="">
          <p:pic>
            <p:nvPicPr>
              <p:cNvPr id="47110" name="Ink 47109"/>
              <p:cNvPicPr/>
              <p:nvPr/>
            </p:nvPicPr>
            <p:blipFill>
              <a:blip r:embed="rId41"/>
              <a:stretch>
                <a:fillRect/>
              </a:stretch>
            </p:blipFill>
            <p:spPr>
              <a:xfrm>
                <a:off x="2145840" y="4537252"/>
                <a:ext cx="497851" cy="16071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7111" name="Ink 47110"/>
              <p14:cNvContentPartPr/>
              <p14:nvPr/>
            </p14:nvContentPartPr>
            <p14:xfrm>
              <a:off x="504640" y="5350330"/>
              <a:ext cx="1487240" cy="352865"/>
            </p14:xfrm>
          </p:contentPart>
        </mc:Choice>
        <mc:Fallback xmlns="">
          <p:pic>
            <p:nvPicPr>
              <p:cNvPr id="47111" name="Ink 47110"/>
              <p:cNvPicPr/>
              <p:nvPr/>
            </p:nvPicPr>
            <p:blipFill>
              <a:blip r:embed="rId43"/>
              <a:stretch>
                <a:fillRect/>
              </a:stretch>
            </p:blipFill>
            <p:spPr>
              <a:xfrm>
                <a:off x="492759" y="5338448"/>
                <a:ext cx="1511001" cy="376629"/>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112" name="Ink 47111"/>
              <p14:cNvContentPartPr/>
              <p14:nvPr/>
            </p14:nvContentPartPr>
            <p14:xfrm>
              <a:off x="1858240" y="4764610"/>
              <a:ext cx="381427" cy="1479665"/>
            </p14:xfrm>
          </p:contentPart>
        </mc:Choice>
        <mc:Fallback xmlns="">
          <p:pic>
            <p:nvPicPr>
              <p:cNvPr id="47112" name="Ink 47111"/>
              <p:cNvPicPr/>
              <p:nvPr/>
            </p:nvPicPr>
            <p:blipFill>
              <a:blip r:embed="rId45"/>
              <a:stretch>
                <a:fillRect/>
              </a:stretch>
            </p:blipFill>
            <p:spPr>
              <a:xfrm>
                <a:off x="1849956" y="4756330"/>
                <a:ext cx="397995" cy="14962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7113" name="Ink 47112"/>
              <p14:cNvContentPartPr/>
              <p14:nvPr/>
            </p14:nvContentPartPr>
            <p14:xfrm>
              <a:off x="1815676" y="6270936"/>
              <a:ext cx="796085" cy="207720"/>
            </p14:xfrm>
          </p:contentPart>
        </mc:Choice>
        <mc:Fallback xmlns="">
          <p:pic>
            <p:nvPicPr>
              <p:cNvPr id="47113" name="Ink 47112"/>
              <p:cNvPicPr/>
              <p:nvPr/>
            </p:nvPicPr>
            <p:blipFill>
              <a:blip r:embed="rId47"/>
              <a:stretch>
                <a:fillRect/>
              </a:stretch>
            </p:blipFill>
            <p:spPr>
              <a:xfrm>
                <a:off x="1807395" y="6262656"/>
                <a:ext cx="812648" cy="224280"/>
              </a:xfrm>
              <a:prstGeom prst="rect">
                <a:avLst/>
              </a:prstGeom>
            </p:spPr>
          </p:pic>
        </mc:Fallback>
      </mc:AlternateContent>
      <p:grpSp>
        <p:nvGrpSpPr>
          <p:cNvPr id="47117" name="Group 47116"/>
          <p:cNvGrpSpPr/>
          <p:nvPr/>
        </p:nvGrpSpPr>
        <p:grpSpPr>
          <a:xfrm>
            <a:off x="2057320" y="3078475"/>
            <a:ext cx="572480" cy="2486480"/>
            <a:chOff x="2057320" y="3078475"/>
            <a:chExt cx="572480" cy="2486480"/>
          </a:xfrm>
        </p:grpSpPr>
        <mc:AlternateContent xmlns:mc="http://schemas.openxmlformats.org/markup-compatibility/2006" xmlns:p14="http://schemas.microsoft.com/office/powerpoint/2010/main">
          <mc:Choice Requires="p14">
            <p:contentPart p14:bwMode="auto" r:id="rId48">
              <p14:nvContentPartPr>
                <p14:cNvPr id="47104" name="Ink 47103"/>
                <p14:cNvContentPartPr/>
                <p14:nvPr/>
              </p14:nvContentPartPr>
              <p14:xfrm>
                <a:off x="2057320" y="5504515"/>
                <a:ext cx="300680" cy="60440"/>
              </p14:xfrm>
            </p:contentPart>
          </mc:Choice>
          <mc:Fallback xmlns="">
            <p:pic>
              <p:nvPicPr>
                <p:cNvPr id="47104" name="Ink 47103"/>
                <p:cNvPicPr/>
                <p:nvPr/>
              </p:nvPicPr>
              <p:blipFill>
                <a:blip r:embed="rId49"/>
                <a:stretch>
                  <a:fillRect/>
                </a:stretch>
              </p:blipFill>
              <p:spPr>
                <a:xfrm>
                  <a:off x="2045437" y="5492643"/>
                  <a:ext cx="324446" cy="8418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7115" name="Ink 47114"/>
                <p14:cNvContentPartPr/>
                <p14:nvPr/>
              </p14:nvContentPartPr>
              <p14:xfrm>
                <a:off x="2606040" y="3078475"/>
                <a:ext cx="23760" cy="83160"/>
              </p14:xfrm>
            </p:contentPart>
          </mc:Choice>
          <mc:Fallback xmlns="">
            <p:pic>
              <p:nvPicPr>
                <p:cNvPr id="47115" name="Ink 47114"/>
                <p:cNvPicPr/>
                <p:nvPr/>
              </p:nvPicPr>
              <p:blipFill>
                <a:blip r:embed="rId51"/>
                <a:stretch>
                  <a:fillRect/>
                </a:stretch>
              </p:blipFill>
              <p:spPr>
                <a:xfrm>
                  <a:off x="2594160" y="3066595"/>
                  <a:ext cx="47520" cy="106920"/>
                </a:xfrm>
                <a:prstGeom prst="rect">
                  <a:avLst/>
                </a:prstGeom>
              </p:spPr>
            </p:pic>
          </mc:Fallback>
        </mc:AlternateContent>
      </p:grpSp>
      <p:grpSp>
        <p:nvGrpSpPr>
          <p:cNvPr id="9" name="Group 8"/>
          <p:cNvGrpSpPr/>
          <p:nvPr/>
        </p:nvGrpSpPr>
        <p:grpSpPr>
          <a:xfrm>
            <a:off x="5042777" y="934740"/>
            <a:ext cx="3954919" cy="5510034"/>
            <a:chOff x="5042777" y="934740"/>
            <a:chExt cx="3954919" cy="5510034"/>
          </a:xfrm>
        </p:grpSpPr>
        <p:sp>
          <p:nvSpPr>
            <p:cNvPr id="79" name="Content Placeholder 5"/>
            <p:cNvSpPr txBox="1">
              <a:spLocks/>
            </p:cNvSpPr>
            <p:nvPr/>
          </p:nvSpPr>
          <p:spPr bwMode="auto">
            <a:xfrm>
              <a:off x="5042777" y="4675178"/>
              <a:ext cx="3954919" cy="17695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Blip>
                  <a:blip r:embed="rId52"/>
                </a:buBlip>
                <a:defRPr sz="2400">
                  <a:solidFill>
                    <a:srgbClr val="5F5F5F"/>
                  </a:solidFill>
                  <a:latin typeface="+mn-lt"/>
                  <a:ea typeface="+mn-ea"/>
                  <a:cs typeface="+mn-cs"/>
                </a:defRPr>
              </a:lvl1pPr>
              <a:lvl2pPr marL="742950" indent="-285750" algn="l" rtl="0" eaLnBrk="0" fontAlgn="base" hangingPunct="0">
                <a:spcBef>
                  <a:spcPct val="20000"/>
                </a:spcBef>
                <a:spcAft>
                  <a:spcPct val="0"/>
                </a:spcAft>
                <a:buFont typeface="Wingdings" pitchFamily="2" charset="2"/>
                <a:buBlip>
                  <a:blip r:embed="rId53"/>
                </a:buBlip>
                <a:defRPr sz="2000">
                  <a:solidFill>
                    <a:srgbClr val="5F5F5F"/>
                  </a:solidFill>
                  <a:latin typeface="+mn-lt"/>
                </a:defRPr>
              </a:lvl2pPr>
              <a:lvl3pPr marL="1143000" indent="-228600" algn="l" rtl="0" eaLnBrk="0" fontAlgn="base" hangingPunct="0">
                <a:spcBef>
                  <a:spcPct val="20000"/>
                </a:spcBef>
                <a:spcAft>
                  <a:spcPct val="0"/>
                </a:spcAft>
                <a:buFont typeface="Wingdings" pitchFamily="2" charset="2"/>
                <a:buBlip>
                  <a:blip r:embed="rId53"/>
                </a:buBlip>
                <a:defRPr sz="1800">
                  <a:solidFill>
                    <a:srgbClr val="5F5F5F"/>
                  </a:solidFill>
                  <a:latin typeface="+mn-lt"/>
                </a:defRPr>
              </a:lvl3pPr>
              <a:lvl4pPr marL="1600200" indent="-228600" algn="l" rtl="0" eaLnBrk="0" fontAlgn="base" hangingPunct="0">
                <a:spcBef>
                  <a:spcPct val="20000"/>
                </a:spcBef>
                <a:spcAft>
                  <a:spcPct val="0"/>
                </a:spcAft>
                <a:buFont typeface="Wingdings" pitchFamily="2" charset="2"/>
                <a:buBlip>
                  <a:blip r:embed="rId54"/>
                </a:buBlip>
                <a:defRPr sz="1400">
                  <a:solidFill>
                    <a:srgbClr val="5F5F5F"/>
                  </a:solidFill>
                  <a:latin typeface="+mn-lt"/>
                </a:defRPr>
              </a:lvl4pPr>
              <a:lvl5pPr marL="2057400" indent="-228600" algn="l" rtl="0" eaLnBrk="0" fontAlgn="base" hangingPunct="0">
                <a:spcBef>
                  <a:spcPct val="20000"/>
                </a:spcBef>
                <a:spcAft>
                  <a:spcPct val="0"/>
                </a:spcAft>
                <a:buFont typeface="Wingdings" pitchFamily="2" charset="2"/>
                <a:buBlip>
                  <a:blip r:embed="rId54"/>
                </a:buBlip>
                <a:defRPr sz="1400">
                  <a:solidFill>
                    <a:srgbClr val="5F5F5F"/>
                  </a:solidFill>
                  <a:latin typeface="+mn-lt"/>
                </a:defRPr>
              </a:lvl5pPr>
              <a:lvl6pPr marL="2514600" indent="-228600" algn="l" rtl="0" eaLnBrk="1" fontAlgn="base" hangingPunct="1">
                <a:spcBef>
                  <a:spcPct val="20000"/>
                </a:spcBef>
                <a:spcAft>
                  <a:spcPct val="0"/>
                </a:spcAft>
                <a:buFont typeface="Wingdings" pitchFamily="2" charset="2"/>
                <a:buBlip>
                  <a:blip r:embed="rId54"/>
                </a:buBlip>
                <a:defRPr sz="1400">
                  <a:solidFill>
                    <a:srgbClr val="5F5F5F"/>
                  </a:solidFill>
                  <a:latin typeface="+mn-lt"/>
                </a:defRPr>
              </a:lvl6pPr>
              <a:lvl7pPr marL="2971800" indent="-228600" algn="l" rtl="0" eaLnBrk="1" fontAlgn="base" hangingPunct="1">
                <a:spcBef>
                  <a:spcPct val="20000"/>
                </a:spcBef>
                <a:spcAft>
                  <a:spcPct val="0"/>
                </a:spcAft>
                <a:buFont typeface="Wingdings" pitchFamily="2" charset="2"/>
                <a:buBlip>
                  <a:blip r:embed="rId54"/>
                </a:buBlip>
                <a:defRPr sz="1400">
                  <a:solidFill>
                    <a:srgbClr val="5F5F5F"/>
                  </a:solidFill>
                  <a:latin typeface="+mn-lt"/>
                </a:defRPr>
              </a:lvl7pPr>
              <a:lvl8pPr marL="3429000" indent="-228600" algn="l" rtl="0" eaLnBrk="1" fontAlgn="base" hangingPunct="1">
                <a:spcBef>
                  <a:spcPct val="20000"/>
                </a:spcBef>
                <a:spcAft>
                  <a:spcPct val="0"/>
                </a:spcAft>
                <a:buFont typeface="Wingdings" pitchFamily="2" charset="2"/>
                <a:buBlip>
                  <a:blip r:embed="rId54"/>
                </a:buBlip>
                <a:defRPr sz="1400">
                  <a:solidFill>
                    <a:srgbClr val="5F5F5F"/>
                  </a:solidFill>
                  <a:latin typeface="+mn-lt"/>
                </a:defRPr>
              </a:lvl8pPr>
              <a:lvl9pPr marL="3886200" indent="-228600" algn="l" rtl="0" eaLnBrk="1" fontAlgn="base" hangingPunct="1">
                <a:spcBef>
                  <a:spcPct val="20000"/>
                </a:spcBef>
                <a:spcAft>
                  <a:spcPct val="0"/>
                </a:spcAft>
                <a:buFont typeface="Wingdings" pitchFamily="2" charset="2"/>
                <a:buBlip>
                  <a:blip r:embed="rId54"/>
                </a:buBlip>
                <a:defRPr sz="1400">
                  <a:solidFill>
                    <a:srgbClr val="5F5F5F"/>
                  </a:solidFill>
                  <a:latin typeface="+mn-lt"/>
                </a:defRPr>
              </a:lvl9pPr>
            </a:lstStyle>
            <a:p>
              <a:r>
                <a:rPr lang="fr-CH" dirty="0" smtClean="0"/>
                <a:t>Is </a:t>
              </a:r>
              <a:r>
                <a:rPr lang="fr-CH" dirty="0" err="1" smtClean="0"/>
                <a:t>moderately</a:t>
              </a:r>
              <a:r>
                <a:rPr lang="fr-CH" dirty="0" smtClean="0"/>
                <a:t> </a:t>
              </a:r>
              <a:r>
                <a:rPr lang="fr-CH" dirty="0" err="1" smtClean="0"/>
                <a:t>sub</a:t>
              </a:r>
              <a:r>
                <a:rPr lang="fr-CH" dirty="0" smtClean="0"/>
                <a:t>-optimal for large </a:t>
              </a:r>
              <a:r>
                <a:rPr lang="fr-CH" dirty="0" err="1" smtClean="0"/>
                <a:t>energy</a:t>
              </a:r>
              <a:r>
                <a:rPr lang="fr-CH" dirty="0" smtClean="0"/>
                <a:t> </a:t>
              </a:r>
              <a:r>
                <a:rPr lang="fr-CH" dirty="0" err="1" smtClean="0"/>
                <a:t>storage</a:t>
              </a:r>
              <a:r>
                <a:rPr lang="fr-CH" dirty="0" smtClean="0"/>
                <a:t> </a:t>
              </a:r>
              <a:r>
                <a:rPr lang="fr-CH" dirty="0" err="1" smtClean="0"/>
                <a:t>capacity</a:t>
              </a:r>
              <a:endParaRPr lang="fr-CH" dirty="0"/>
            </a:p>
          </p:txBody>
        </p:sp>
        <p:pic>
          <p:nvPicPr>
            <p:cNvPr id="55306" name="Picture 10"/>
            <p:cNvPicPr>
              <a:picLocks noChangeAspect="1" noChangeArrowheads="1"/>
            </p:cNvPicPr>
            <p:nvPr/>
          </p:nvPicPr>
          <p:blipFill>
            <a:blip r:embed="rId5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7825" y="934740"/>
              <a:ext cx="2743200" cy="366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33992" y="1571625"/>
              <a:ext cx="575799" cy="369332"/>
            </a:xfrm>
            <a:prstGeom prst="rect">
              <a:avLst/>
            </a:prstGeom>
            <a:noFill/>
            <a:ln>
              <a:noFill/>
            </a:ln>
          </p:spPr>
          <p:txBody>
            <a:bodyPr wrap="none" rtlCol="0">
              <a:spAutoFit/>
            </a:bodyPr>
            <a:lstStyle/>
            <a:p>
              <a:r>
                <a:rPr lang="fr-CH" dirty="0" smtClean="0">
                  <a:solidFill>
                    <a:srgbClr val="FF0000"/>
                  </a:solidFill>
                  <a:latin typeface="+mj-lt"/>
                </a:rPr>
                <a:t>BGK</a:t>
              </a:r>
            </a:p>
          </p:txBody>
        </p:sp>
        <mc:AlternateContent xmlns:mc="http://schemas.openxmlformats.org/markup-compatibility/2006" xmlns:p14="http://schemas.microsoft.com/office/powerpoint/2010/main">
          <mc:Choice Requires="p14">
            <p:contentPart p14:bwMode="auto" r:id="rId56">
              <p14:nvContentPartPr>
                <p14:cNvPr id="8" name="Ink 7"/>
                <p14:cNvContentPartPr/>
                <p14:nvPr/>
              </p14:nvContentPartPr>
              <p14:xfrm>
                <a:off x="7024140" y="1868190"/>
                <a:ext cx="458280" cy="359280"/>
              </p14:xfrm>
            </p:contentPart>
          </mc:Choice>
          <mc:Fallback xmlns="">
            <p:pic>
              <p:nvPicPr>
                <p:cNvPr id="8" name="Ink 7"/>
                <p:cNvPicPr/>
                <p:nvPr/>
              </p:nvPicPr>
              <p:blipFill>
                <a:blip r:embed="rId57"/>
                <a:stretch>
                  <a:fillRect/>
                </a:stretch>
              </p:blipFill>
              <p:spPr>
                <a:xfrm>
                  <a:off x="7012260" y="1856310"/>
                  <a:ext cx="482040" cy="383040"/>
                </a:xfrm>
                <a:prstGeom prst="rect">
                  <a:avLst/>
                </a:prstGeom>
              </p:spPr>
            </p:pic>
          </mc:Fallback>
        </mc:AlternateContent>
      </p:grpSp>
    </p:spTree>
    <p:extLst>
      <p:ext uri="{BB962C8B-B14F-4D97-AF65-F5344CB8AC3E}">
        <p14:creationId xmlns:p14="http://schemas.microsoft.com/office/powerpoint/2010/main" val="32092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129" y="4639514"/>
            <a:ext cx="33528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6" y="2578447"/>
            <a:ext cx="2539255" cy="253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7950" y="-1"/>
            <a:ext cx="8785225" cy="1183341"/>
          </a:xfrm>
        </p:spPr>
        <p:txBody>
          <a:bodyPr/>
          <a:lstStyle/>
          <a:p>
            <a:r>
              <a:rPr lang="fr-CH" dirty="0" err="1" smtClean="0"/>
              <a:t>Renewable</a:t>
            </a:r>
            <a:r>
              <a:rPr lang="fr-CH" dirty="0" smtClean="0"/>
              <a:t> </a:t>
            </a:r>
            <a:r>
              <a:rPr lang="fr-CH" dirty="0" err="1" smtClean="0"/>
              <a:t>Methods</a:t>
            </a:r>
            <a:r>
              <a:rPr lang="fr-CH" dirty="0" smtClean="0"/>
              <a:t> to </a:t>
            </a:r>
            <a:r>
              <a:rPr lang="fr-CH" dirty="0" err="1" smtClean="0"/>
              <a:t>Compensate</a:t>
            </a:r>
            <a:r>
              <a:rPr lang="fr-CH" dirty="0" smtClean="0"/>
              <a:t> for </a:t>
            </a:r>
            <a:r>
              <a:rPr lang="fr-CH" dirty="0"/>
              <a:t>F</a:t>
            </a:r>
            <a:r>
              <a:rPr lang="fr-CH" dirty="0" smtClean="0"/>
              <a:t>luctuations </a:t>
            </a:r>
            <a:r>
              <a:rPr lang="fr-CH" dirty="0"/>
              <a:t>of </a:t>
            </a:r>
            <a:r>
              <a:rPr lang="fr-CH" dirty="0" smtClean="0"/>
              <a:t>PV </a:t>
            </a:r>
            <a:r>
              <a:rPr lang="fr-CH" dirty="0"/>
              <a:t>and </a:t>
            </a:r>
            <a:r>
              <a:rPr lang="fr-CH" dirty="0" smtClean="0"/>
              <a:t>Wind</a:t>
            </a:r>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4</a:t>
            </a:fld>
            <a:endParaRPr lang="en-US"/>
          </a:p>
        </p:txBody>
      </p:sp>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2973281" y="1498807"/>
              <a:ext cx="1563480" cy="1079640"/>
            </p14:xfrm>
          </p:contentPart>
        </mc:Choice>
        <mc:Fallback xmlns="">
          <p:pic>
            <p:nvPicPr>
              <p:cNvPr id="8" name="Ink 7"/>
              <p:cNvPicPr/>
              <p:nvPr/>
            </p:nvPicPr>
            <p:blipFill>
              <a:blip r:embed="rId6"/>
              <a:stretch>
                <a:fillRect/>
              </a:stretch>
            </p:blipFill>
            <p:spPr>
              <a:xfrm>
                <a:off x="2954201" y="1484047"/>
                <a:ext cx="1600560" cy="1113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4606814" y="1552447"/>
              <a:ext cx="1457810" cy="1026000"/>
            </p14:xfrm>
          </p:contentPart>
        </mc:Choice>
        <mc:Fallback xmlns="">
          <p:pic>
            <p:nvPicPr>
              <p:cNvPr id="10" name="Ink 9"/>
              <p:cNvPicPr/>
              <p:nvPr/>
            </p:nvPicPr>
            <p:blipFill>
              <a:blip r:embed="rId8"/>
              <a:stretch>
                <a:fillRect/>
              </a:stretch>
            </p:blipFill>
            <p:spPr>
              <a:xfrm>
                <a:off x="4595653" y="1536253"/>
                <a:ext cx="1489134" cy="106234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p14:cNvContentPartPr/>
              <p14:nvPr/>
            </p14:nvContentPartPr>
            <p14:xfrm>
              <a:off x="5171294" y="3584647"/>
              <a:ext cx="22320" cy="1800"/>
            </p14:xfrm>
          </p:contentPart>
        </mc:Choice>
        <mc:Fallback xmlns="">
          <p:pic>
            <p:nvPicPr>
              <p:cNvPr id="12" name="Ink 11"/>
              <p:cNvPicPr/>
              <p:nvPr/>
            </p:nvPicPr>
            <p:blipFill>
              <a:blip r:embed="rId10"/>
              <a:stretch>
                <a:fillRect/>
              </a:stretch>
            </p:blipFill>
            <p:spPr>
              <a:xfrm>
                <a:off x="5164814" y="3574207"/>
                <a:ext cx="38160" cy="23400"/>
              </a:xfrm>
              <a:prstGeom prst="rect">
                <a:avLst/>
              </a:prstGeom>
            </p:spPr>
          </p:pic>
        </mc:Fallback>
      </mc:AlternateContent>
      <p:pic>
        <p:nvPicPr>
          <p:cNvPr id="53252"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l="2774" r="7710"/>
          <a:stretch/>
        </p:blipFill>
        <p:spPr bwMode="auto">
          <a:xfrm>
            <a:off x="5774177" y="2748849"/>
            <a:ext cx="3369823" cy="217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64129" y="1613673"/>
            <a:ext cx="2790892" cy="400110"/>
          </a:xfrm>
          <a:prstGeom prst="rect">
            <a:avLst/>
          </a:prstGeom>
          <a:noFill/>
          <a:ln>
            <a:noFill/>
          </a:ln>
        </p:spPr>
        <p:txBody>
          <a:bodyPr wrap="none" rtlCol="0">
            <a:spAutoFit/>
          </a:bodyPr>
          <a:lstStyle/>
          <a:p>
            <a:r>
              <a:rPr lang="fr-CH" sz="2000" dirty="0" err="1" smtClean="0">
                <a:solidFill>
                  <a:srgbClr val="0070C0"/>
                </a:solidFill>
                <a:latin typeface="+mj-lt"/>
              </a:rPr>
              <a:t>Dispatchable</a:t>
            </a:r>
            <a:r>
              <a:rPr lang="fr-CH" sz="2000" dirty="0" smtClean="0">
                <a:solidFill>
                  <a:srgbClr val="0070C0"/>
                </a:solidFill>
                <a:latin typeface="+mj-lt"/>
              </a:rPr>
              <a:t> </a:t>
            </a:r>
            <a:r>
              <a:rPr lang="fr-CH" sz="2000" dirty="0" err="1" smtClean="0">
                <a:solidFill>
                  <a:srgbClr val="0070C0"/>
                </a:solidFill>
                <a:latin typeface="+mj-lt"/>
              </a:rPr>
              <a:t>renewables</a:t>
            </a:r>
            <a:endParaRPr lang="fr-CH" sz="2000" dirty="0" smtClean="0">
              <a:solidFill>
                <a:srgbClr val="0070C0"/>
              </a:solidFill>
              <a:latin typeface="+mj-lt"/>
            </a:endParaRPr>
          </a:p>
        </p:txBody>
      </p:sp>
      <p:sp>
        <p:nvSpPr>
          <p:cNvPr id="15" name="TextBox 14"/>
          <p:cNvSpPr txBox="1"/>
          <p:nvPr/>
        </p:nvSpPr>
        <p:spPr>
          <a:xfrm>
            <a:off x="5505236" y="1526908"/>
            <a:ext cx="2123017" cy="707886"/>
          </a:xfrm>
          <a:prstGeom prst="rect">
            <a:avLst/>
          </a:prstGeom>
          <a:noFill/>
          <a:ln>
            <a:noFill/>
          </a:ln>
        </p:spPr>
        <p:txBody>
          <a:bodyPr wrap="none" rtlCol="0">
            <a:spAutoFit/>
          </a:bodyPr>
          <a:lstStyle/>
          <a:p>
            <a:pPr algn="l"/>
            <a:r>
              <a:rPr lang="fr-CH" sz="2000" dirty="0" smtClean="0">
                <a:solidFill>
                  <a:srgbClr val="0070C0"/>
                </a:solidFill>
                <a:latin typeface="+mj-lt"/>
              </a:rPr>
              <a:t>Storage</a:t>
            </a:r>
          </a:p>
          <a:p>
            <a:pPr algn="l"/>
            <a:r>
              <a:rPr lang="fr-CH" sz="2000" dirty="0" err="1" smtClean="0">
                <a:solidFill>
                  <a:srgbClr val="0070C0"/>
                </a:solidFill>
                <a:latin typeface="+mj-lt"/>
              </a:rPr>
              <a:t>Demand</a:t>
            </a:r>
            <a:r>
              <a:rPr lang="fr-CH" sz="2000" dirty="0" smtClean="0">
                <a:solidFill>
                  <a:srgbClr val="0070C0"/>
                </a:solidFill>
                <a:latin typeface="+mj-lt"/>
              </a:rPr>
              <a:t> </a:t>
            </a:r>
            <a:r>
              <a:rPr lang="fr-CH" sz="2000" dirty="0" err="1" smtClean="0">
                <a:solidFill>
                  <a:srgbClr val="0070C0"/>
                </a:solidFill>
                <a:latin typeface="+mj-lt"/>
              </a:rPr>
              <a:t>Response</a:t>
            </a:r>
            <a:endParaRPr lang="fr-CH" sz="2000" dirty="0" smtClean="0">
              <a:solidFill>
                <a:srgbClr val="0070C0"/>
              </a:solidFill>
              <a:latin typeface="+mj-lt"/>
            </a:endParaRPr>
          </a:p>
        </p:txBody>
      </p:sp>
      <p:pic>
        <p:nvPicPr>
          <p:cNvPr id="16" name="Picture 3"/>
          <p:cNvPicPr>
            <a:picLocks noChangeAspect="1" noChangeArrowheads="1"/>
          </p:cNvPicPr>
          <p:nvPr/>
        </p:nvPicPr>
        <p:blipFill rotWithShape="1">
          <a:blip r:embed="rId12" cstate="print"/>
          <a:srcRect t="21231"/>
          <a:stretch/>
        </p:blipFill>
        <p:spPr bwMode="auto">
          <a:xfrm rot="217067">
            <a:off x="5075873" y="4621432"/>
            <a:ext cx="3223789" cy="1904510"/>
          </a:xfrm>
          <a:prstGeom prst="rect">
            <a:avLst/>
          </a:prstGeom>
          <a:noFill/>
          <a:ln w="9525">
            <a:noFill/>
            <a:miter lim="800000"/>
            <a:headEnd/>
            <a:tailEnd/>
          </a:ln>
        </p:spPr>
      </p:pic>
    </p:spTree>
    <p:extLst>
      <p:ext uri="{BB962C8B-B14F-4D97-AF65-F5344CB8AC3E}">
        <p14:creationId xmlns:p14="http://schemas.microsoft.com/office/powerpoint/2010/main" val="1326281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energy storage capacity?</a:t>
            </a:r>
            <a:endParaRPr lang="en-US" dirty="0"/>
          </a:p>
        </p:txBody>
      </p:sp>
      <p:sp>
        <p:nvSpPr>
          <p:cNvPr id="3" name="Content Placeholder 2"/>
          <p:cNvSpPr>
            <a:spLocks noGrp="1"/>
          </p:cNvSpPr>
          <p:nvPr>
            <p:ph idx="1"/>
          </p:nvPr>
        </p:nvSpPr>
        <p:spPr/>
        <p:txBody>
          <a:bodyPr/>
          <a:lstStyle/>
          <a:p>
            <a:r>
              <a:rPr lang="fr-CH" dirty="0" smtClean="0"/>
              <a:t>BGK </a:t>
            </a:r>
            <a:r>
              <a:rPr lang="fr-CH" dirty="0" err="1" smtClean="0"/>
              <a:t>is</a:t>
            </a:r>
            <a:r>
              <a:rPr lang="fr-CH" dirty="0" smtClean="0"/>
              <a:t> far </a:t>
            </a:r>
            <a:r>
              <a:rPr lang="fr-CH" dirty="0" err="1" smtClean="0"/>
              <a:t>from</a:t>
            </a:r>
            <a:r>
              <a:rPr lang="fr-CH" dirty="0" smtClean="0"/>
              <a:t> </a:t>
            </a:r>
            <a:r>
              <a:rPr lang="fr-CH" dirty="0" err="1" smtClean="0"/>
              <a:t>lower</a:t>
            </a:r>
            <a:r>
              <a:rPr lang="fr-CH" dirty="0" smtClean="0"/>
              <a:t> </a:t>
            </a:r>
            <a:r>
              <a:rPr lang="fr-CH" dirty="0" err="1" smtClean="0"/>
              <a:t>bound</a:t>
            </a:r>
            <a:r>
              <a:rPr lang="fr-CH" dirty="0"/>
              <a:t> </a:t>
            </a:r>
            <a:r>
              <a:rPr lang="fr-CH" dirty="0" smtClean="0"/>
              <a:t>– </a:t>
            </a:r>
            <a:r>
              <a:rPr lang="fr-CH" dirty="0" err="1" smtClean="0"/>
              <a:t>can</a:t>
            </a:r>
            <a:r>
              <a:rPr lang="fr-CH" dirty="0" smtClean="0"/>
              <a:t> one do </a:t>
            </a:r>
            <a:r>
              <a:rPr lang="fr-CH" dirty="0" err="1" smtClean="0"/>
              <a:t>better</a:t>
            </a:r>
            <a:r>
              <a:rPr lang="fr-CH" dirty="0" smtClean="0"/>
              <a:t> ?</a:t>
            </a:r>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40</a:t>
            </a:fld>
            <a:endParaRPr lang="en-US"/>
          </a:p>
        </p:txBody>
      </p:sp>
      <p:graphicFrame>
        <p:nvGraphicFramePr>
          <p:cNvPr id="50177" name="Object 1"/>
          <p:cNvGraphicFramePr>
            <a:graphicFrameLocks noChangeAspect="1"/>
          </p:cNvGraphicFramePr>
          <p:nvPr/>
        </p:nvGraphicFramePr>
        <p:xfrm>
          <a:off x="2019616" y="2286320"/>
          <a:ext cx="4722005" cy="3152633"/>
        </p:xfrm>
        <a:graphic>
          <a:graphicData uri="http://schemas.openxmlformats.org/presentationml/2006/ole">
            <mc:AlternateContent xmlns:mc="http://schemas.openxmlformats.org/markup-compatibility/2006">
              <mc:Choice xmlns:v="urn:schemas-microsoft-com:vml" Requires="v">
                <p:oleObj spid="_x0000_s50256" name="Acrobat Document" r:id="rId3" imgW="4314600" imgH="2880360" progId="AcroExch.Document.7">
                  <p:embed/>
                </p:oleObj>
              </mc:Choice>
              <mc:Fallback>
                <p:oleObj name="Acrobat Document" r:id="rId3" imgW="4314600" imgH="2880360" progId="AcroExch.Document.7">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616" y="2286320"/>
                        <a:ext cx="4722005" cy="3152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0178" name="Picture 2"/>
          <p:cNvPicPr>
            <a:picLocks noChangeAspect="1" noChangeArrowheads="1"/>
          </p:cNvPicPr>
          <p:nvPr/>
        </p:nvPicPr>
        <p:blipFill>
          <a:blip r:embed="rId5" cstate="print"/>
          <a:srcRect/>
          <a:stretch>
            <a:fillRect/>
          </a:stretch>
        </p:blipFill>
        <p:spPr bwMode="auto">
          <a:xfrm>
            <a:off x="1010680" y="5984979"/>
            <a:ext cx="4550536" cy="380825"/>
          </a:xfrm>
          <a:prstGeom prst="rect">
            <a:avLst/>
          </a:prstGeom>
          <a:noFill/>
          <a:ln w="9525">
            <a:noFill/>
            <a:miter lim="800000"/>
            <a:headEnd/>
            <a:tailEnd/>
          </a:ln>
        </p:spPr>
      </p:pic>
      <p:pic>
        <p:nvPicPr>
          <p:cNvPr id="7" name="Picture 6"/>
          <p:cNvPicPr>
            <a:picLocks noChangeAspect="1" noChangeArrowheads="1"/>
          </p:cNvPicPr>
          <p:nvPr/>
        </p:nvPicPr>
        <p:blipFill>
          <a:blip r:embed="rId6" cstate="print"/>
          <a:srcRect/>
          <a:stretch>
            <a:fillRect/>
          </a:stretch>
        </p:blipFill>
        <p:spPr bwMode="auto">
          <a:xfrm>
            <a:off x="6363575" y="5833393"/>
            <a:ext cx="1436031" cy="539549"/>
          </a:xfrm>
          <a:prstGeom prst="rect">
            <a:avLst/>
          </a:prstGeom>
          <a:noFill/>
          <a:ln w="9525">
            <a:noFill/>
            <a:miter lim="800000"/>
            <a:headEnd/>
            <a:tailEnd/>
          </a:ln>
        </p:spPr>
      </p:pic>
    </p:spTree>
    <p:extLst>
      <p:ext uri="{BB962C8B-B14F-4D97-AF65-F5344CB8AC3E}">
        <p14:creationId xmlns:p14="http://schemas.microsoft.com/office/powerpoint/2010/main" val="21685080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Scheduling</a:t>
            </a:r>
            <a:r>
              <a:rPr lang="fr-CH" dirty="0" smtClean="0"/>
              <a:t> </a:t>
            </a:r>
            <a:r>
              <a:rPr lang="fr-CH" dirty="0" err="1" smtClean="0"/>
              <a:t>Policies</a:t>
            </a:r>
            <a:r>
              <a:rPr lang="fr-CH" dirty="0" smtClean="0"/>
              <a:t> for Small Storage</a:t>
            </a:r>
            <a:endParaRPr lang="fr-CH"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388" y="1052513"/>
                <a:ext cx="5094756" cy="5689600"/>
              </a:xfrm>
            </p:spPr>
            <p:txBody>
              <a:bodyPr/>
              <a:lstStyle/>
              <a:p>
                <a:r>
                  <a:rPr lang="fr-CH" dirty="0" smtClean="0"/>
                  <a:t>Fixed Reserve: </a:t>
                </a:r>
                <a14:m>
                  <m:oMath xmlns:m="http://schemas.openxmlformats.org/officeDocument/2006/math">
                    <m:r>
                      <a:rPr lang="fr-CH" b="0" i="1" smtClean="0">
                        <a:latin typeface="Cambria Math"/>
                      </a:rPr>
                      <m:t>𝑢</m:t>
                    </m:r>
                    <m:r>
                      <a:rPr lang="fr-CH" b="0" i="1" smtClean="0">
                        <a:latin typeface="Cambria Math"/>
                      </a:rPr>
                      <m:t>=</m:t>
                    </m:r>
                    <m:sSup>
                      <m:sSupPr>
                        <m:ctrlPr>
                          <a:rPr lang="fr-CH" b="0" i="1" smtClean="0">
                            <a:latin typeface="Cambria Math"/>
                          </a:rPr>
                        </m:ctrlPr>
                      </m:sSupPr>
                      <m:e>
                        <m:r>
                          <a:rPr lang="fr-CH" b="0" i="1" smtClean="0">
                            <a:latin typeface="Cambria Math"/>
                          </a:rPr>
                          <m:t>𝑟</m:t>
                        </m:r>
                      </m:e>
                      <m:sup>
                        <m:r>
                          <a:rPr lang="fr-CH" b="0" i="1" smtClean="0">
                            <a:latin typeface="Cambria Math"/>
                          </a:rPr>
                          <m:t>∗</m:t>
                        </m:r>
                      </m:sup>
                    </m:sSup>
                  </m:oMath>
                </a14:m>
                <a:endParaRPr lang="fr-CH" dirty="0" smtClean="0"/>
              </a:p>
              <a:p>
                <a:r>
                  <a:rPr lang="fr-CH" dirty="0" smtClean="0"/>
                  <a:t>BGK: </a:t>
                </a:r>
                <a:r>
                  <a:rPr lang="fr-CH" dirty="0" err="1" smtClean="0"/>
                  <a:t>compute</a:t>
                </a:r>
                <a:r>
                  <a:rPr lang="fr-CH" dirty="0" smtClean="0"/>
                  <a:t> </a:t>
                </a:r>
                <a14:m>
                  <m:oMath xmlns:m="http://schemas.openxmlformats.org/officeDocument/2006/math">
                    <m:r>
                      <a:rPr lang="fr-CH" b="0" i="1" smtClean="0">
                        <a:latin typeface="Cambria Math"/>
                      </a:rPr>
                      <m:t>𝑢</m:t>
                    </m:r>
                  </m:oMath>
                </a14:m>
                <a:r>
                  <a:rPr lang="fr-CH" dirty="0" smtClean="0"/>
                  <a:t> </a:t>
                </a:r>
                <a:r>
                  <a:rPr lang="fr-CH" dirty="0" err="1" smtClean="0"/>
                  <a:t>so</a:t>
                </a:r>
                <a:r>
                  <a:rPr lang="fr-CH" dirty="0" smtClean="0"/>
                  <a:t> as to let </a:t>
                </a:r>
                <a:r>
                  <a:rPr lang="fr-CH" dirty="0" err="1" smtClean="0"/>
                  <a:t>storage</a:t>
                </a:r>
                <a:r>
                  <a:rPr lang="fr-CH" dirty="0" smtClean="0"/>
                  <a:t> </a:t>
                </a:r>
                <a:r>
                  <a:rPr lang="fr-CH" dirty="0" err="1" smtClean="0"/>
                  <a:t>level</a:t>
                </a:r>
                <a:r>
                  <a:rPr lang="fr-CH" dirty="0" smtClean="0"/>
                  <a:t> </a:t>
                </a:r>
                <a:r>
                  <a:rPr lang="fr-CH" dirty="0" err="1" smtClean="0"/>
                  <a:t>be</a:t>
                </a:r>
                <a:r>
                  <a:rPr lang="fr-CH" dirty="0" smtClean="0"/>
                  <a:t> close to nominal value </a:t>
                </a:r>
                <a14:m>
                  <m:oMath xmlns:m="http://schemas.openxmlformats.org/officeDocument/2006/math">
                    <m:r>
                      <a:rPr lang="fr-CH" b="0" i="1" dirty="0" smtClean="0">
                        <a:latin typeface="Cambria Math"/>
                      </a:rPr>
                      <m:t> </m:t>
                    </m:r>
                    <m:r>
                      <a:rPr lang="fr-CH" b="0" i="1" dirty="0" smtClean="0">
                        <a:latin typeface="Cambria Math"/>
                      </a:rPr>
                      <m:t>𝜆</m:t>
                    </m:r>
                  </m:oMath>
                </a14:m>
                <a:endParaRPr lang="fr-CH" b="0" dirty="0" smtClean="0"/>
              </a:p>
              <a:p>
                <a:r>
                  <a:rPr lang="fr-CH" dirty="0" err="1" smtClean="0"/>
                  <a:t>Dynamic</a:t>
                </a:r>
                <a:r>
                  <a:rPr lang="fr-CH" dirty="0" smtClean="0"/>
                  <a:t> Reserve: </a:t>
                </a:r>
                <a:r>
                  <a:rPr lang="fr-CH" dirty="0"/>
                  <a:t>compute </a:t>
                </a:r>
                <a14:m>
                  <m:oMath xmlns:m="http://schemas.openxmlformats.org/officeDocument/2006/math">
                    <m:r>
                      <a:rPr lang="fr-CH" i="1">
                        <a:latin typeface="Cambria Math"/>
                      </a:rPr>
                      <m:t>𝑢</m:t>
                    </m:r>
                  </m:oMath>
                </a14:m>
                <a:r>
                  <a:rPr lang="fr-CH" dirty="0"/>
                  <a:t> </a:t>
                </a:r>
                <a:r>
                  <a:rPr lang="fr-CH" dirty="0" err="1"/>
                  <a:t>so</a:t>
                </a:r>
                <a:r>
                  <a:rPr lang="fr-CH" dirty="0"/>
                  <a:t> as to </a:t>
                </a:r>
                <a:r>
                  <a:rPr lang="fr-CH" dirty="0" err="1" smtClean="0"/>
                  <a:t>minimize</a:t>
                </a:r>
                <a:r>
                  <a:rPr lang="fr-CH" dirty="0" smtClean="0"/>
                  <a:t> </a:t>
                </a:r>
                <a:r>
                  <a:rPr lang="fr-CH" dirty="0" err="1" smtClean="0"/>
                  <a:t>average</a:t>
                </a:r>
                <a:r>
                  <a:rPr lang="fr-CH" dirty="0" smtClean="0"/>
                  <a:t> </a:t>
                </a:r>
                <a:r>
                  <a:rPr lang="fr-CH" dirty="0" err="1" smtClean="0"/>
                  <a:t>anticipated</a:t>
                </a:r>
                <a:r>
                  <a:rPr lang="fr-CH" dirty="0" smtClean="0"/>
                  <a:t> </a:t>
                </a:r>
                <a:r>
                  <a:rPr lang="fr-CH" dirty="0" err="1" smtClean="0"/>
                  <a:t>cost</a:t>
                </a:r>
                <a:endParaRPr lang="fr-CH" dirty="0" smtClean="0"/>
              </a:p>
              <a:p>
                <a:pPr lvl="1"/>
                <a:r>
                  <a:rPr lang="fr-CH" dirty="0" err="1" smtClean="0"/>
                  <a:t>Solved</a:t>
                </a:r>
                <a:r>
                  <a:rPr lang="fr-CH" dirty="0" smtClean="0"/>
                  <a:t> </a:t>
                </a:r>
                <a:r>
                  <a:rPr lang="fr-CH" dirty="0" err="1" smtClean="0"/>
                  <a:t>using</a:t>
                </a:r>
                <a:r>
                  <a:rPr lang="fr-CH" dirty="0" smtClean="0"/>
                  <a:t> an MDP model and </a:t>
                </a:r>
                <a:r>
                  <a:rPr lang="fr-CH" dirty="0" err="1" smtClean="0"/>
                  <a:t>policy</a:t>
                </a:r>
                <a:r>
                  <a:rPr lang="fr-CH" dirty="0" smtClean="0"/>
                  <a:t> </a:t>
                </a:r>
                <a:r>
                  <a:rPr lang="fr-CH" dirty="0" err="1" smtClean="0"/>
                  <a:t>iteration</a:t>
                </a:r>
                <a:endParaRPr lang="fr-CH"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388" y="1052513"/>
                <a:ext cx="5094756" cy="5689600"/>
              </a:xfrm>
              <a:blipFill rotWithShape="1">
                <a:blip r:embed="rId2"/>
                <a:stretch>
                  <a:fillRect t="-857" r="-2033"/>
                </a:stretch>
              </a:blipFill>
            </p:spPr>
            <p:txBody>
              <a:bodyPr/>
              <a:lstStyle/>
              <a:p>
                <a:r>
                  <a:rPr lang="fr-CH">
                    <a:noFill/>
                  </a:rPr>
                  <a:t> </a:t>
                </a:r>
              </a:p>
            </p:txBody>
          </p:sp>
        </mc:Fallback>
      </mc:AlternateContent>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41</a:t>
            </a:fld>
            <a:endParaRPr lang="en-US" dirty="0"/>
          </a:p>
        </p:txBody>
      </p:sp>
      <p:sp>
        <p:nvSpPr>
          <p:cNvPr id="5" name="TextBox 4"/>
          <p:cNvSpPr txBox="1"/>
          <p:nvPr/>
        </p:nvSpPr>
        <p:spPr>
          <a:xfrm>
            <a:off x="5695033" y="1562120"/>
            <a:ext cx="1013165" cy="309358"/>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p:sp>
        <p:nvSpPr>
          <p:cNvPr id="6" name="TextBox 5"/>
          <p:cNvSpPr txBox="1"/>
          <p:nvPr/>
        </p:nvSpPr>
        <p:spPr>
          <a:xfrm>
            <a:off x="6738806" y="919686"/>
            <a:ext cx="473495" cy="309358"/>
          </a:xfrm>
          <a:prstGeom prst="rect">
            <a:avLst/>
          </a:prstGeom>
          <a:noFill/>
          <a:ln>
            <a:noFill/>
          </a:ln>
        </p:spPr>
        <p:txBody>
          <a:bodyPr wrap="none" rtlCol="0">
            <a:spAutoFit/>
          </a:bodyPr>
          <a:lstStyle/>
          <a:p>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grpSp>
        <p:nvGrpSpPr>
          <p:cNvPr id="7" name="Group 6"/>
          <p:cNvGrpSpPr/>
          <p:nvPr/>
        </p:nvGrpSpPr>
        <p:grpSpPr>
          <a:xfrm>
            <a:off x="5226333" y="989180"/>
            <a:ext cx="3229846" cy="1854782"/>
            <a:chOff x="406893" y="1559207"/>
            <a:chExt cx="4037040" cy="2214360"/>
          </a:xfrm>
        </p:grpSpPr>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466653" y="1559207"/>
                <a:ext cx="340920" cy="203400"/>
              </p14:xfrm>
            </p:contentPart>
          </mc:Choice>
          <mc:Fallback xmlns="">
            <p:pic>
              <p:nvPicPr>
                <p:cNvPr id="17" name="Ink 16"/>
                <p:cNvPicPr/>
                <p:nvPr/>
              </p:nvPicPr>
              <p:blipFill>
                <a:blip r:embed="rId4"/>
                <a:stretch>
                  <a:fillRect/>
                </a:stretch>
              </p:blipFill>
              <p:spPr>
                <a:xfrm>
                  <a:off x="448653" y="154228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406893" y="3367847"/>
                <a:ext cx="4037040" cy="259560"/>
              </p14:xfrm>
            </p:contentPart>
          </mc:Choice>
          <mc:Fallback xmlns="">
            <p:pic>
              <p:nvPicPr>
                <p:cNvPr id="18" name="Ink 17"/>
                <p:cNvPicPr/>
                <p:nvPr/>
              </p:nvPicPr>
              <p:blipFill>
                <a:blip r:embed="rId6"/>
                <a:stretch>
                  <a:fillRect/>
                </a:stretch>
              </p:blipFill>
              <p:spPr>
                <a:xfrm>
                  <a:off x="390333" y="334804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596253" y="1569287"/>
                <a:ext cx="214920" cy="2204280"/>
              </p14:xfrm>
            </p:contentPart>
          </mc:Choice>
          <mc:Fallback xmlns="">
            <p:pic>
              <p:nvPicPr>
                <p:cNvPr id="19" name="Ink 18"/>
                <p:cNvPicPr/>
                <p:nvPr/>
              </p:nvPicPr>
              <p:blipFill>
                <a:blip r:embed="rId8"/>
                <a:stretch>
                  <a:fillRect/>
                </a:stretch>
              </p:blipFill>
              <p:spPr>
                <a:xfrm>
                  <a:off x="578253" y="1552367"/>
                  <a:ext cx="252360" cy="2240280"/>
                </a:xfrm>
                <a:prstGeom prst="rect">
                  <a:avLst/>
                </a:prstGeom>
              </p:spPr>
            </p:pic>
          </mc:Fallback>
        </mc:AlternateContent>
      </p:grpSp>
      <p:grpSp>
        <p:nvGrpSpPr>
          <p:cNvPr id="17" name="Group 16"/>
          <p:cNvGrpSpPr/>
          <p:nvPr/>
        </p:nvGrpSpPr>
        <p:grpSpPr>
          <a:xfrm>
            <a:off x="7278601" y="1658116"/>
            <a:ext cx="1359475" cy="659467"/>
            <a:chOff x="2355471" y="3403796"/>
            <a:chExt cx="1359475" cy="659467"/>
          </a:xfrm>
        </p:grpSpPr>
        <mc:AlternateContent xmlns:mc="http://schemas.openxmlformats.org/markup-compatibility/2006" xmlns:p14="http://schemas.microsoft.com/office/powerpoint/2010/main">
          <mc:Choice Requires="p14">
            <p:contentPart p14:bwMode="auto" r:id="rId9">
              <p14:nvContentPartPr>
                <p14:cNvPr id="18" name="Ink 17"/>
                <p14:cNvContentPartPr/>
                <p14:nvPr/>
              </p14:nvContentPartPr>
              <p14:xfrm>
                <a:off x="2355471" y="3432773"/>
                <a:ext cx="134585" cy="630490"/>
              </p14:xfrm>
            </p:contentPart>
          </mc:Choice>
          <mc:Fallback xmlns="">
            <p:pic>
              <p:nvPicPr>
                <p:cNvPr id="18" name="Ink 17"/>
                <p:cNvPicPr/>
                <p:nvPr/>
              </p:nvPicPr>
              <p:blipFill>
                <a:blip r:embed="rId10"/>
                <a:stretch>
                  <a:fillRect/>
                </a:stretch>
              </p:blipFill>
              <p:spPr>
                <a:xfrm>
                  <a:off x="2343596" y="3420897"/>
                  <a:ext cx="158335" cy="654241"/>
                </a:xfrm>
                <a:prstGeom prst="rect">
                  <a:avLst/>
                </a:prstGeom>
              </p:spPr>
            </p:pic>
          </mc:Fallback>
        </mc:AlternateContent>
        <mc:AlternateContent xmlns:mc="http://schemas.openxmlformats.org/markup-compatibility/2006" xmlns:a14="http://schemas.microsoft.com/office/drawing/2010/main">
          <mc:Choice Requires="a14">
            <p:sp>
              <p:nvSpPr>
                <p:cNvPr id="19" name="TextBox 18"/>
                <p:cNvSpPr txBox="1"/>
                <p:nvPr/>
              </p:nvSpPr>
              <p:spPr>
                <a:xfrm>
                  <a:off x="2486661" y="3494841"/>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tx1">
                                    <a:lumMod val="75000"/>
                                    <a:lumOff val="25000"/>
                                  </a:schemeClr>
                                </a:solidFill>
                                <a:latin typeface="Cambria Math"/>
                              </a:rPr>
                            </m:ctrlPr>
                          </m:sSubSupPr>
                          <m:e>
                            <m:r>
                              <a:rPr lang="fr-CH" b="0" i="1" dirty="0" smtClean="0">
                                <a:solidFill>
                                  <a:schemeClr val="tx1">
                                    <a:lumMod val="75000"/>
                                    <a:lumOff val="25000"/>
                                  </a:schemeClr>
                                </a:solidFill>
                                <a:latin typeface="Cambria Math"/>
                              </a:rPr>
                              <m:t>𝑃</m:t>
                            </m:r>
                          </m:e>
                          <m:sub>
                            <m:r>
                              <a:rPr lang="fr-CH" i="1" dirty="0" smtClean="0">
                                <a:solidFill>
                                  <a:schemeClr val="tx1">
                                    <a:lumMod val="75000"/>
                                    <a:lumOff val="25000"/>
                                  </a:schemeClr>
                                </a:solidFill>
                                <a:latin typeface="Cambria Math"/>
                              </a:rPr>
                              <m:t>𝑡</m:t>
                            </m:r>
                          </m:sub>
                          <m:sup>
                            <m:r>
                              <a:rPr lang="fr-CH" i="1" dirty="0" smtClean="0">
                                <a:solidFill>
                                  <a:schemeClr val="tx1">
                                    <a:lumMod val="75000"/>
                                    <a:lumOff val="25000"/>
                                  </a:schemeClr>
                                </a:solidFill>
                                <a:latin typeface="Cambria Math"/>
                              </a:rPr>
                              <m:t>𝑓</m:t>
                            </m:r>
                          </m:sup>
                        </m:sSubSup>
                        <m:r>
                          <a:rPr lang="fr-CH" i="1" dirty="0"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𝑡</m:t>
                        </m:r>
                        <m:r>
                          <a:rPr lang="fr-CH" i="1" dirty="0" err="1" smtClean="0">
                            <a:solidFill>
                              <a:schemeClr val="tx1">
                                <a:lumMod val="75000"/>
                                <a:lumOff val="25000"/>
                              </a:schemeClr>
                            </a:solidFill>
                            <a:latin typeface="Cambria Math"/>
                          </a:rPr>
                          <m:t>+</m:t>
                        </m:r>
                        <m:r>
                          <a:rPr lang="fr-CH" i="1" dirty="0" err="1" smtClean="0">
                            <a:solidFill>
                              <a:schemeClr val="tx1">
                                <a:lumMod val="75000"/>
                                <a:lumOff val="25000"/>
                              </a:schemeClr>
                            </a:solidFill>
                            <a:latin typeface="Cambria Math"/>
                          </a:rPr>
                          <m:t>𝑛</m:t>
                        </m:r>
                        <m:r>
                          <a:rPr lang="fr-CH" i="1" dirty="0" smtClean="0">
                            <a:solidFill>
                              <a:schemeClr val="tx1">
                                <a:lumMod val="75000"/>
                                <a:lumOff val="25000"/>
                              </a:schemeClr>
                            </a:solidFill>
                            <a:latin typeface="Cambria Math"/>
                          </a:rPr>
                          <m:t>)</m:t>
                        </m:r>
                      </m:oMath>
                    </m:oMathPara>
                  </a14:m>
                  <a:endParaRPr lang="fr-CH" dirty="0" smtClean="0">
                    <a:solidFill>
                      <a:schemeClr val="tx1">
                        <a:lumMod val="75000"/>
                        <a:lumOff val="25000"/>
                      </a:schemeClr>
                    </a:solidFill>
                    <a:latin typeface="+mj-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486661" y="3494841"/>
                  <a:ext cx="1228285" cy="427809"/>
                </a:xfrm>
                <a:prstGeom prst="rect">
                  <a:avLst/>
                </a:prstGeom>
                <a:blipFill rotWithShape="1">
                  <a:blip r:embed="rId11"/>
                  <a:stretch>
                    <a:fillRect b="-10000"/>
                  </a:stretch>
                </a:blipFill>
                <a:ln>
                  <a:noFill/>
                </a:ln>
              </p:spPr>
              <p:txBody>
                <a:bodyPr/>
                <a:lstStyle/>
                <a:p>
                  <a:r>
                    <a:rPr lang="fr-CH">
                      <a:noFill/>
                    </a:rPr>
                    <a:t> </a:t>
                  </a:r>
                </a:p>
              </p:txBody>
            </p:sp>
          </mc:Fallback>
        </mc:AlternateContent>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2492672" y="3403796"/>
                <a:ext cx="185040" cy="632880"/>
              </p14:xfrm>
            </p:contentPart>
          </mc:Choice>
          <mc:Fallback xmlns="">
            <p:pic>
              <p:nvPicPr>
                <p:cNvPr id="20" name="Ink 19"/>
                <p:cNvPicPr/>
                <p:nvPr/>
              </p:nvPicPr>
              <p:blipFill>
                <a:blip r:embed="rId13"/>
                <a:stretch>
                  <a:fillRect/>
                </a:stretch>
              </p:blipFill>
              <p:spPr>
                <a:xfrm>
                  <a:off x="2491232" y="3402356"/>
                  <a:ext cx="187920" cy="635760"/>
                </a:xfrm>
                <a:prstGeom prst="rect">
                  <a:avLst/>
                </a:prstGeom>
              </p:spPr>
            </p:pic>
          </mc:Fallback>
        </mc:AlternateContent>
      </p:grpSp>
      <p:grpSp>
        <p:nvGrpSpPr>
          <p:cNvPr id="21" name="Group 20"/>
          <p:cNvGrpSpPr/>
          <p:nvPr/>
        </p:nvGrpSpPr>
        <p:grpSpPr>
          <a:xfrm>
            <a:off x="6913896" y="1034796"/>
            <a:ext cx="1787050" cy="1630130"/>
            <a:chOff x="1990766" y="2773333"/>
            <a:chExt cx="1787050" cy="1630130"/>
          </a:xfrm>
        </p:grpSpPr>
        <p:grpSp>
          <p:nvGrpSpPr>
            <p:cNvPr id="22" name="Group 21"/>
            <p:cNvGrpSpPr/>
            <p:nvPr/>
          </p:nvGrpSpPr>
          <p:grpSpPr>
            <a:xfrm>
              <a:off x="2240984" y="2773333"/>
              <a:ext cx="1536832" cy="1630130"/>
              <a:chOff x="2240984" y="2758701"/>
              <a:chExt cx="1536832" cy="1630130"/>
            </a:xfrm>
          </p:grpSpPr>
          <mc:AlternateContent xmlns:mc="http://schemas.openxmlformats.org/markup-compatibility/2006" xmlns:a14="http://schemas.microsoft.com/office/drawing/2010/main">
            <mc:Choice Requires="a14">
              <p:sp>
                <p:nvSpPr>
                  <p:cNvPr id="26" name="TextBox 25"/>
                  <p:cNvSpPr txBox="1"/>
                  <p:nvPr/>
                </p:nvSpPr>
                <p:spPr>
                  <a:xfrm>
                    <a:off x="2240984" y="3961022"/>
                    <a:ext cx="1295291"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rgbClr val="00B050"/>
                                  </a:solidFill>
                                  <a:latin typeface="Cambria Math"/>
                                </a:rPr>
                              </m:ctrlPr>
                            </m:sSubSupPr>
                            <m:e>
                              <m:r>
                                <a:rPr lang="fr-CH" i="1" dirty="0" smtClean="0">
                                  <a:solidFill>
                                    <a:srgbClr val="00B050"/>
                                  </a:solidFill>
                                  <a:latin typeface="Cambria Math"/>
                                </a:rPr>
                                <m:t>𝑊</m:t>
                              </m:r>
                            </m:e>
                            <m:sub>
                              <m:r>
                                <a:rPr lang="fr-CH" i="1" dirty="0" smtClean="0">
                                  <a:solidFill>
                                    <a:srgbClr val="00B050"/>
                                  </a:solidFill>
                                  <a:latin typeface="Cambria Math"/>
                                </a:rPr>
                                <m:t>𝑡</m:t>
                              </m:r>
                            </m:sub>
                            <m:sup>
                              <m:r>
                                <a:rPr lang="fr-CH" i="1" dirty="0" smtClean="0">
                                  <a:solidFill>
                                    <a:srgbClr val="00B050"/>
                                  </a:solidFill>
                                  <a:latin typeface="Cambria Math"/>
                                </a:rPr>
                                <m:t>𝑓</m:t>
                              </m:r>
                            </m:sup>
                          </m:sSubSup>
                          <m:r>
                            <a:rPr lang="fr-CH" i="1" dirty="0" smtClean="0">
                              <a:solidFill>
                                <a:srgbClr val="00B050"/>
                              </a:solidFill>
                              <a:latin typeface="Cambria Math"/>
                            </a:rPr>
                            <m:t>(</m:t>
                          </m:r>
                          <m:r>
                            <a:rPr lang="fr-CH" i="1" dirty="0" err="1" smtClean="0">
                              <a:solidFill>
                                <a:srgbClr val="00B050"/>
                              </a:solidFill>
                              <a:latin typeface="Cambria Math"/>
                            </a:rPr>
                            <m:t>𝑡</m:t>
                          </m:r>
                          <m:r>
                            <a:rPr lang="fr-CH" i="1" dirty="0" err="1" smtClean="0">
                              <a:solidFill>
                                <a:srgbClr val="00B050"/>
                              </a:solidFill>
                              <a:latin typeface="Cambria Math"/>
                            </a:rPr>
                            <m:t>+</m:t>
                          </m:r>
                          <m:r>
                            <a:rPr lang="fr-CH" i="1" dirty="0" err="1" smtClean="0">
                              <a:solidFill>
                                <a:srgbClr val="00B050"/>
                              </a:solidFill>
                              <a:latin typeface="Cambria Math"/>
                            </a:rPr>
                            <m:t>𝑛</m:t>
                          </m:r>
                          <m:r>
                            <a:rPr lang="fr-CH" i="1" dirty="0" smtClean="0">
                              <a:solidFill>
                                <a:srgbClr val="00B050"/>
                              </a:solidFill>
                              <a:latin typeface="Cambria Math"/>
                            </a:rPr>
                            <m:t>)</m:t>
                          </m:r>
                        </m:oMath>
                      </m:oMathPara>
                    </a14:m>
                    <a:endParaRPr lang="fr-CH" dirty="0" smtClean="0">
                      <a:solidFill>
                        <a:srgbClr val="00B050"/>
                      </a:solidFill>
                      <a:latin typeface="+mj-l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240984" y="3961022"/>
                    <a:ext cx="1295291" cy="427809"/>
                  </a:xfrm>
                  <a:prstGeom prst="rect">
                    <a:avLst/>
                  </a:prstGeom>
                  <a:blipFill rotWithShape="1">
                    <a:blip r:embed="rId14"/>
                    <a:stretch>
                      <a:fillRect b="-1000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549531" y="2758701"/>
                    <a:ext cx="1228285" cy="427809"/>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fr-CH" i="1" dirty="0" smtClean="0">
                                  <a:solidFill>
                                    <a:schemeClr val="accent4">
                                      <a:lumMod val="50000"/>
                                      <a:lumOff val="50000"/>
                                    </a:schemeClr>
                                  </a:solidFill>
                                  <a:latin typeface="Cambria Math"/>
                                </a:rPr>
                              </m:ctrlPr>
                            </m:sSubSupPr>
                            <m:e>
                              <m:r>
                                <a:rPr lang="fr-CH" b="0" i="1" dirty="0" smtClean="0">
                                  <a:solidFill>
                                    <a:schemeClr val="accent4">
                                      <a:lumMod val="50000"/>
                                      <a:lumOff val="50000"/>
                                    </a:schemeClr>
                                  </a:solidFill>
                                  <a:latin typeface="Cambria Math"/>
                                </a:rPr>
                                <m:t>𝐷</m:t>
                              </m:r>
                            </m:e>
                            <m:sub>
                              <m:r>
                                <a:rPr lang="fr-CH" i="1" dirty="0" smtClean="0">
                                  <a:solidFill>
                                    <a:schemeClr val="accent4">
                                      <a:lumMod val="50000"/>
                                      <a:lumOff val="50000"/>
                                    </a:schemeClr>
                                  </a:solidFill>
                                  <a:latin typeface="Cambria Math"/>
                                </a:rPr>
                                <m:t>𝑡</m:t>
                              </m:r>
                            </m:sub>
                            <m:sup>
                              <m:r>
                                <a:rPr lang="fr-CH" i="1" dirty="0" smtClean="0">
                                  <a:solidFill>
                                    <a:schemeClr val="accent4">
                                      <a:lumMod val="50000"/>
                                      <a:lumOff val="50000"/>
                                    </a:schemeClr>
                                  </a:solidFill>
                                  <a:latin typeface="Cambria Math"/>
                                </a:rPr>
                                <m:t>𝑓</m:t>
                              </m:r>
                            </m:sup>
                          </m:sSubSup>
                          <m:r>
                            <a:rPr lang="fr-CH" i="1" dirty="0"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𝑡</m:t>
                          </m:r>
                          <m:r>
                            <a:rPr lang="fr-CH" i="1" dirty="0" err="1" smtClean="0">
                              <a:solidFill>
                                <a:schemeClr val="accent4">
                                  <a:lumMod val="50000"/>
                                  <a:lumOff val="50000"/>
                                </a:schemeClr>
                              </a:solidFill>
                              <a:latin typeface="Cambria Math"/>
                            </a:rPr>
                            <m:t>+</m:t>
                          </m:r>
                          <m:r>
                            <a:rPr lang="fr-CH" i="1" dirty="0" err="1" smtClean="0">
                              <a:solidFill>
                                <a:schemeClr val="accent4">
                                  <a:lumMod val="50000"/>
                                  <a:lumOff val="50000"/>
                                </a:schemeClr>
                              </a:solidFill>
                              <a:latin typeface="Cambria Math"/>
                            </a:rPr>
                            <m:t>𝑛</m:t>
                          </m:r>
                          <m:r>
                            <a:rPr lang="fr-CH" i="1" dirty="0" smtClean="0">
                              <a:solidFill>
                                <a:schemeClr val="accent4">
                                  <a:lumMod val="50000"/>
                                  <a:lumOff val="50000"/>
                                </a:schemeClr>
                              </a:solidFill>
                              <a:latin typeface="Cambria Math"/>
                            </a:rPr>
                            <m:t>)</m:t>
                          </m:r>
                        </m:oMath>
                      </m:oMathPara>
                    </a14:m>
                    <a:endParaRPr lang="fr-CH" dirty="0" smtClean="0">
                      <a:solidFill>
                        <a:schemeClr val="accent4">
                          <a:lumMod val="50000"/>
                          <a:lumOff val="50000"/>
                        </a:schemeClr>
                      </a:solidFill>
                      <a:latin typeface="+mj-lt"/>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549531" y="2758701"/>
                    <a:ext cx="1228285" cy="427809"/>
                  </a:xfrm>
                  <a:prstGeom prst="rect">
                    <a:avLst/>
                  </a:prstGeom>
                  <a:blipFill rotWithShape="1">
                    <a:blip r:embed="rId15"/>
                    <a:stretch>
                      <a:fillRect b="-10000"/>
                    </a:stretch>
                  </a:blipFill>
                  <a:ln>
                    <a:noFill/>
                  </a:ln>
                </p:spPr>
                <p:txBody>
                  <a:bodyPr/>
                  <a:lstStyle/>
                  <a:p>
                    <a:r>
                      <a:rPr lang="fr-CH">
                        <a:noFill/>
                      </a:rPr>
                      <a:t> </a:t>
                    </a:r>
                  </a:p>
                </p:txBody>
              </p:sp>
            </mc:Fallback>
          </mc:AlternateContent>
        </p:grpSp>
        <p:grpSp>
          <p:nvGrpSpPr>
            <p:cNvPr id="23" name="Group 22"/>
            <p:cNvGrpSpPr/>
            <p:nvPr/>
          </p:nvGrpSpPr>
          <p:grpSpPr>
            <a:xfrm>
              <a:off x="1990766" y="3071591"/>
              <a:ext cx="578880" cy="981720"/>
              <a:chOff x="1990766" y="3071591"/>
              <a:chExt cx="578880" cy="981720"/>
            </a:xfrm>
          </p:grpSpPr>
          <mc:AlternateContent xmlns:mc="http://schemas.openxmlformats.org/markup-compatibility/2006" xmlns:p14="http://schemas.microsoft.com/office/powerpoint/2010/main">
            <mc:Choice Requires="p14">
              <p:contentPart p14:bwMode="auto" r:id="rId16">
                <p14:nvContentPartPr>
                  <p14:cNvPr id="24" name="Ink 23"/>
                  <p14:cNvContentPartPr/>
                  <p14:nvPr/>
                </p14:nvContentPartPr>
                <p14:xfrm>
                  <a:off x="2167886" y="3071591"/>
                  <a:ext cx="401760" cy="237600"/>
                </p14:xfrm>
              </p:contentPart>
            </mc:Choice>
            <mc:Fallback xmlns="">
              <p:pic>
                <p:nvPicPr>
                  <p:cNvPr id="24" name="Ink 23"/>
                  <p:cNvPicPr/>
                  <p:nvPr/>
                </p:nvPicPr>
                <p:blipFill>
                  <a:blip r:embed="rId17"/>
                  <a:stretch>
                    <a:fillRect/>
                  </a:stretch>
                </p:blipFill>
                <p:spPr>
                  <a:xfrm>
                    <a:off x="2156006" y="3059711"/>
                    <a:ext cx="425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p14:cNvContentPartPr/>
                  <p14:nvPr/>
                </p14:nvContentPartPr>
                <p14:xfrm>
                  <a:off x="1990766" y="3894191"/>
                  <a:ext cx="342720" cy="159120"/>
                </p14:xfrm>
              </p:contentPart>
            </mc:Choice>
            <mc:Fallback xmlns="">
              <p:pic>
                <p:nvPicPr>
                  <p:cNvPr id="25" name="Ink 24"/>
                  <p:cNvPicPr/>
                  <p:nvPr/>
                </p:nvPicPr>
                <p:blipFill>
                  <a:blip r:embed="rId19"/>
                  <a:stretch>
                    <a:fillRect/>
                  </a:stretch>
                </p:blipFill>
                <p:spPr>
                  <a:xfrm>
                    <a:off x="1978886" y="3882311"/>
                    <a:ext cx="366480" cy="18288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0">
            <p14:nvContentPartPr>
              <p14:cNvPr id="29" name="Ink 28"/>
              <p14:cNvContentPartPr/>
              <p14:nvPr/>
            </p14:nvContentPartPr>
            <p14:xfrm>
              <a:off x="5582148" y="1222496"/>
              <a:ext cx="1479842" cy="456584"/>
            </p14:xfrm>
          </p:contentPart>
        </mc:Choice>
        <mc:Fallback xmlns="">
          <p:pic>
            <p:nvPicPr>
              <p:cNvPr id="29" name="Ink 28"/>
              <p:cNvPicPr/>
              <p:nvPr/>
            </p:nvPicPr>
            <p:blipFill>
              <a:blip r:embed="rId21"/>
              <a:stretch>
                <a:fillRect/>
              </a:stretch>
            </p:blipFill>
            <p:spPr>
              <a:xfrm>
                <a:off x="5570269" y="1210613"/>
                <a:ext cx="1503600" cy="48034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0" name="Ink 29"/>
              <p14:cNvContentPartPr/>
              <p14:nvPr/>
            </p14:nvContentPartPr>
            <p14:xfrm>
              <a:off x="5540674" y="1885887"/>
              <a:ext cx="1341305" cy="250280"/>
            </p14:xfrm>
          </p:contentPart>
        </mc:Choice>
        <mc:Fallback xmlns="">
          <p:pic>
            <p:nvPicPr>
              <p:cNvPr id="30" name="Ink 29"/>
              <p:cNvPicPr/>
              <p:nvPr/>
            </p:nvPicPr>
            <p:blipFill>
              <a:blip r:embed="rId23"/>
              <a:stretch>
                <a:fillRect/>
              </a:stretch>
            </p:blipFill>
            <p:spPr>
              <a:xfrm>
                <a:off x="5528794" y="1874003"/>
                <a:ext cx="1365064" cy="27404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p14:cNvContentPartPr/>
              <p14:nvPr/>
            </p14:nvContentPartPr>
            <p14:xfrm>
              <a:off x="6882431" y="1098282"/>
              <a:ext cx="422812" cy="1677777"/>
            </p14:xfrm>
          </p:contentPart>
        </mc:Choice>
        <mc:Fallback xmlns="">
          <p:pic>
            <p:nvPicPr>
              <p:cNvPr id="31" name="Ink 30"/>
              <p:cNvPicPr/>
              <p:nvPr/>
            </p:nvPicPr>
            <p:blipFill>
              <a:blip r:embed="rId25"/>
              <a:stretch>
                <a:fillRect/>
              </a:stretch>
            </p:blipFill>
            <p:spPr>
              <a:xfrm>
                <a:off x="6874148" y="1090001"/>
                <a:ext cx="439379" cy="169433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 name="Ink 31"/>
              <p14:cNvContentPartPr/>
              <p14:nvPr/>
            </p14:nvContentPartPr>
            <p14:xfrm>
              <a:off x="7155309" y="1251745"/>
              <a:ext cx="339863" cy="1492028"/>
            </p14:xfrm>
          </p:contentPart>
        </mc:Choice>
        <mc:Fallback xmlns="">
          <p:pic>
            <p:nvPicPr>
              <p:cNvPr id="32" name="Ink 31"/>
              <p:cNvPicPr/>
              <p:nvPr/>
            </p:nvPicPr>
            <p:blipFill>
              <a:blip r:embed="rId27"/>
              <a:stretch>
                <a:fillRect/>
              </a:stretch>
            </p:blipFill>
            <p:spPr>
              <a:xfrm>
                <a:off x="7147028" y="1243466"/>
                <a:ext cx="356424" cy="150858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 32"/>
              <p14:cNvContentPartPr/>
              <p14:nvPr/>
            </p14:nvContentPartPr>
            <p14:xfrm>
              <a:off x="6632143" y="2652283"/>
              <a:ext cx="105233" cy="189474"/>
            </p14:xfrm>
          </p:contentPart>
        </mc:Choice>
        <mc:Fallback xmlns="">
          <p:pic>
            <p:nvPicPr>
              <p:cNvPr id="33" name="Ink 32"/>
              <p:cNvPicPr/>
              <p:nvPr/>
            </p:nvPicPr>
            <p:blipFill>
              <a:blip r:embed="rId29"/>
              <a:stretch>
                <a:fillRect/>
              </a:stretch>
            </p:blipFill>
            <p:spPr>
              <a:xfrm>
                <a:off x="6623854" y="2644014"/>
                <a:ext cx="121811" cy="20601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p14:cNvContentPartPr/>
              <p14:nvPr/>
            </p14:nvContentPartPr>
            <p14:xfrm>
              <a:off x="7077103" y="2799883"/>
              <a:ext cx="481433" cy="144114"/>
            </p14:xfrm>
          </p:contentPart>
        </mc:Choice>
        <mc:Fallback xmlns="">
          <p:pic>
            <p:nvPicPr>
              <p:cNvPr id="37" name="Ink 36"/>
              <p:cNvPicPr/>
              <p:nvPr/>
            </p:nvPicPr>
            <p:blipFill>
              <a:blip r:embed="rId31"/>
              <a:stretch>
                <a:fillRect/>
              </a:stretch>
            </p:blipFill>
            <p:spPr>
              <a:xfrm>
                <a:off x="7068821" y="2791617"/>
                <a:ext cx="497997" cy="160646"/>
              </a:xfrm>
              <a:prstGeom prst="rect">
                <a:avLst/>
              </a:prstGeom>
            </p:spPr>
          </p:pic>
        </mc:Fallback>
      </mc:AlternateContent>
      <p:grpSp>
        <p:nvGrpSpPr>
          <p:cNvPr id="39" name="Group 38"/>
          <p:cNvGrpSpPr/>
          <p:nvPr/>
        </p:nvGrpSpPr>
        <p:grpSpPr>
          <a:xfrm>
            <a:off x="7426470" y="1358326"/>
            <a:ext cx="681640" cy="369332"/>
            <a:chOff x="7426470" y="1358326"/>
            <a:chExt cx="681640" cy="369332"/>
          </a:xfrm>
        </p:grpSpPr>
        <mc:AlternateContent xmlns:mc="http://schemas.openxmlformats.org/markup-compatibility/2006" xmlns:p14="http://schemas.microsoft.com/office/powerpoint/2010/main">
          <mc:Choice Requires="p14">
            <p:contentPart p14:bwMode="auto" r:id="rId32">
              <p14:nvContentPartPr>
                <p14:cNvPr id="36" name="Ink 35"/>
                <p14:cNvContentPartPr/>
                <p14:nvPr/>
              </p14:nvContentPartPr>
              <p14:xfrm>
                <a:off x="7426470" y="1358326"/>
                <a:ext cx="94320" cy="330480"/>
              </p14:xfrm>
            </p:contentPart>
          </mc:Choice>
          <mc:Fallback xmlns="">
            <p:pic>
              <p:nvPicPr>
                <p:cNvPr id="36" name="Ink 35"/>
                <p:cNvPicPr/>
                <p:nvPr/>
              </p:nvPicPr>
              <p:blipFill>
                <a:blip r:embed="rId33"/>
                <a:stretch>
                  <a:fillRect/>
                </a:stretch>
              </p:blipFill>
              <p:spPr>
                <a:xfrm>
                  <a:off x="7414590" y="1346446"/>
                  <a:ext cx="118080" cy="354240"/>
                </a:xfrm>
                <a:prstGeom prst="rect">
                  <a:avLst/>
                </a:prstGeom>
              </p:spPr>
            </p:pic>
          </mc:Fallback>
        </mc:AlternateContent>
        <mc:AlternateContent xmlns:mc="http://schemas.openxmlformats.org/markup-compatibility/2006" xmlns:a14="http://schemas.microsoft.com/office/drawing/2010/main">
          <mc:Choice Requires="a14">
            <p:sp>
              <p:nvSpPr>
                <p:cNvPr id="38" name="TextBox 37"/>
                <p:cNvSpPr txBox="1"/>
                <p:nvPr/>
              </p:nvSpPr>
              <p:spPr>
                <a:xfrm>
                  <a:off x="7558536" y="1358326"/>
                  <a:ext cx="549574"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CH" i="1" dirty="0" smtClean="0">
                            <a:solidFill>
                              <a:srgbClr val="FF0000"/>
                            </a:solidFill>
                            <a:latin typeface="Cambria Math"/>
                          </a:rPr>
                          <m:t>−</m:t>
                        </m:r>
                        <m:r>
                          <a:rPr lang="fr-CH" i="1" dirty="0" smtClean="0">
                            <a:solidFill>
                              <a:srgbClr val="FF0000"/>
                            </a:solidFill>
                            <a:latin typeface="Cambria Math"/>
                          </a:rPr>
                          <m:t>𝑢</m:t>
                        </m:r>
                      </m:oMath>
                    </m:oMathPara>
                  </a14:m>
                  <a:endParaRPr lang="fr-CH" dirty="0" smtClean="0">
                    <a:solidFill>
                      <a:srgbClr val="FF0000"/>
                    </a:solidFill>
                    <a:latin typeface="+mj-lt"/>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7558536" y="1358326"/>
                  <a:ext cx="549574" cy="369332"/>
                </a:xfrm>
                <a:prstGeom prst="rect">
                  <a:avLst/>
                </a:prstGeom>
                <a:blipFill rotWithShape="1">
                  <a:blip r:embed="rId34"/>
                  <a:stretch>
                    <a:fillRect/>
                  </a:stretch>
                </a:blipFill>
                <a:ln>
                  <a:noFill/>
                </a:ln>
              </p:spPr>
              <p:txBody>
                <a:bodyPr/>
                <a:lstStyle/>
                <a:p>
                  <a:r>
                    <a:rPr lang="fr-CH">
                      <a:noFill/>
                    </a:rPr>
                    <a:t> </a:t>
                  </a:r>
                </a:p>
              </p:txBody>
            </p:sp>
          </mc:Fallback>
        </mc:AlternateContent>
      </p:grpSp>
    </p:spTree>
    <p:extLst>
      <p:ext uri="{BB962C8B-B14F-4D97-AF65-F5344CB8AC3E}">
        <p14:creationId xmlns:p14="http://schemas.microsoft.com/office/powerpoint/2010/main" val="281423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Reserve uses a Control Law </a:t>
            </a:r>
            <a:endParaRPr lang="en-US" dirty="0"/>
          </a:p>
        </p:txBody>
      </p:sp>
      <p:sp>
        <p:nvSpPr>
          <p:cNvPr id="21" name="Content Placeholder 20"/>
          <p:cNvSpPr>
            <a:spLocks noGrp="1"/>
          </p:cNvSpPr>
          <p:nvPr>
            <p:ph idx="1"/>
          </p:nvPr>
        </p:nvSpPr>
        <p:spPr>
          <a:xfrm>
            <a:off x="179388" y="755054"/>
            <a:ext cx="8856662" cy="5689600"/>
          </a:xfrm>
        </p:spPr>
        <p:txBody>
          <a:bodyPr/>
          <a:lstStyle/>
          <a:p>
            <a:pPr lvl="1"/>
            <a:r>
              <a:rPr lang="en-US" dirty="0" smtClean="0"/>
              <a:t>Effective algorithm to the Dynamic Reserve policy</a:t>
            </a:r>
            <a:endParaRPr lang="en-US"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42</a:t>
            </a:fld>
            <a:endParaRPr lang="en-US"/>
          </a:p>
        </p:txBody>
      </p:sp>
      <p:cxnSp>
        <p:nvCxnSpPr>
          <p:cNvPr id="13" name="Straight Connector 12"/>
          <p:cNvCxnSpPr/>
          <p:nvPr/>
        </p:nvCxnSpPr>
        <p:spPr bwMode="auto">
          <a:xfrm flipH="1">
            <a:off x="128469" y="3438446"/>
            <a:ext cx="8735921" cy="7557"/>
          </a:xfrm>
          <a:prstGeom prst="line">
            <a:avLst/>
          </a:prstGeom>
          <a:ln w="28575">
            <a:prstDash val="dash"/>
            <a:headEnd type="none" w="med" len="med"/>
            <a:tailEnd type="none" w="med" len="med"/>
          </a:ln>
        </p:spPr>
        <p:style>
          <a:lnRef idx="3">
            <a:schemeClr val="dk1"/>
          </a:lnRef>
          <a:fillRef idx="0">
            <a:schemeClr val="dk1"/>
          </a:fillRef>
          <a:effectRef idx="2">
            <a:schemeClr val="dk1"/>
          </a:effectRef>
          <a:fontRef idx="minor">
            <a:schemeClr val="tx1"/>
          </a:fontRef>
        </p:style>
      </p:cxnSp>
      <p:graphicFrame>
        <p:nvGraphicFramePr>
          <p:cNvPr id="48136" name="Object 8"/>
          <p:cNvGraphicFramePr>
            <a:graphicFrameLocks noChangeAspect="1"/>
          </p:cNvGraphicFramePr>
          <p:nvPr/>
        </p:nvGraphicFramePr>
        <p:xfrm>
          <a:off x="1210827" y="1435580"/>
          <a:ext cx="2695575" cy="1352550"/>
        </p:xfrm>
        <a:graphic>
          <a:graphicData uri="http://schemas.openxmlformats.org/presentationml/2006/ole">
            <mc:AlternateContent xmlns:mc="http://schemas.openxmlformats.org/markup-compatibility/2006">
              <mc:Choice xmlns:v="urn:schemas-microsoft-com:vml" Requires="v">
                <p:oleObj spid="_x0000_s48500" name="Acrobat Document" r:id="rId3" imgW="3591000" imgH="1801800" progId="AcroExch.Document.7">
                  <p:embed/>
                </p:oleObj>
              </mc:Choice>
              <mc:Fallback>
                <p:oleObj name="Acrobat Document" r:id="rId3" imgW="3591000" imgH="1801800" progId="AcroExch.Document.7">
                  <p:embed/>
                  <p:pic>
                    <p:nvPicPr>
                      <p:cNvPr id="0"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827" y="1435580"/>
                        <a:ext cx="26955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7" name="Object 9"/>
          <p:cNvGraphicFramePr>
            <a:graphicFrameLocks noChangeAspect="1"/>
          </p:cNvGraphicFramePr>
          <p:nvPr/>
        </p:nvGraphicFramePr>
        <p:xfrm>
          <a:off x="1180150" y="4224591"/>
          <a:ext cx="2695575" cy="1352550"/>
        </p:xfrm>
        <a:graphic>
          <a:graphicData uri="http://schemas.openxmlformats.org/presentationml/2006/ole">
            <mc:AlternateContent xmlns:mc="http://schemas.openxmlformats.org/markup-compatibility/2006">
              <mc:Choice xmlns:v="urn:schemas-microsoft-com:vml" Requires="v">
                <p:oleObj spid="_x0000_s48501" name="Acrobat Document" r:id="rId5" imgW="3591000" imgH="1801800" progId="AcroExch.Document.7">
                  <p:embed/>
                </p:oleObj>
              </mc:Choice>
              <mc:Fallback>
                <p:oleObj name="Acrobat Document" r:id="rId5" imgW="3591000" imgH="1801800" progId="AcroExch.Document.7">
                  <p:embed/>
                  <p:pic>
                    <p:nvPicPr>
                      <p:cNvPr id="0"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150" y="4224591"/>
                        <a:ext cx="26955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8" name="Object 10"/>
          <p:cNvGraphicFramePr>
            <a:graphicFrameLocks noChangeAspect="1"/>
          </p:cNvGraphicFramePr>
          <p:nvPr/>
        </p:nvGraphicFramePr>
        <p:xfrm>
          <a:off x="5114794" y="1419826"/>
          <a:ext cx="2695575" cy="1352550"/>
        </p:xfrm>
        <a:graphic>
          <a:graphicData uri="http://schemas.openxmlformats.org/presentationml/2006/ole">
            <mc:AlternateContent xmlns:mc="http://schemas.openxmlformats.org/markup-compatibility/2006">
              <mc:Choice xmlns:v="urn:schemas-microsoft-com:vml" Requires="v">
                <p:oleObj spid="_x0000_s48502" name="Acrobat Document" r:id="rId7" imgW="3591000" imgH="1801800" progId="AcroExch.Document.7">
                  <p:embed/>
                </p:oleObj>
              </mc:Choice>
              <mc:Fallback>
                <p:oleObj name="Acrobat Document" r:id="rId7" imgW="3591000" imgH="1801800" progId="AcroExch.Document.7">
                  <p:embed/>
                  <p:pic>
                    <p:nvPicPr>
                      <p:cNvPr id="0"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4794" y="1419826"/>
                        <a:ext cx="26955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9" name="Object 11"/>
          <p:cNvGraphicFramePr>
            <a:graphicFrameLocks noChangeAspect="1"/>
          </p:cNvGraphicFramePr>
          <p:nvPr/>
        </p:nvGraphicFramePr>
        <p:xfrm>
          <a:off x="5194862" y="4195909"/>
          <a:ext cx="2695575" cy="1352550"/>
        </p:xfrm>
        <a:graphic>
          <a:graphicData uri="http://schemas.openxmlformats.org/presentationml/2006/ole">
            <mc:AlternateContent xmlns:mc="http://schemas.openxmlformats.org/markup-compatibility/2006">
              <mc:Choice xmlns:v="urn:schemas-microsoft-com:vml" Requires="v">
                <p:oleObj spid="_x0000_s48503" name="Acrobat Document" r:id="rId9" imgW="3591000" imgH="1801800" progId="AcroExch.Document.7">
                  <p:embed/>
                </p:oleObj>
              </mc:Choice>
              <mc:Fallback>
                <p:oleObj name="Acrobat Document" r:id="rId9" imgW="3591000" imgH="1801800" progId="AcroExch.Document.7">
                  <p:embed/>
                  <p:pic>
                    <p:nvPicPr>
                      <p:cNvPr id="0" name="Picture 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94862" y="4195909"/>
                        <a:ext cx="2695575"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 name="Picture 8"/>
          <p:cNvPicPr>
            <a:picLocks noChangeAspect="1" noChangeArrowheads="1"/>
          </p:cNvPicPr>
          <p:nvPr/>
        </p:nvPicPr>
        <p:blipFill>
          <a:blip r:embed="rId11" cstate="print"/>
          <a:srcRect/>
          <a:stretch>
            <a:fillRect/>
          </a:stretch>
        </p:blipFill>
        <p:spPr bwMode="auto">
          <a:xfrm rot="16200000">
            <a:off x="-837950" y="4857593"/>
            <a:ext cx="2540694" cy="221230"/>
          </a:xfrm>
          <a:prstGeom prst="rect">
            <a:avLst/>
          </a:prstGeom>
          <a:noFill/>
          <a:ln w="9525">
            <a:noFill/>
            <a:miter lim="800000"/>
            <a:headEnd/>
            <a:tailEnd/>
          </a:ln>
        </p:spPr>
      </p:pic>
      <p:cxnSp>
        <p:nvCxnSpPr>
          <p:cNvPr id="19" name="Straight Connector 18"/>
          <p:cNvCxnSpPr/>
          <p:nvPr/>
        </p:nvCxnSpPr>
        <p:spPr bwMode="auto">
          <a:xfrm>
            <a:off x="4212986" y="1355075"/>
            <a:ext cx="0" cy="5242208"/>
          </a:xfrm>
          <a:prstGeom prst="line">
            <a:avLst/>
          </a:prstGeom>
          <a:ln w="28575">
            <a:prstDash val="dash"/>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20" name="Picture 7"/>
          <p:cNvPicPr>
            <a:picLocks noChangeAspect="1" noChangeArrowheads="1"/>
          </p:cNvPicPr>
          <p:nvPr/>
        </p:nvPicPr>
        <p:blipFill>
          <a:blip r:embed="rId12" cstate="print"/>
          <a:srcRect/>
          <a:stretch>
            <a:fillRect/>
          </a:stretch>
        </p:blipFill>
        <p:spPr bwMode="auto">
          <a:xfrm rot="16200000">
            <a:off x="-806755" y="2073945"/>
            <a:ext cx="2467249" cy="203268"/>
          </a:xfrm>
          <a:prstGeom prst="rect">
            <a:avLst/>
          </a:prstGeom>
          <a:noFill/>
          <a:ln w="9525">
            <a:noFill/>
            <a:miter lim="800000"/>
            <a:headEnd/>
            <a:tailEnd/>
          </a:ln>
        </p:spPr>
      </p:pic>
      <p:sp>
        <p:nvSpPr>
          <p:cNvPr id="15" name="TextBox 14"/>
          <p:cNvSpPr txBox="1"/>
          <p:nvPr/>
        </p:nvSpPr>
        <p:spPr>
          <a:xfrm>
            <a:off x="5728780" y="5420298"/>
            <a:ext cx="1762699" cy="369065"/>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Level of storage</a:t>
            </a:r>
          </a:p>
        </p:txBody>
      </p:sp>
      <p:sp>
        <p:nvSpPr>
          <p:cNvPr id="16" name="TextBox 15"/>
          <p:cNvSpPr txBox="1"/>
          <p:nvPr/>
        </p:nvSpPr>
        <p:spPr>
          <a:xfrm rot="16200000">
            <a:off x="4348778" y="4876272"/>
            <a:ext cx="1220252" cy="369332"/>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Reserve</a:t>
            </a:r>
          </a:p>
        </p:txBody>
      </p:sp>
      <p:sp>
        <p:nvSpPr>
          <p:cNvPr id="22" name="TextBox 21"/>
          <p:cNvSpPr txBox="1"/>
          <p:nvPr/>
        </p:nvSpPr>
        <p:spPr>
          <a:xfrm>
            <a:off x="5662679" y="2588963"/>
            <a:ext cx="1762699" cy="369065"/>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Level of storage</a:t>
            </a:r>
          </a:p>
        </p:txBody>
      </p:sp>
      <p:sp>
        <p:nvSpPr>
          <p:cNvPr id="23" name="TextBox 22"/>
          <p:cNvSpPr txBox="1"/>
          <p:nvPr/>
        </p:nvSpPr>
        <p:spPr>
          <a:xfrm rot="16200000">
            <a:off x="4370813" y="1901716"/>
            <a:ext cx="1220252" cy="369332"/>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Reserve</a:t>
            </a:r>
          </a:p>
        </p:txBody>
      </p:sp>
      <p:sp>
        <p:nvSpPr>
          <p:cNvPr id="24" name="TextBox 23"/>
          <p:cNvSpPr txBox="1"/>
          <p:nvPr/>
        </p:nvSpPr>
        <p:spPr>
          <a:xfrm>
            <a:off x="1685589" y="5453349"/>
            <a:ext cx="1762699" cy="369065"/>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Level of storage</a:t>
            </a:r>
          </a:p>
        </p:txBody>
      </p:sp>
      <p:sp>
        <p:nvSpPr>
          <p:cNvPr id="25" name="TextBox 24"/>
          <p:cNvSpPr txBox="1"/>
          <p:nvPr/>
        </p:nvSpPr>
        <p:spPr>
          <a:xfrm rot="16200000">
            <a:off x="371689" y="4589830"/>
            <a:ext cx="1220252" cy="369332"/>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Reserve</a:t>
            </a:r>
          </a:p>
        </p:txBody>
      </p:sp>
      <p:sp>
        <p:nvSpPr>
          <p:cNvPr id="26" name="TextBox 25"/>
          <p:cNvSpPr txBox="1"/>
          <p:nvPr/>
        </p:nvSpPr>
        <p:spPr>
          <a:xfrm>
            <a:off x="1751690" y="2610997"/>
            <a:ext cx="1762699" cy="369065"/>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Level of storage</a:t>
            </a:r>
          </a:p>
        </p:txBody>
      </p:sp>
      <p:sp>
        <p:nvSpPr>
          <p:cNvPr id="27" name="TextBox 26"/>
          <p:cNvSpPr txBox="1"/>
          <p:nvPr/>
        </p:nvSpPr>
        <p:spPr>
          <a:xfrm rot="16200000">
            <a:off x="470841" y="1813580"/>
            <a:ext cx="1220252" cy="369332"/>
          </a:xfrm>
          <a:prstGeom prst="rect">
            <a:avLst/>
          </a:prstGeom>
          <a:noFill/>
          <a:ln>
            <a:noFill/>
          </a:ln>
        </p:spPr>
        <p:txBody>
          <a:bodyPr wrap="square" rtlCol="0">
            <a:spAutoFit/>
          </a:bodyPr>
          <a:lstStyle/>
          <a:p>
            <a:r>
              <a:rPr lang="en-US" dirty="0" smtClean="0">
                <a:solidFill>
                  <a:schemeClr val="tx1">
                    <a:lumMod val="75000"/>
                    <a:lumOff val="25000"/>
                  </a:schemeClr>
                </a:solidFill>
                <a:latin typeface="+mj-lt"/>
              </a:rPr>
              <a:t>Reserve</a:t>
            </a:r>
          </a:p>
        </p:txBody>
      </p:sp>
      <mc:AlternateContent xmlns:mc="http://schemas.openxmlformats.org/markup-compatibility/2006" xmlns:a14="http://schemas.microsoft.com/office/drawing/2010/main">
        <mc:Choice Requires="a14">
          <p:sp>
            <p:nvSpPr>
              <p:cNvPr id="28" name="TextBox 27"/>
              <p:cNvSpPr txBox="1"/>
              <p:nvPr/>
            </p:nvSpPr>
            <p:spPr>
              <a:xfrm>
                <a:off x="885961"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 0.8</m:t>
                    </m:r>
                  </m:oMath>
                </a14:m>
                <a:endParaRPr lang="fr-CH" dirty="0" smtClean="0">
                  <a:solidFill>
                    <a:schemeClr val="tx1">
                      <a:lumMod val="75000"/>
                      <a:lumOff val="25000"/>
                    </a:schemeClr>
                  </a:solidFill>
                  <a:latin typeface="+mj-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85961" y="6312033"/>
                <a:ext cx="3481213" cy="369332"/>
              </a:xfrm>
              <a:prstGeom prst="rect">
                <a:avLst/>
              </a:prstGeom>
              <a:blipFill rotWithShape="1">
                <a:blip r:embed="rId13"/>
                <a:stretch>
                  <a:fillRect t="-8197" b="-2459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281177"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=1</m:t>
                    </m:r>
                  </m:oMath>
                </a14:m>
                <a:endParaRPr lang="fr-CH" dirty="0" smtClean="0">
                  <a:solidFill>
                    <a:schemeClr val="tx1">
                      <a:lumMod val="75000"/>
                      <a:lumOff val="25000"/>
                    </a:schemeClr>
                  </a:solidFill>
                  <a:latin typeface="+mj-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281177" y="6312033"/>
                <a:ext cx="3481213" cy="369332"/>
              </a:xfrm>
              <a:prstGeom prst="rect">
                <a:avLst/>
              </a:prstGeom>
              <a:blipFill rotWithShape="1">
                <a:blip r:embed="rId14"/>
                <a:stretch>
                  <a:fillRect t="-8197" b="-24590"/>
                </a:stretch>
              </a:blipFill>
              <a:ln>
                <a:noFill/>
              </a:ln>
            </p:spPr>
            <p:txBody>
              <a:bodyPr/>
              <a:lstStyle/>
              <a:p>
                <a:r>
                  <a:rPr lang="fr-CH">
                    <a:noFill/>
                  </a:rPr>
                  <a:t> </a:t>
                </a:r>
              </a:p>
            </p:txBody>
          </p:sp>
        </mc:Fallback>
      </mc:AlternateContent>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Dynamic Reserve policies outperform BGK</a:t>
            </a:r>
            <a:endParaRPr lang="en-US" sz="3200" dirty="0"/>
          </a:p>
        </p:txBody>
      </p:sp>
      <p:sp>
        <p:nvSpPr>
          <p:cNvPr id="14" name="Content Placeholder 13"/>
          <p:cNvSpPr>
            <a:spLocks noGrp="1"/>
          </p:cNvSpPr>
          <p:nvPr>
            <p:ph idx="1"/>
          </p:nvPr>
        </p:nvSpPr>
        <p:spPr>
          <a:xfrm>
            <a:off x="168371" y="600816"/>
            <a:ext cx="8856662" cy="5689600"/>
          </a:xfrm>
        </p:spPr>
        <p:txBody>
          <a:bodyPr/>
          <a:lstStyle/>
          <a:p>
            <a:pPr lvl="1"/>
            <a:r>
              <a:rPr lang="en-US" dirty="0" smtClean="0"/>
              <a:t>Trying to maintain  a fixed level of storage is not optimal </a:t>
            </a:r>
            <a:endParaRPr lang="en-US"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43</a:t>
            </a:fld>
            <a:endParaRPr lang="en-US" dirty="0"/>
          </a:p>
        </p:txBody>
      </p:sp>
      <p:graphicFrame>
        <p:nvGraphicFramePr>
          <p:cNvPr id="49155" name="Object 3"/>
          <p:cNvGraphicFramePr>
            <a:graphicFrameLocks noChangeAspect="1"/>
          </p:cNvGraphicFramePr>
          <p:nvPr/>
        </p:nvGraphicFramePr>
        <p:xfrm>
          <a:off x="4269346" y="3759517"/>
          <a:ext cx="3228975" cy="2162175"/>
        </p:xfrm>
        <a:graphic>
          <a:graphicData uri="http://schemas.openxmlformats.org/presentationml/2006/ole">
            <mc:AlternateContent xmlns:mc="http://schemas.openxmlformats.org/markup-compatibility/2006">
              <mc:Choice xmlns:v="urn:schemas-microsoft-com:vml" Requires="v">
                <p:oleObj spid="_x0000_s49515" name="Acrobat Document" r:id="rId3" imgW="4301640" imgH="2880360" progId="AcroExch.Document.7">
                  <p:embed/>
                </p:oleObj>
              </mc:Choice>
              <mc:Fallback>
                <p:oleObj name="Acrobat Document" r:id="rId3" imgW="4301640" imgH="2880360" progId="AcroExch.Document.7">
                  <p:embed/>
                  <p:pic>
                    <p:nvPicPr>
                      <p:cNvPr id="0" name="Picture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346" y="3759517"/>
                        <a:ext cx="32289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6" name="Object 4"/>
          <p:cNvGraphicFramePr>
            <a:graphicFrameLocks noChangeAspect="1"/>
          </p:cNvGraphicFramePr>
          <p:nvPr/>
        </p:nvGraphicFramePr>
        <p:xfrm>
          <a:off x="724843" y="3823276"/>
          <a:ext cx="3238500" cy="2162175"/>
        </p:xfrm>
        <a:graphic>
          <a:graphicData uri="http://schemas.openxmlformats.org/presentationml/2006/ole">
            <mc:AlternateContent xmlns:mc="http://schemas.openxmlformats.org/markup-compatibility/2006">
              <mc:Choice xmlns:v="urn:schemas-microsoft-com:vml" Requires="v">
                <p:oleObj spid="_x0000_s49516" name="Acrobat Document" r:id="rId5" imgW="4314600" imgH="2880360" progId="AcroExch.Document.7">
                  <p:embed/>
                </p:oleObj>
              </mc:Choice>
              <mc:Fallback>
                <p:oleObj name="Acrobat Document" r:id="rId5" imgW="4314600" imgH="2880360" progId="AcroExch.Document.7">
                  <p:embed/>
                  <p:pic>
                    <p:nvPicPr>
                      <p:cNvPr id="0"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43" y="3823276"/>
                        <a:ext cx="32385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7" name="Object 5"/>
          <p:cNvGraphicFramePr>
            <a:graphicFrameLocks noChangeAspect="1"/>
          </p:cNvGraphicFramePr>
          <p:nvPr/>
        </p:nvGraphicFramePr>
        <p:xfrm>
          <a:off x="4269346" y="1212006"/>
          <a:ext cx="3228975" cy="2162175"/>
        </p:xfrm>
        <a:graphic>
          <a:graphicData uri="http://schemas.openxmlformats.org/presentationml/2006/ole">
            <mc:AlternateContent xmlns:mc="http://schemas.openxmlformats.org/markup-compatibility/2006">
              <mc:Choice xmlns:v="urn:schemas-microsoft-com:vml" Requires="v">
                <p:oleObj spid="_x0000_s49517" name="Acrobat Document" r:id="rId7" imgW="4301640" imgH="2880360" progId="AcroExch.Document.7">
                  <p:embed/>
                </p:oleObj>
              </mc:Choice>
              <mc:Fallback>
                <p:oleObj name="Acrobat Document" r:id="rId7" imgW="4301640" imgH="2880360" progId="AcroExch.Document.7">
                  <p:embed/>
                  <p:pic>
                    <p:nvPicPr>
                      <p:cNvPr id="0" name="Picture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9346" y="1212006"/>
                        <a:ext cx="32289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8" name="Object 6"/>
          <p:cNvGraphicFramePr>
            <a:graphicFrameLocks noChangeAspect="1"/>
          </p:cNvGraphicFramePr>
          <p:nvPr/>
        </p:nvGraphicFramePr>
        <p:xfrm>
          <a:off x="724843" y="1191706"/>
          <a:ext cx="3238500" cy="2162175"/>
        </p:xfrm>
        <a:graphic>
          <a:graphicData uri="http://schemas.openxmlformats.org/presentationml/2006/ole">
            <mc:AlternateContent xmlns:mc="http://schemas.openxmlformats.org/markup-compatibility/2006">
              <mc:Choice xmlns:v="urn:schemas-microsoft-com:vml" Requires="v">
                <p:oleObj spid="_x0000_s49518" name="Acrobat Document" r:id="rId9" imgW="4314600" imgH="2880360" progId="AcroExch.Document.7">
                  <p:embed/>
                </p:oleObj>
              </mc:Choice>
              <mc:Fallback>
                <p:oleObj name="Acrobat Document" r:id="rId9" imgW="4314600" imgH="2880360" progId="AcroExch.Document.7">
                  <p:embed/>
                  <p:pic>
                    <p:nvPicPr>
                      <p:cNvPr id="0" name="Picture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843" y="1191706"/>
                        <a:ext cx="32385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9160" name="Picture 8"/>
          <p:cNvPicPr>
            <a:picLocks noChangeAspect="1" noChangeArrowheads="1"/>
          </p:cNvPicPr>
          <p:nvPr/>
        </p:nvPicPr>
        <p:blipFill>
          <a:blip r:embed="rId11" cstate="print"/>
          <a:srcRect/>
          <a:stretch>
            <a:fillRect/>
          </a:stretch>
        </p:blipFill>
        <p:spPr bwMode="auto">
          <a:xfrm rot="16200000">
            <a:off x="-837950" y="4857593"/>
            <a:ext cx="2540694" cy="221230"/>
          </a:xfrm>
          <a:prstGeom prst="rect">
            <a:avLst/>
          </a:prstGeom>
          <a:noFill/>
          <a:ln w="9525">
            <a:noFill/>
            <a:miter lim="800000"/>
            <a:headEnd/>
            <a:tailEnd/>
          </a:ln>
        </p:spPr>
      </p:pic>
      <p:cxnSp>
        <p:nvCxnSpPr>
          <p:cNvPr id="15" name="Straight Connector 14"/>
          <p:cNvCxnSpPr/>
          <p:nvPr/>
        </p:nvCxnSpPr>
        <p:spPr bwMode="auto">
          <a:xfrm>
            <a:off x="4212986" y="929514"/>
            <a:ext cx="0" cy="5667769"/>
          </a:xfrm>
          <a:prstGeom prst="line">
            <a:avLst/>
          </a:prstGeom>
          <a:ln w="28575">
            <a:prstDash val="dash"/>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bwMode="auto">
          <a:xfrm flipH="1">
            <a:off x="128469" y="3438446"/>
            <a:ext cx="8735921" cy="7557"/>
          </a:xfrm>
          <a:prstGeom prst="line">
            <a:avLst/>
          </a:prstGeom>
          <a:ln w="28575">
            <a:prstDash val="dash"/>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22" name="Picture 7"/>
          <p:cNvPicPr>
            <a:picLocks noChangeAspect="1" noChangeArrowheads="1"/>
          </p:cNvPicPr>
          <p:nvPr/>
        </p:nvPicPr>
        <p:blipFill>
          <a:blip r:embed="rId12" cstate="print"/>
          <a:srcRect/>
          <a:stretch>
            <a:fillRect/>
          </a:stretch>
        </p:blipFill>
        <p:spPr bwMode="auto">
          <a:xfrm rot="16200000">
            <a:off x="-806755" y="2073945"/>
            <a:ext cx="2467249" cy="203268"/>
          </a:xfrm>
          <a:prstGeom prst="rect">
            <a:avLst/>
          </a:prstGeom>
          <a:noFill/>
          <a:ln w="9525">
            <a:noFill/>
            <a:miter lim="800000"/>
            <a:headEnd/>
            <a:tailEnd/>
          </a:ln>
        </p:spPr>
      </p:pic>
      <p:cxnSp>
        <p:nvCxnSpPr>
          <p:cNvPr id="20" name="Straight Arrow Connector 19"/>
          <p:cNvCxnSpPr/>
          <p:nvPr/>
        </p:nvCxnSpPr>
        <p:spPr bwMode="auto">
          <a:xfrm flipH="1">
            <a:off x="6676222" y="1641513"/>
            <a:ext cx="1013551" cy="57287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flipH="1">
            <a:off x="6896559" y="2104222"/>
            <a:ext cx="1046602" cy="506776"/>
          </a:xfrm>
          <a:prstGeom prst="straightConnector1">
            <a:avLst/>
          </a:prstGeom>
          <a:solidFill>
            <a:schemeClr val="accent1"/>
          </a:solidFill>
          <a:ln w="57150" cap="flat" cmpd="sng" algn="ctr">
            <a:solidFill>
              <a:schemeClr val="bg2">
                <a:lumMod val="50000"/>
              </a:schemeClr>
            </a:solidFill>
            <a:prstDash val="solid"/>
            <a:round/>
            <a:headEnd type="none" w="med" len="med"/>
            <a:tailEnd type="arrow"/>
          </a:ln>
          <a:effectLst/>
        </p:spPr>
      </p:cxnSp>
      <p:cxnSp>
        <p:nvCxnSpPr>
          <p:cNvPr id="25" name="Straight Arrow Connector 24"/>
          <p:cNvCxnSpPr/>
          <p:nvPr/>
        </p:nvCxnSpPr>
        <p:spPr bwMode="auto">
          <a:xfrm flipH="1" flipV="1">
            <a:off x="7050797" y="2798285"/>
            <a:ext cx="782196" cy="55084"/>
          </a:xfrm>
          <a:prstGeom prst="straightConnector1">
            <a:avLst/>
          </a:prstGeom>
          <a:solidFill>
            <a:schemeClr val="accent1"/>
          </a:solidFill>
          <a:ln w="57150" cap="flat" cmpd="sng" algn="ctr">
            <a:solidFill>
              <a:srgbClr val="0070C0"/>
            </a:solidFill>
            <a:prstDash val="solid"/>
            <a:round/>
            <a:headEnd type="none" w="med" len="med"/>
            <a:tailEnd type="arrow"/>
          </a:ln>
          <a:effectLst/>
        </p:spPr>
      </p:cxnSp>
      <p:cxnSp>
        <p:nvCxnSpPr>
          <p:cNvPr id="27" name="Straight Arrow Connector 26"/>
          <p:cNvCxnSpPr/>
          <p:nvPr/>
        </p:nvCxnSpPr>
        <p:spPr bwMode="auto">
          <a:xfrm flipH="1" flipV="1">
            <a:off x="6819442" y="2930486"/>
            <a:ext cx="936433" cy="561861"/>
          </a:xfrm>
          <a:prstGeom prst="straightConnector1">
            <a:avLst/>
          </a:prstGeom>
          <a:solidFill>
            <a:schemeClr val="accent1"/>
          </a:solidFill>
          <a:ln w="57150" cap="flat" cmpd="sng" algn="ctr">
            <a:solidFill>
              <a:schemeClr val="bg2">
                <a:lumMod val="50000"/>
              </a:schemeClr>
            </a:solidFill>
            <a:prstDash val="sysDot"/>
            <a:round/>
            <a:headEnd type="none" w="med" len="med"/>
            <a:tailEnd type="arrow"/>
          </a:ln>
          <a:effectLst/>
        </p:spPr>
      </p:cxnSp>
      <p:sp>
        <p:nvSpPr>
          <p:cNvPr id="31" name="TextBox 30"/>
          <p:cNvSpPr txBox="1"/>
          <p:nvPr/>
        </p:nvSpPr>
        <p:spPr>
          <a:xfrm>
            <a:off x="7392318" y="936433"/>
            <a:ext cx="1817784" cy="738664"/>
          </a:xfrm>
          <a:prstGeom prst="rect">
            <a:avLst/>
          </a:prstGeom>
          <a:noFill/>
          <a:ln>
            <a:noFill/>
          </a:ln>
        </p:spPr>
        <p:txBody>
          <a:bodyPr wrap="square" rtlCol="0">
            <a:spAutoFit/>
          </a:bodyPr>
          <a:lstStyle/>
          <a:p>
            <a:r>
              <a:rPr lang="en-US" sz="2400" b="1" dirty="0" smtClean="0">
                <a:solidFill>
                  <a:srgbClr val="FF0000"/>
                </a:solidFill>
                <a:latin typeface="+mj-lt"/>
              </a:rPr>
              <a:t>BGK</a:t>
            </a:r>
            <a:r>
              <a:rPr lang="en-US" b="1" dirty="0" smtClean="0">
                <a:solidFill>
                  <a:srgbClr val="FF0000"/>
                </a:solidFill>
                <a:latin typeface="+mj-lt"/>
              </a:rPr>
              <a:t>: maintain fixed storage </a:t>
            </a:r>
            <a:r>
              <a:rPr lang="en-US" b="1" dirty="0" err="1" smtClean="0">
                <a:solidFill>
                  <a:srgbClr val="FF0000"/>
                </a:solidFill>
                <a:latin typeface="+mj-lt"/>
              </a:rPr>
              <a:t>lvl</a:t>
            </a:r>
            <a:endParaRPr lang="en-US" b="1" dirty="0" smtClean="0">
              <a:solidFill>
                <a:srgbClr val="FF0000"/>
              </a:solidFill>
              <a:latin typeface="+mj-lt"/>
            </a:endParaRPr>
          </a:p>
        </p:txBody>
      </p:sp>
      <p:sp>
        <p:nvSpPr>
          <p:cNvPr id="34" name="TextBox 33"/>
          <p:cNvSpPr txBox="1"/>
          <p:nvPr/>
        </p:nvSpPr>
        <p:spPr>
          <a:xfrm>
            <a:off x="7810958" y="1762699"/>
            <a:ext cx="1277957" cy="707886"/>
          </a:xfrm>
          <a:prstGeom prst="rect">
            <a:avLst/>
          </a:prstGeom>
          <a:noFill/>
          <a:ln>
            <a:noFill/>
          </a:ln>
        </p:spPr>
        <p:txBody>
          <a:bodyPr wrap="square" rtlCol="0">
            <a:spAutoFit/>
          </a:bodyPr>
          <a:lstStyle/>
          <a:p>
            <a:r>
              <a:rPr lang="en-US" sz="2000" b="1" dirty="0" smtClean="0">
                <a:solidFill>
                  <a:schemeClr val="tx1">
                    <a:lumMod val="75000"/>
                    <a:lumOff val="25000"/>
                  </a:schemeClr>
                </a:solidFill>
                <a:latin typeface="+mj-lt"/>
              </a:rPr>
              <a:t>Fixed Reserve</a:t>
            </a:r>
          </a:p>
        </p:txBody>
      </p:sp>
      <p:sp>
        <p:nvSpPr>
          <p:cNvPr id="36" name="TextBox 35"/>
          <p:cNvSpPr txBox="1"/>
          <p:nvPr/>
        </p:nvSpPr>
        <p:spPr>
          <a:xfrm>
            <a:off x="7535537" y="3415229"/>
            <a:ext cx="1608463" cy="400110"/>
          </a:xfrm>
          <a:prstGeom prst="rect">
            <a:avLst/>
          </a:prstGeom>
          <a:noFill/>
          <a:ln>
            <a:noFill/>
          </a:ln>
        </p:spPr>
        <p:txBody>
          <a:bodyPr wrap="square" rtlCol="0">
            <a:spAutoFit/>
          </a:bodyPr>
          <a:lstStyle/>
          <a:p>
            <a:r>
              <a:rPr lang="en-US" sz="2000" b="1" dirty="0" smtClean="0">
                <a:latin typeface="+mj-lt"/>
              </a:rPr>
              <a:t>Lower bound</a:t>
            </a:r>
          </a:p>
        </p:txBody>
      </p:sp>
      <p:sp>
        <p:nvSpPr>
          <p:cNvPr id="37" name="TextBox 36"/>
          <p:cNvSpPr txBox="1"/>
          <p:nvPr/>
        </p:nvSpPr>
        <p:spPr>
          <a:xfrm>
            <a:off x="7546554" y="2610997"/>
            <a:ext cx="1597446" cy="707886"/>
          </a:xfrm>
          <a:prstGeom prst="rect">
            <a:avLst/>
          </a:prstGeom>
          <a:noFill/>
          <a:ln>
            <a:noFill/>
          </a:ln>
        </p:spPr>
        <p:txBody>
          <a:bodyPr wrap="square" rtlCol="0">
            <a:spAutoFit/>
          </a:bodyPr>
          <a:lstStyle/>
          <a:p>
            <a:r>
              <a:rPr lang="en-US" sz="2000" b="1" dirty="0" smtClean="0">
                <a:solidFill>
                  <a:srgbClr val="0070C0"/>
                </a:solidFill>
                <a:latin typeface="+mj-lt"/>
              </a:rPr>
              <a:t>Dynamic reserve</a:t>
            </a:r>
          </a:p>
        </p:txBody>
      </p:sp>
      <mc:AlternateContent xmlns:mc="http://schemas.openxmlformats.org/markup-compatibility/2006" xmlns:a14="http://schemas.microsoft.com/office/drawing/2010/main">
        <mc:Choice Requires="a14">
          <p:sp>
            <p:nvSpPr>
              <p:cNvPr id="24" name="TextBox 23"/>
              <p:cNvSpPr txBox="1"/>
              <p:nvPr/>
            </p:nvSpPr>
            <p:spPr>
              <a:xfrm>
                <a:off x="885961"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 0.8</m:t>
                    </m:r>
                  </m:oMath>
                </a14:m>
                <a:endParaRPr lang="fr-CH" dirty="0" smtClean="0">
                  <a:solidFill>
                    <a:schemeClr val="tx1">
                      <a:lumMod val="75000"/>
                      <a:lumOff val="25000"/>
                    </a:schemeClr>
                  </a:solidFill>
                  <a:latin typeface="+mj-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85961" y="6312033"/>
                <a:ext cx="3481213" cy="369332"/>
              </a:xfrm>
              <a:prstGeom prst="rect">
                <a:avLst/>
              </a:prstGeom>
              <a:blipFill rotWithShape="1">
                <a:blip r:embed="rId13"/>
                <a:stretch>
                  <a:fillRect t="-8197" b="-24590"/>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281177" y="6312033"/>
                <a:ext cx="3481213" cy="369332"/>
              </a:xfrm>
              <a:prstGeom prst="rect">
                <a:avLst/>
              </a:prstGeom>
              <a:noFill/>
              <a:ln>
                <a:noFill/>
              </a:ln>
            </p:spPr>
            <p:txBody>
              <a:bodyPr wrap="square" rtlCol="0">
                <a:spAutoFit/>
              </a:bodyPr>
              <a:lstStyle/>
              <a:p>
                <a:r>
                  <a:rPr lang="fr-CH" dirty="0" smtClean="0">
                    <a:solidFill>
                      <a:schemeClr val="tx1">
                        <a:lumMod val="75000"/>
                        <a:lumOff val="25000"/>
                      </a:schemeClr>
                    </a:solidFill>
                    <a:latin typeface="+mj-lt"/>
                  </a:rPr>
                  <a:t>Efficiency</a:t>
                </a:r>
                <a14:m>
                  <m:oMath xmlns:m="http://schemas.openxmlformats.org/officeDocument/2006/math">
                    <m:r>
                      <a:rPr lang="fr-CH" i="1" dirty="0" smtClean="0">
                        <a:solidFill>
                          <a:schemeClr val="tx1">
                            <a:lumMod val="75000"/>
                            <a:lumOff val="25000"/>
                          </a:schemeClr>
                        </a:solidFill>
                        <a:latin typeface="Cambria Math"/>
                      </a:rPr>
                      <m:t> </m:t>
                    </m:r>
                    <m:r>
                      <a:rPr lang="fr-CH" i="1" dirty="0" smtClean="0">
                        <a:solidFill>
                          <a:schemeClr val="tx1">
                            <a:lumMod val="75000"/>
                            <a:lumOff val="25000"/>
                          </a:schemeClr>
                        </a:solidFill>
                        <a:latin typeface="Cambria Math"/>
                      </a:rPr>
                      <m:t>𝜂</m:t>
                    </m:r>
                    <m:r>
                      <a:rPr lang="fr-CH" i="1" dirty="0" smtClean="0">
                        <a:solidFill>
                          <a:schemeClr val="tx1">
                            <a:lumMod val="75000"/>
                            <a:lumOff val="25000"/>
                          </a:schemeClr>
                        </a:solidFill>
                        <a:latin typeface="Cambria Math"/>
                      </a:rPr>
                      <m:t> =1</m:t>
                    </m:r>
                  </m:oMath>
                </a14:m>
                <a:endParaRPr lang="fr-CH" dirty="0" smtClean="0">
                  <a:solidFill>
                    <a:schemeClr val="tx1">
                      <a:lumMod val="75000"/>
                      <a:lumOff val="25000"/>
                    </a:schemeClr>
                  </a:solidFill>
                  <a:latin typeface="+mj-l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281177" y="6312033"/>
                <a:ext cx="3481213" cy="369332"/>
              </a:xfrm>
              <a:prstGeom prst="rect">
                <a:avLst/>
              </a:prstGeom>
              <a:blipFill rotWithShape="1">
                <a:blip r:embed="rId14"/>
                <a:stretch>
                  <a:fillRect t="-8197" b="-24590"/>
                </a:stretch>
              </a:blipFill>
              <a:ln>
                <a:noFill/>
              </a:ln>
            </p:spPr>
            <p:txBody>
              <a:bodyPr/>
              <a:lstStyle/>
              <a:p>
                <a:r>
                  <a:rPr lang="fr-CH">
                    <a:noFill/>
                  </a:rPr>
                  <a:t> </a:t>
                </a:r>
              </a:p>
            </p:txBody>
          </p:sp>
        </mc:Fallback>
      </mc:AlternateContent>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a:t>What</a:t>
            </a:r>
            <a:r>
              <a:rPr lang="fr-CH" dirty="0"/>
              <a:t> </a:t>
            </a:r>
            <a:r>
              <a:rPr lang="fr-CH" dirty="0" err="1"/>
              <a:t>this</a:t>
            </a:r>
            <a:r>
              <a:rPr lang="fr-CH" dirty="0"/>
              <a:t> </a:t>
            </a:r>
            <a:r>
              <a:rPr lang="fr-CH" dirty="0" err="1"/>
              <a:t>suggests</a:t>
            </a:r>
            <a:r>
              <a:rPr lang="fr-CH" dirty="0"/>
              <a:t> about </a:t>
            </a:r>
            <a:r>
              <a:rPr lang="fr-CH" dirty="0" smtClean="0"/>
              <a:t>Storage</a:t>
            </a:r>
            <a:endParaRPr lang="en-US" dirty="0"/>
          </a:p>
        </p:txBody>
      </p:sp>
      <p:sp>
        <p:nvSpPr>
          <p:cNvPr id="3" name="Content Placeholder 2"/>
          <p:cNvSpPr>
            <a:spLocks noGrp="1"/>
          </p:cNvSpPr>
          <p:nvPr>
            <p:ph idx="1"/>
          </p:nvPr>
        </p:nvSpPr>
        <p:spPr/>
        <p:txBody>
          <a:bodyPr/>
          <a:lstStyle/>
          <a:p>
            <a:r>
              <a:rPr lang="en-US" dirty="0" smtClean="0"/>
              <a:t>(BGK </a:t>
            </a:r>
            <a:r>
              <a:rPr lang="en-US" smtClean="0"/>
              <a:t>policy: ) Maintain </a:t>
            </a:r>
            <a:r>
              <a:rPr lang="en-US" dirty="0" smtClean="0"/>
              <a:t>storage at </a:t>
            </a:r>
            <a:r>
              <a:rPr lang="en-US" dirty="0" smtClean="0">
                <a:solidFill>
                  <a:srgbClr val="00B0F0"/>
                </a:solidFill>
              </a:rPr>
              <a:t>fixed level: not optimal</a:t>
            </a:r>
          </a:p>
          <a:p>
            <a:pPr lvl="1"/>
            <a:r>
              <a:rPr lang="en-US" dirty="0" smtClean="0"/>
              <a:t>Worse for low capacity</a:t>
            </a:r>
          </a:p>
          <a:p>
            <a:pPr lvl="1"/>
            <a:r>
              <a:rPr lang="en-US" dirty="0" smtClean="0"/>
              <a:t>There exist better heuristics</a:t>
            </a:r>
          </a:p>
          <a:p>
            <a:pPr>
              <a:buNone/>
            </a:pPr>
            <a:endParaRPr lang="en-US" dirty="0" smtClean="0"/>
          </a:p>
          <a:p>
            <a:r>
              <a:rPr lang="en-US" dirty="0" smtClean="0">
                <a:solidFill>
                  <a:srgbClr val="00B0F0"/>
                </a:solidFill>
              </a:rPr>
              <a:t>Lower bound</a:t>
            </a:r>
            <a:r>
              <a:rPr lang="en-US" dirty="0" smtClean="0">
                <a:solidFill>
                  <a:schemeClr val="tx1"/>
                </a:solidFill>
              </a:rPr>
              <a:t> </a:t>
            </a:r>
            <a:r>
              <a:rPr lang="en-US" dirty="0" smtClean="0"/>
              <a:t>(valid for any type of policy)</a:t>
            </a:r>
          </a:p>
          <a:p>
            <a:pPr lvl="1"/>
            <a:r>
              <a:rPr lang="en-US" dirty="0" smtClean="0"/>
              <a:t>depends on      and maximum power</a:t>
            </a:r>
          </a:p>
          <a:p>
            <a:pPr lvl="1"/>
            <a:r>
              <a:rPr lang="en-US" dirty="0" smtClean="0">
                <a:solidFill>
                  <a:srgbClr val="00B0F0"/>
                </a:solidFill>
              </a:rPr>
              <a:t>Tight</a:t>
            </a:r>
            <a:r>
              <a:rPr lang="en-US" dirty="0" smtClean="0"/>
              <a:t> for large capacity (&gt;50GWh)</a:t>
            </a:r>
          </a:p>
          <a:p>
            <a:pPr lvl="1"/>
            <a:r>
              <a:rPr lang="en-US" dirty="0" smtClean="0"/>
              <a:t>Still </a:t>
            </a:r>
            <a:r>
              <a:rPr lang="en-US" dirty="0" smtClean="0">
                <a:solidFill>
                  <a:srgbClr val="00B0F0"/>
                </a:solidFill>
              </a:rPr>
              <a:t>gap for small capacity</a:t>
            </a:r>
          </a:p>
          <a:p>
            <a:endParaRPr lang="en-US" dirty="0" smtClean="0"/>
          </a:p>
          <a:p>
            <a:pPr marL="342900" lvl="1" indent="-342900">
              <a:buBlip>
                <a:blip r:embed="rId2"/>
              </a:buBlip>
            </a:pPr>
            <a:r>
              <a:rPr lang="en-US" sz="2400" dirty="0" smtClean="0"/>
              <a:t>50GWh and 6GW is enough for 26GW of wind</a:t>
            </a:r>
          </a:p>
          <a:p>
            <a:pPr marL="342900" lvl="1" indent="-342900">
              <a:buBlip>
                <a:blip r:embed="rId2"/>
              </a:buBlip>
            </a:pPr>
            <a:endParaRPr lang="en-US" sz="2400" dirty="0" smtClean="0"/>
          </a:p>
          <a:p>
            <a:pPr marL="342900" lvl="1" indent="-342900">
              <a:buBlip>
                <a:blip r:embed="rId2"/>
              </a:buBlip>
            </a:pPr>
            <a:r>
              <a:rPr lang="en-US" sz="2400" dirty="0" smtClean="0"/>
              <a:t>Quality of prediction matters</a:t>
            </a:r>
          </a:p>
        </p:txBody>
      </p:sp>
      <p:sp>
        <p:nvSpPr>
          <p:cNvPr id="4" name="Footer Placeholder 3"/>
          <p:cNvSpPr>
            <a:spLocks noGrp="1"/>
          </p:cNvSpPr>
          <p:nvPr>
            <p:ph type="ftr" sz="quarter" idx="10"/>
          </p:nvPr>
        </p:nvSpPr>
        <p:spPr/>
        <p:txBody>
          <a:bodyPr/>
          <a:lstStyle/>
          <a:p>
            <a:pPr>
              <a:defRPr/>
            </a:pPr>
            <a:fld id="{E8611092-8E31-4C1F-9E69-59C47C8E8AC8}" type="slidenum">
              <a:rPr lang="en-US" smtClean="0"/>
              <a:pPr>
                <a:defRPr/>
              </a:pPr>
              <a:t>44</a:t>
            </a:fld>
            <a:endParaRPr lang="en-US"/>
          </a:p>
        </p:txBody>
      </p:sp>
      <p:pic>
        <p:nvPicPr>
          <p:cNvPr id="53251" name="Picture 3"/>
          <p:cNvPicPr>
            <a:picLocks noChangeAspect="1" noChangeArrowheads="1"/>
          </p:cNvPicPr>
          <p:nvPr/>
        </p:nvPicPr>
        <p:blipFill>
          <a:blip r:embed="rId3" cstate="print"/>
          <a:srcRect/>
          <a:stretch>
            <a:fillRect/>
          </a:stretch>
        </p:blipFill>
        <p:spPr bwMode="auto">
          <a:xfrm>
            <a:off x="2308168" y="3141705"/>
            <a:ext cx="202276" cy="3223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3600" dirty="0" smtClean="0"/>
              <a:t>Conclusion: </a:t>
            </a:r>
            <a:r>
              <a:rPr lang="fr-CH" sz="3600" dirty="0" err="1" smtClean="0"/>
              <a:t>Demand</a:t>
            </a:r>
            <a:r>
              <a:rPr lang="fr-CH" sz="3600" dirty="0" smtClean="0"/>
              <a:t> </a:t>
            </a:r>
            <a:r>
              <a:rPr lang="fr-CH" sz="3600" dirty="0" err="1" smtClean="0"/>
              <a:t>Response</a:t>
            </a:r>
            <a:r>
              <a:rPr lang="fr-CH" sz="3600" dirty="0" smtClean="0"/>
              <a:t> vs Storage</a:t>
            </a:r>
            <a:endParaRPr lang="fr-CH" sz="3600" dirty="0"/>
          </a:p>
        </p:txBody>
      </p:sp>
      <p:sp>
        <p:nvSpPr>
          <p:cNvPr id="5" name="Text Placeholder 4"/>
          <p:cNvSpPr>
            <a:spLocks noGrp="1"/>
          </p:cNvSpPr>
          <p:nvPr>
            <p:ph type="body" idx="1"/>
          </p:nvPr>
        </p:nvSpPr>
        <p:spPr/>
        <p:txBody>
          <a:bodyPr/>
          <a:lstStyle/>
          <a:p>
            <a:r>
              <a:rPr lang="fr-CH" dirty="0" err="1" smtClean="0"/>
              <a:t>Demand</a:t>
            </a:r>
            <a:r>
              <a:rPr lang="fr-CH" dirty="0" smtClean="0"/>
              <a:t> </a:t>
            </a:r>
            <a:r>
              <a:rPr lang="fr-CH" dirty="0" err="1" smtClean="0"/>
              <a:t>Response</a:t>
            </a:r>
            <a:endParaRPr lang="fr-CH" dirty="0"/>
          </a:p>
        </p:txBody>
      </p:sp>
      <p:sp>
        <p:nvSpPr>
          <p:cNvPr id="6" name="Content Placeholder 5"/>
          <p:cNvSpPr>
            <a:spLocks noGrp="1"/>
          </p:cNvSpPr>
          <p:nvPr>
            <p:ph sz="half" idx="2"/>
          </p:nvPr>
        </p:nvSpPr>
        <p:spPr/>
        <p:txBody>
          <a:bodyPr/>
          <a:lstStyle/>
          <a:p>
            <a:r>
              <a:rPr lang="fr-CH" dirty="0" smtClean="0"/>
              <a:t>Attractive (</a:t>
            </a:r>
            <a:r>
              <a:rPr lang="fr-CH" dirty="0" err="1" smtClean="0"/>
              <a:t>little</a:t>
            </a:r>
            <a:r>
              <a:rPr lang="fr-CH" dirty="0" smtClean="0"/>
              <a:t> capital </a:t>
            </a:r>
            <a:r>
              <a:rPr lang="fr-CH" dirty="0" err="1" smtClean="0"/>
              <a:t>investment</a:t>
            </a:r>
            <a:r>
              <a:rPr lang="fr-CH" dirty="0" smtClean="0"/>
              <a:t>) </a:t>
            </a:r>
          </a:p>
          <a:p>
            <a:r>
              <a:rPr lang="fr-CH" dirty="0" err="1" smtClean="0"/>
              <a:t>Unpredictable</a:t>
            </a:r>
            <a:r>
              <a:rPr lang="fr-CH" dirty="0" smtClean="0"/>
              <a:t> </a:t>
            </a:r>
            <a:r>
              <a:rPr lang="fr-CH" dirty="0" err="1" smtClean="0"/>
              <a:t>effects</a:t>
            </a:r>
            <a:endParaRPr lang="fr-CH" dirty="0" smtClean="0"/>
          </a:p>
        </p:txBody>
      </p:sp>
      <p:sp>
        <p:nvSpPr>
          <p:cNvPr id="7" name="Text Placeholder 6"/>
          <p:cNvSpPr>
            <a:spLocks noGrp="1"/>
          </p:cNvSpPr>
          <p:nvPr>
            <p:ph type="body" sz="quarter" idx="3"/>
          </p:nvPr>
        </p:nvSpPr>
        <p:spPr/>
        <p:txBody>
          <a:bodyPr/>
          <a:lstStyle/>
          <a:p>
            <a:r>
              <a:rPr lang="fr-CH" dirty="0" smtClean="0"/>
              <a:t>Storage</a:t>
            </a:r>
            <a:endParaRPr lang="fr-CH" dirty="0"/>
          </a:p>
        </p:txBody>
      </p:sp>
      <p:sp>
        <p:nvSpPr>
          <p:cNvPr id="8" name="Content Placeholder 7"/>
          <p:cNvSpPr>
            <a:spLocks noGrp="1"/>
          </p:cNvSpPr>
          <p:nvPr>
            <p:ph sz="quarter" idx="4"/>
          </p:nvPr>
        </p:nvSpPr>
        <p:spPr/>
        <p:txBody>
          <a:bodyPr/>
          <a:lstStyle/>
          <a:p>
            <a:r>
              <a:rPr lang="fr-CH" dirty="0" smtClean="0"/>
              <a:t>Capital </a:t>
            </a:r>
            <a:r>
              <a:rPr lang="fr-CH" dirty="0" err="1" smtClean="0"/>
              <a:t>investment</a:t>
            </a:r>
            <a:endParaRPr lang="fr-CH" dirty="0" smtClean="0"/>
          </a:p>
          <a:p>
            <a:r>
              <a:rPr lang="fr-CH" dirty="0" smtClean="0"/>
              <a:t>Can </a:t>
            </a:r>
            <a:r>
              <a:rPr lang="fr-CH" dirty="0" err="1" smtClean="0"/>
              <a:t>be</a:t>
            </a:r>
            <a:r>
              <a:rPr lang="fr-CH" dirty="0" smtClean="0"/>
              <a:t> </a:t>
            </a:r>
            <a:r>
              <a:rPr lang="fr-CH" dirty="0" err="1" smtClean="0"/>
              <a:t>managed</a:t>
            </a:r>
            <a:r>
              <a:rPr lang="fr-CH" dirty="0" smtClean="0"/>
              <a:t> and </a:t>
            </a:r>
            <a:r>
              <a:rPr lang="fr-CH" dirty="0" err="1" smtClean="0"/>
              <a:t>understood</a:t>
            </a:r>
            <a:endParaRPr lang="fr-CH" dirty="0"/>
          </a:p>
        </p:txBody>
      </p:sp>
      <p:sp>
        <p:nvSpPr>
          <p:cNvPr id="4" name="Footer Placeholder 3"/>
          <p:cNvSpPr>
            <a:spLocks noGrp="1"/>
          </p:cNvSpPr>
          <p:nvPr>
            <p:ph type="ftr" sz="quarter" idx="10"/>
          </p:nvPr>
        </p:nvSpPr>
        <p:spPr/>
        <p:txBody>
          <a:bodyPr/>
          <a:lstStyle/>
          <a:p>
            <a:pPr>
              <a:defRPr/>
            </a:pPr>
            <a:fld id="{E8611092-8E31-4C1F-9E69-59C47C8E8AC8}" type="slidenum">
              <a:rPr lang="en-US" smtClean="0">
                <a:latin typeface="+mn-lt"/>
              </a:rPr>
              <a:pPr>
                <a:defRPr/>
              </a:pPr>
              <a:t>45</a:t>
            </a:fld>
            <a:endParaRPr lang="en-US" dirty="0">
              <a:latin typeface="+mn-lt"/>
            </a:endParaRPr>
          </a:p>
        </p:txBody>
      </p:sp>
    </p:spTree>
    <p:extLst>
      <p:ext uri="{BB962C8B-B14F-4D97-AF65-F5344CB8AC3E}">
        <p14:creationId xmlns:p14="http://schemas.microsoft.com/office/powerpoint/2010/main" val="1136148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latin typeface="+mn-lt"/>
              </a:rPr>
              <a:t>[1]  Cho, </a:t>
            </a:r>
            <a:r>
              <a:rPr lang="en-US" dirty="0" err="1" smtClean="0">
                <a:latin typeface="+mn-lt"/>
              </a:rPr>
              <a:t>Meyn</a:t>
            </a:r>
            <a:r>
              <a:rPr lang="en-US" dirty="0" smtClean="0">
                <a:latin typeface="+mn-lt"/>
              </a:rPr>
              <a:t> – </a:t>
            </a:r>
            <a:r>
              <a:rPr lang="en-US" i="1" dirty="0" smtClean="0">
                <a:latin typeface="+mn-lt"/>
              </a:rPr>
              <a:t>Efficiency and marginal cost pricing in dynamic competitive markets with friction</a:t>
            </a:r>
            <a:r>
              <a:rPr lang="en-US" i="1" dirty="0">
                <a:latin typeface="+mn-lt"/>
              </a:rPr>
              <a:t>, </a:t>
            </a:r>
            <a:r>
              <a:rPr lang="en-US" dirty="0">
                <a:latin typeface="+mn-lt"/>
              </a:rPr>
              <a:t>Theoretical Economics, 2010</a:t>
            </a:r>
          </a:p>
          <a:p>
            <a:pPr>
              <a:buNone/>
            </a:pPr>
            <a:r>
              <a:rPr lang="en-US" dirty="0">
                <a:latin typeface="+mn-lt"/>
              </a:rPr>
              <a:t>[2] Le </a:t>
            </a:r>
            <a:r>
              <a:rPr lang="en-US" dirty="0" err="1">
                <a:latin typeface="+mn-lt"/>
              </a:rPr>
              <a:t>Boudec</a:t>
            </a:r>
            <a:r>
              <a:rPr lang="en-US" dirty="0">
                <a:latin typeface="+mn-lt"/>
              </a:rPr>
              <a:t>, </a:t>
            </a:r>
            <a:r>
              <a:rPr lang="en-US" dirty="0" err="1">
                <a:latin typeface="+mn-lt"/>
              </a:rPr>
              <a:t>Tomozei</a:t>
            </a:r>
            <a:r>
              <a:rPr lang="en-US" dirty="0">
                <a:latin typeface="+mn-lt"/>
              </a:rPr>
              <a:t>, </a:t>
            </a:r>
            <a:r>
              <a:rPr lang="en-US" i="1" dirty="0" err="1">
                <a:latin typeface="+mn-lt"/>
              </a:rPr>
              <a:t>Satisfiability</a:t>
            </a:r>
            <a:r>
              <a:rPr lang="en-US" i="1" dirty="0">
                <a:latin typeface="+mn-lt"/>
              </a:rPr>
              <a:t> of Elastic Demand in the Smart </a:t>
            </a:r>
            <a:r>
              <a:rPr lang="en-US" i="1" dirty="0" smtClean="0">
                <a:latin typeface="+mn-lt"/>
              </a:rPr>
              <a:t>Grid, </a:t>
            </a:r>
            <a:r>
              <a:rPr lang="en-US" dirty="0" smtClean="0">
                <a:latin typeface="+mn-lt"/>
              </a:rPr>
              <a:t>Energy 2011 and ArXiv.1011.5606</a:t>
            </a:r>
            <a:endParaRPr lang="en-US" dirty="0">
              <a:latin typeface="+mn-lt"/>
            </a:endParaRPr>
          </a:p>
          <a:p>
            <a:pPr>
              <a:buNone/>
            </a:pPr>
            <a:r>
              <a:rPr lang="en-US" dirty="0">
                <a:latin typeface="+mn-lt"/>
              </a:rPr>
              <a:t>[3] Le </a:t>
            </a:r>
            <a:r>
              <a:rPr lang="en-US" dirty="0" err="1">
                <a:latin typeface="+mn-lt"/>
              </a:rPr>
              <a:t>Boudec</a:t>
            </a:r>
            <a:r>
              <a:rPr lang="en-US" dirty="0">
                <a:latin typeface="+mn-lt"/>
              </a:rPr>
              <a:t>, </a:t>
            </a:r>
            <a:r>
              <a:rPr lang="en-US" dirty="0" err="1">
                <a:latin typeface="+mn-lt"/>
              </a:rPr>
              <a:t>Tomozei</a:t>
            </a:r>
            <a:r>
              <a:rPr lang="en-US" dirty="0">
                <a:latin typeface="+mn-lt"/>
              </a:rPr>
              <a:t>, </a:t>
            </a:r>
            <a:r>
              <a:rPr lang="en-US" i="1" dirty="0">
                <a:latin typeface="+mn-lt"/>
              </a:rPr>
              <a:t>Demand Response Using Service Curves,</a:t>
            </a:r>
            <a:r>
              <a:rPr lang="en-US" dirty="0">
                <a:latin typeface="+mn-lt"/>
              </a:rPr>
              <a:t> IEEE </a:t>
            </a:r>
            <a:r>
              <a:rPr lang="en-US" dirty="0" smtClean="0">
                <a:latin typeface="+mn-lt"/>
              </a:rPr>
              <a:t>ISGT-EUROPE,  2011</a:t>
            </a:r>
            <a:endParaRPr lang="en-US" dirty="0">
              <a:latin typeface="+mn-lt"/>
            </a:endParaRPr>
          </a:p>
          <a:p>
            <a:pPr>
              <a:buNone/>
            </a:pPr>
            <a:r>
              <a:rPr lang="en-US" dirty="0" smtClean="0">
                <a:latin typeface="+mn-lt"/>
              </a:rPr>
              <a:t>[4] </a:t>
            </a:r>
            <a:r>
              <a:rPr lang="en-US" dirty="0">
                <a:latin typeface="+mn-lt"/>
              </a:rPr>
              <a:t>Le </a:t>
            </a:r>
            <a:r>
              <a:rPr lang="en-US" dirty="0" err="1">
                <a:latin typeface="+mn-lt"/>
              </a:rPr>
              <a:t>Boudec</a:t>
            </a:r>
            <a:r>
              <a:rPr lang="en-US" dirty="0">
                <a:latin typeface="+mn-lt"/>
              </a:rPr>
              <a:t>, </a:t>
            </a:r>
            <a:r>
              <a:rPr lang="en-US" dirty="0" err="1">
                <a:latin typeface="+mn-lt"/>
              </a:rPr>
              <a:t>Tomozei</a:t>
            </a:r>
            <a:r>
              <a:rPr lang="en-US" dirty="0">
                <a:latin typeface="+mn-lt"/>
              </a:rPr>
              <a:t>, </a:t>
            </a:r>
            <a:r>
              <a:rPr lang="en-US" i="1" dirty="0" smtClean="0">
                <a:latin typeface="+mn-lt"/>
              </a:rPr>
              <a:t>A </a:t>
            </a:r>
            <a:r>
              <a:rPr lang="en-US" i="1" dirty="0">
                <a:latin typeface="+mn-lt"/>
              </a:rPr>
              <a:t>Demand-Response Calculus with Perfect </a:t>
            </a:r>
            <a:r>
              <a:rPr lang="en-US" i="1" dirty="0" smtClean="0">
                <a:latin typeface="+mn-lt"/>
              </a:rPr>
              <a:t>Batteries</a:t>
            </a:r>
            <a:r>
              <a:rPr lang="en-US" dirty="0" smtClean="0">
                <a:latin typeface="+mn-lt"/>
              </a:rPr>
              <a:t>, </a:t>
            </a:r>
            <a:r>
              <a:rPr lang="en-US" dirty="0" err="1" smtClean="0">
                <a:latin typeface="+mn-lt"/>
              </a:rPr>
              <a:t>WoNeCa</a:t>
            </a:r>
            <a:r>
              <a:rPr lang="en-US" dirty="0" smtClean="0">
                <a:latin typeface="+mn-lt"/>
              </a:rPr>
              <a:t>, 2012</a:t>
            </a:r>
          </a:p>
          <a:p>
            <a:pPr>
              <a:buNone/>
            </a:pPr>
            <a:r>
              <a:rPr lang="en-US" dirty="0" smtClean="0">
                <a:latin typeface="+mn-lt"/>
              </a:rPr>
              <a:t>[5]  </a:t>
            </a:r>
            <a:r>
              <a:rPr lang="en-US" dirty="0" err="1">
                <a:latin typeface="+mn-lt"/>
              </a:rPr>
              <a:t>Papavasiliou</a:t>
            </a:r>
            <a:r>
              <a:rPr lang="en-US" dirty="0">
                <a:latin typeface="+mn-lt"/>
              </a:rPr>
              <a:t>, Oren - </a:t>
            </a:r>
            <a:r>
              <a:rPr lang="en-US" i="1" dirty="0">
                <a:latin typeface="+mn-lt"/>
              </a:rPr>
              <a:t>Integration of Contracted Renewable Energy and Spot Market Supply to Serve Flexible Loads, </a:t>
            </a:r>
            <a:r>
              <a:rPr lang="en-US" dirty="0">
                <a:latin typeface="+mn-lt"/>
              </a:rPr>
              <a:t>18th World Congress of the International Federation of Automatic </a:t>
            </a:r>
            <a:r>
              <a:rPr lang="en-US" dirty="0" smtClean="0">
                <a:latin typeface="+mn-lt"/>
              </a:rPr>
              <a:t>Control, 2011</a:t>
            </a:r>
            <a:endParaRPr lang="en-US" dirty="0">
              <a:latin typeface="+mn-lt"/>
            </a:endParaRPr>
          </a:p>
          <a:p>
            <a:pPr>
              <a:buNone/>
            </a:pPr>
            <a:r>
              <a:rPr lang="en-US" dirty="0" smtClean="0">
                <a:latin typeface="+mn-lt"/>
              </a:rPr>
              <a:t>[6]  David MacKay, </a:t>
            </a:r>
            <a:r>
              <a:rPr lang="en-US" i="1" dirty="0" smtClean="0">
                <a:latin typeface="+mn-lt"/>
              </a:rPr>
              <a:t>Sustainable Energy – Without the Hot Air, </a:t>
            </a:r>
            <a:r>
              <a:rPr lang="en-US" dirty="0" smtClean="0">
                <a:latin typeface="+mn-lt"/>
              </a:rPr>
              <a:t> UIT Cambridge, 2009</a:t>
            </a:r>
            <a:endParaRPr lang="en-US" i="1" dirty="0">
              <a:latin typeface="+mn-lt"/>
            </a:endParaRPr>
          </a:p>
          <a:p>
            <a:pPr>
              <a:buNone/>
            </a:pPr>
            <a:r>
              <a:rPr lang="en-US" dirty="0" smtClean="0">
                <a:latin typeface="+mn-lt"/>
              </a:rPr>
              <a:t>[7] </a:t>
            </a:r>
            <a:r>
              <a:rPr lang="fr-CH" dirty="0">
                <a:latin typeface="+mn-lt"/>
              </a:rPr>
              <a:t>Bejan, </a:t>
            </a:r>
            <a:r>
              <a:rPr lang="fr-CH" dirty="0" err="1" smtClean="0">
                <a:latin typeface="+mn-lt"/>
              </a:rPr>
              <a:t>Gibbens</a:t>
            </a:r>
            <a:r>
              <a:rPr lang="fr-CH" dirty="0">
                <a:latin typeface="+mn-lt"/>
              </a:rPr>
              <a:t>, </a:t>
            </a:r>
            <a:r>
              <a:rPr lang="fr-CH" dirty="0" smtClean="0">
                <a:latin typeface="+mn-lt"/>
              </a:rPr>
              <a:t>Kelly, </a:t>
            </a:r>
            <a:r>
              <a:rPr lang="fr-CH" i="1" dirty="0" err="1" smtClean="0">
                <a:latin typeface="+mn-lt"/>
              </a:rPr>
              <a:t>Statistical</a:t>
            </a:r>
            <a:r>
              <a:rPr lang="fr-CH" i="1" dirty="0" smtClean="0">
                <a:latin typeface="+mn-lt"/>
              </a:rPr>
              <a:t> Aspects of Storage Systems </a:t>
            </a:r>
            <a:r>
              <a:rPr lang="fr-CH" i="1" dirty="0" err="1" smtClean="0">
                <a:latin typeface="+mn-lt"/>
              </a:rPr>
              <a:t>Modelling</a:t>
            </a:r>
            <a:r>
              <a:rPr lang="fr-CH" i="1" dirty="0" smtClean="0">
                <a:latin typeface="+mn-lt"/>
              </a:rPr>
              <a:t> in </a:t>
            </a:r>
            <a:r>
              <a:rPr lang="fr-CH" i="1" dirty="0" err="1" smtClean="0">
                <a:latin typeface="+mn-lt"/>
              </a:rPr>
              <a:t>Energy</a:t>
            </a:r>
            <a:r>
              <a:rPr lang="fr-CH" i="1" dirty="0" smtClean="0">
                <a:latin typeface="+mn-lt"/>
              </a:rPr>
              <a:t> Networks.</a:t>
            </a:r>
            <a:r>
              <a:rPr lang="fr-CH" dirty="0" smtClean="0">
                <a:solidFill>
                  <a:schemeClr val="tx1"/>
                </a:solidFill>
                <a:latin typeface="+mn-lt"/>
              </a:rPr>
              <a:t> </a:t>
            </a:r>
            <a:r>
              <a:rPr lang="fr-CH" i="1" dirty="0">
                <a:solidFill>
                  <a:schemeClr val="tx1"/>
                </a:solidFill>
                <a:latin typeface="+mn-lt"/>
              </a:rPr>
              <a:t> </a:t>
            </a:r>
            <a:r>
              <a:rPr lang="fr-CH" dirty="0">
                <a:latin typeface="+mn-lt"/>
              </a:rPr>
              <a:t>46th Annual Conference on Information Sciences and </a:t>
            </a:r>
            <a:r>
              <a:rPr lang="fr-CH" dirty="0" smtClean="0">
                <a:latin typeface="+mn-lt"/>
              </a:rPr>
              <a:t>System</a:t>
            </a:r>
            <a:r>
              <a:rPr lang="fr-CH" i="1" dirty="0" smtClean="0">
                <a:latin typeface="+mn-lt"/>
              </a:rPr>
              <a:t>s</a:t>
            </a:r>
            <a:r>
              <a:rPr lang="fr-CH" dirty="0" smtClean="0">
                <a:latin typeface="+mn-lt"/>
              </a:rPr>
              <a:t>, </a:t>
            </a:r>
            <a:r>
              <a:rPr lang="fr-CH" dirty="0">
                <a:latin typeface="+mn-lt"/>
              </a:rPr>
              <a:t>2012, Princeton University, USA.</a:t>
            </a:r>
            <a:endParaRPr lang="en-US" dirty="0">
              <a:latin typeface="+mn-lt"/>
            </a:endParaRPr>
          </a:p>
          <a:p>
            <a:pPr marL="0" indent="0">
              <a:buNone/>
            </a:pPr>
            <a:endParaRPr lang="en-US" dirty="0" smtClean="0"/>
          </a:p>
        </p:txBody>
      </p:sp>
      <p:sp>
        <p:nvSpPr>
          <p:cNvPr id="3" name="Slide Number Placeholder 2"/>
          <p:cNvSpPr>
            <a:spLocks noGrp="1"/>
          </p:cNvSpPr>
          <p:nvPr>
            <p:ph type="sldNum" sz="quarter" idx="10"/>
          </p:nvPr>
        </p:nvSpPr>
        <p:spPr>
          <a:xfrm>
            <a:off x="8229600" y="6411686"/>
            <a:ext cx="696686" cy="304800"/>
          </a:xfrm>
        </p:spPr>
        <p:txBody>
          <a:bodyPr/>
          <a:lstStyle/>
          <a:p>
            <a:fld id="{0E270EAF-BFA1-4AD6-9D81-4359FAD1F312}" type="slidenum">
              <a:rPr lang="en-US" noProof="0" smtClean="0"/>
              <a:pPr/>
              <a:t>46</a:t>
            </a:fld>
            <a:endParaRPr lang="en-US" noProof="0" dirty="0"/>
          </a:p>
        </p:txBody>
      </p:sp>
      <p:sp>
        <p:nvSpPr>
          <p:cNvPr id="4" name="Title 3"/>
          <p:cNvSpPr>
            <a:spLocks noGrp="1"/>
          </p:cNvSpPr>
          <p:nvPr>
            <p:ph type="title"/>
          </p:nvPr>
        </p:nvSpPr>
        <p:spPr/>
        <p:txBody>
          <a:bodyPr/>
          <a:lstStyle/>
          <a:p>
            <a:r>
              <a:rPr lang="en-US" dirty="0" smtClean="0"/>
              <a:t>Questions ?</a:t>
            </a:r>
            <a:endParaRPr lang="fr-FR"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CH" dirty="0" smtClean="0"/>
              <a:t>A MODEL OF DEMAND RESPONSE</a:t>
            </a:r>
            <a:br>
              <a:rPr lang="fr-CH" dirty="0" smtClean="0"/>
            </a:br>
            <a:endParaRPr lang="fr-CH" dirty="0"/>
          </a:p>
        </p:txBody>
      </p:sp>
      <p:sp>
        <p:nvSpPr>
          <p:cNvPr id="9" name="Text Placeholder 8"/>
          <p:cNvSpPr>
            <a:spLocks noGrp="1"/>
          </p:cNvSpPr>
          <p:nvPr>
            <p:ph type="body" idx="1"/>
          </p:nvPr>
        </p:nvSpPr>
        <p:spPr/>
        <p:txBody>
          <a:bodyPr/>
          <a:lstStyle/>
          <a:p>
            <a:r>
              <a:rPr lang="fr-CH" sz="3200" dirty="0"/>
              <a:t>2</a:t>
            </a:r>
            <a:r>
              <a:rPr lang="fr-CH" sz="3200" dirty="0" smtClean="0"/>
              <a:t>.</a:t>
            </a:r>
            <a:endParaRPr lang="fr-CH" sz="3200" dirty="0"/>
          </a:p>
        </p:txBody>
      </p:sp>
      <p:sp>
        <p:nvSpPr>
          <p:cNvPr id="7" name="Footer Placeholder 6"/>
          <p:cNvSpPr>
            <a:spLocks noGrp="1"/>
          </p:cNvSpPr>
          <p:nvPr>
            <p:ph type="ftr" sz="quarter" idx="10"/>
          </p:nvPr>
        </p:nvSpPr>
        <p:spPr/>
        <p:txBody>
          <a:bodyPr/>
          <a:lstStyle/>
          <a:p>
            <a:pPr>
              <a:defRPr/>
            </a:pPr>
            <a:fld id="{875D6295-6406-4869-9BF7-2359FCF92C7A}" type="slidenum">
              <a:rPr lang="en-US" smtClean="0">
                <a:latin typeface="+mn-lt"/>
              </a:rPr>
              <a:pPr>
                <a:defRPr/>
              </a:pPr>
              <a:t>5</a:t>
            </a:fld>
            <a:endParaRPr lang="en-US" dirty="0">
              <a:latin typeface="+mn-lt"/>
            </a:endParaRPr>
          </a:p>
        </p:txBody>
      </p:sp>
      <p:sp>
        <p:nvSpPr>
          <p:cNvPr id="2" name="TextBox 1"/>
          <p:cNvSpPr txBox="1"/>
          <p:nvPr/>
        </p:nvSpPr>
        <p:spPr>
          <a:xfrm>
            <a:off x="592058" y="5417127"/>
            <a:ext cx="8080888" cy="646331"/>
          </a:xfrm>
          <a:prstGeom prst="rect">
            <a:avLst/>
          </a:prstGeom>
          <a:noFill/>
          <a:ln>
            <a:noFill/>
          </a:ln>
        </p:spPr>
        <p:txBody>
          <a:bodyPr wrap="square" rtlCol="0">
            <a:spAutoFit/>
          </a:bodyPr>
          <a:lstStyle/>
          <a:p>
            <a:r>
              <a:rPr lang="en-US" dirty="0"/>
              <a:t>Le </a:t>
            </a:r>
            <a:r>
              <a:rPr lang="en-US" dirty="0" err="1"/>
              <a:t>Boudec</a:t>
            </a:r>
            <a:r>
              <a:rPr lang="en-US" dirty="0"/>
              <a:t>, </a:t>
            </a:r>
            <a:r>
              <a:rPr lang="en-US" dirty="0" err="1"/>
              <a:t>Tomozei</a:t>
            </a:r>
            <a:r>
              <a:rPr lang="en-US" dirty="0"/>
              <a:t>, </a:t>
            </a:r>
            <a:r>
              <a:rPr lang="en-US" i="1" dirty="0" err="1"/>
              <a:t>Satisfiability</a:t>
            </a:r>
            <a:r>
              <a:rPr lang="en-US" i="1" dirty="0"/>
              <a:t> of Elastic Demand in the Smart Grid, </a:t>
            </a:r>
            <a:r>
              <a:rPr lang="en-US" dirty="0"/>
              <a:t>Energy 2011 and </a:t>
            </a:r>
            <a:r>
              <a:rPr lang="en-US" dirty="0" smtClean="0"/>
              <a:t>ArXiv.1011.5606</a:t>
            </a:r>
            <a:endParaRPr lang="en-US" dirty="0"/>
          </a:p>
        </p:txBody>
      </p:sp>
    </p:spTree>
    <p:custDataLst>
      <p:tags r:id="rId1"/>
    </p:custDataLst>
    <p:extLst>
      <p:ext uri="{BB962C8B-B14F-4D97-AF65-F5344CB8AC3E}">
        <p14:creationId xmlns:p14="http://schemas.microsoft.com/office/powerpoint/2010/main" val="474335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0"/>
            <a:ext cx="8785225" cy="1143000"/>
          </a:xfrm>
        </p:spPr>
        <p:txBody>
          <a:bodyPr/>
          <a:lstStyle/>
          <a:p>
            <a:r>
              <a:rPr lang="fr-CH" dirty="0" err="1" smtClean="0"/>
              <a:t>Demand</a:t>
            </a:r>
            <a:r>
              <a:rPr lang="fr-CH" dirty="0" smtClean="0"/>
              <a:t> </a:t>
            </a:r>
            <a:r>
              <a:rPr lang="fr-CH" dirty="0" err="1" smtClean="0"/>
              <a:t>Response</a:t>
            </a:r>
            <a:endParaRPr lang="fr-CH" dirty="0"/>
          </a:p>
        </p:txBody>
      </p:sp>
      <p:sp>
        <p:nvSpPr>
          <p:cNvPr id="6" name="Content Placeholder 5"/>
          <p:cNvSpPr>
            <a:spLocks noGrp="1"/>
          </p:cNvSpPr>
          <p:nvPr>
            <p:ph sz="half" idx="1"/>
          </p:nvPr>
        </p:nvSpPr>
        <p:spPr>
          <a:xfrm>
            <a:off x="228600" y="1295400"/>
            <a:ext cx="4406461" cy="5003800"/>
          </a:xfrm>
        </p:spPr>
        <p:txBody>
          <a:bodyPr/>
          <a:lstStyle/>
          <a:p>
            <a:r>
              <a:rPr lang="fr-CH" dirty="0" smtClean="0"/>
              <a:t>= distribution network </a:t>
            </a:r>
            <a:r>
              <a:rPr lang="fr-CH" dirty="0" err="1" smtClean="0"/>
              <a:t>operator</a:t>
            </a:r>
            <a:r>
              <a:rPr lang="fr-CH" dirty="0" smtClean="0"/>
              <a:t> </a:t>
            </a:r>
            <a:r>
              <a:rPr lang="fr-CH" dirty="0" err="1" smtClean="0"/>
              <a:t>may</a:t>
            </a:r>
            <a:r>
              <a:rPr lang="fr-CH" dirty="0" smtClean="0"/>
              <a:t> </a:t>
            </a:r>
            <a:r>
              <a:rPr lang="fr-CH" dirty="0" err="1" smtClean="0"/>
              <a:t>interrupt</a:t>
            </a:r>
            <a:r>
              <a:rPr lang="fr-CH" dirty="0" smtClean="0"/>
              <a:t> / </a:t>
            </a:r>
            <a:r>
              <a:rPr lang="fr-CH" dirty="0" err="1" smtClean="0"/>
              <a:t>modulate</a:t>
            </a:r>
            <a:r>
              <a:rPr lang="fr-CH" dirty="0" smtClean="0"/>
              <a:t> power</a:t>
            </a:r>
          </a:p>
          <a:p>
            <a:pPr marL="0" indent="0">
              <a:buNone/>
            </a:pPr>
            <a:endParaRPr lang="fr-CH" dirty="0"/>
          </a:p>
          <a:p>
            <a:r>
              <a:rPr lang="fr-CH" dirty="0" err="1"/>
              <a:t>elastic</a:t>
            </a:r>
            <a:r>
              <a:rPr lang="fr-CH" dirty="0"/>
              <a:t> </a:t>
            </a:r>
            <a:r>
              <a:rPr lang="fr-CH" dirty="0" err="1"/>
              <a:t>loads</a:t>
            </a:r>
            <a:r>
              <a:rPr lang="fr-CH" dirty="0"/>
              <a:t> support </a:t>
            </a:r>
            <a:r>
              <a:rPr lang="fr-CH" dirty="0" err="1"/>
              <a:t>graceful</a:t>
            </a:r>
            <a:r>
              <a:rPr lang="fr-CH" dirty="0"/>
              <a:t> </a:t>
            </a:r>
            <a:r>
              <a:rPr lang="fr-CH" dirty="0" err="1"/>
              <a:t>degradation</a:t>
            </a:r>
            <a:endParaRPr lang="fr-CH" dirty="0" smtClean="0"/>
          </a:p>
          <a:p>
            <a:endParaRPr lang="fr-CH" dirty="0"/>
          </a:p>
          <a:p>
            <a:pPr lvl="0"/>
            <a:r>
              <a:rPr lang="fr-CH" dirty="0" smtClean="0"/>
              <a:t>Thermal </a:t>
            </a:r>
            <a:r>
              <a:rPr lang="fr-CH" dirty="0" err="1" smtClean="0"/>
              <a:t>load</a:t>
            </a:r>
            <a:r>
              <a:rPr lang="fr-CH" dirty="0" smtClean="0"/>
              <a:t> (</a:t>
            </a:r>
            <a:r>
              <a:rPr lang="fr-CH" dirty="0" err="1" smtClean="0"/>
              <a:t>Voltalis</a:t>
            </a:r>
            <a:r>
              <a:rPr lang="fr-CH" dirty="0" smtClean="0"/>
              <a:t>), </a:t>
            </a:r>
            <a:br>
              <a:rPr lang="fr-CH" dirty="0" smtClean="0"/>
            </a:br>
            <a:r>
              <a:rPr lang="fr-CH" dirty="0" err="1" smtClean="0"/>
              <a:t>washing</a:t>
            </a:r>
            <a:r>
              <a:rPr lang="fr-CH" dirty="0" smtClean="0"/>
              <a:t> </a:t>
            </a:r>
            <a:r>
              <a:rPr lang="fr-CH" dirty="0"/>
              <a:t>machines (Romande </a:t>
            </a:r>
            <a:r>
              <a:rPr lang="fr-CH" dirty="0" err="1"/>
              <a:t>Energie«commande</a:t>
            </a:r>
            <a:r>
              <a:rPr lang="fr-CH" dirty="0"/>
              <a:t> </a:t>
            </a:r>
            <a:r>
              <a:rPr lang="fr-CH" dirty="0" smtClean="0"/>
              <a:t>centralisée»)</a:t>
            </a:r>
            <a:br>
              <a:rPr lang="fr-CH" dirty="0" smtClean="0"/>
            </a:br>
            <a:r>
              <a:rPr lang="fr-CH" dirty="0" err="1" smtClean="0"/>
              <a:t>e-cars</a:t>
            </a:r>
            <a:endParaRPr lang="fr-CH" dirty="0" smtClean="0"/>
          </a:p>
        </p:txBody>
      </p:sp>
      <p:sp>
        <p:nvSpPr>
          <p:cNvPr id="8" name="Content Placeholder 8"/>
          <p:cNvSpPr>
            <a:spLocks noGrp="1"/>
          </p:cNvSpPr>
          <p:nvPr>
            <p:ph sz="half" idx="2"/>
          </p:nvPr>
        </p:nvSpPr>
        <p:spPr>
          <a:xfrm>
            <a:off x="5410200" y="3124200"/>
            <a:ext cx="3505200" cy="1346200"/>
          </a:xfrm>
        </p:spPr>
        <p:txBody>
          <a:bodyPr/>
          <a:lstStyle/>
          <a:p>
            <a:pPr>
              <a:buNone/>
            </a:pPr>
            <a:r>
              <a:rPr lang="fr-CH" sz="2000" dirty="0" err="1" smtClean="0"/>
              <a:t>Voltalis</a:t>
            </a:r>
            <a:r>
              <a:rPr lang="fr-CH" sz="2000" dirty="0" smtClean="0"/>
              <a:t> </a:t>
            </a:r>
            <a:r>
              <a:rPr lang="fr-CH" sz="2000" dirty="0" err="1" smtClean="0"/>
              <a:t>Bluepod</a:t>
            </a:r>
            <a:r>
              <a:rPr lang="fr-CH" sz="2000" dirty="0" smtClean="0"/>
              <a:t> switches off thermal </a:t>
            </a:r>
            <a:r>
              <a:rPr lang="fr-CH" sz="2000" dirty="0" err="1" smtClean="0"/>
              <a:t>load</a:t>
            </a:r>
            <a:r>
              <a:rPr lang="fr-CH" sz="2000" dirty="0" smtClean="0"/>
              <a:t> for 60 mn</a:t>
            </a:r>
            <a:endParaRPr lang="fr-CH" sz="2000"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6</a:t>
            </a:fld>
            <a:endParaRPr lang="en-US" dirty="0">
              <a:latin typeface="+mn-lt"/>
            </a:endParaRPr>
          </a:p>
        </p:txBody>
      </p:sp>
      <p:pic>
        <p:nvPicPr>
          <p:cNvPr id="9" name="Picture 3"/>
          <p:cNvPicPr>
            <a:picLocks noChangeAspect="1" noChangeArrowheads="1"/>
          </p:cNvPicPr>
          <p:nvPr/>
        </p:nvPicPr>
        <p:blipFill>
          <a:blip r:embed="rId3" cstate="print"/>
          <a:srcRect/>
          <a:stretch>
            <a:fillRect/>
          </a:stretch>
        </p:blipFill>
        <p:spPr bwMode="auto">
          <a:xfrm>
            <a:off x="5638800" y="838200"/>
            <a:ext cx="3028950" cy="25050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Picture 3"/>
          <p:cNvPicPr>
            <a:picLocks noChangeAspect="1" noChangeArrowheads="1"/>
          </p:cNvPicPr>
          <p:nvPr/>
        </p:nvPicPr>
        <p:blipFill>
          <a:blip r:embed="rId4" cstate="print"/>
          <a:srcRect/>
          <a:stretch>
            <a:fillRect/>
          </a:stretch>
        </p:blipFill>
        <p:spPr bwMode="auto">
          <a:xfrm rot="217067">
            <a:off x="5129807" y="4113845"/>
            <a:ext cx="3223789" cy="24178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1"/>
            <a:ext cx="8785225" cy="1331259"/>
          </a:xfrm>
        </p:spPr>
        <p:txBody>
          <a:bodyPr/>
          <a:lstStyle/>
          <a:p>
            <a:r>
              <a:rPr lang="fr-CH" dirty="0" smtClean="0"/>
              <a:t>Issue </a:t>
            </a:r>
            <a:r>
              <a:rPr lang="fr-CH" dirty="0" err="1" smtClean="0"/>
              <a:t>with</a:t>
            </a:r>
            <a:r>
              <a:rPr lang="fr-CH" dirty="0" smtClean="0"/>
              <a:t> </a:t>
            </a:r>
            <a:r>
              <a:rPr lang="fr-CH" dirty="0" err="1" smtClean="0"/>
              <a:t>Demand</a:t>
            </a:r>
            <a:r>
              <a:rPr lang="fr-CH" dirty="0" smtClean="0"/>
              <a:t> </a:t>
            </a:r>
            <a:r>
              <a:rPr lang="fr-CH" dirty="0" err="1" smtClean="0"/>
              <a:t>Response</a:t>
            </a:r>
            <a:r>
              <a:rPr lang="fr-CH" dirty="0" smtClean="0"/>
              <a:t>: </a:t>
            </a:r>
            <a:br>
              <a:rPr lang="fr-CH" dirty="0" smtClean="0"/>
            </a:br>
            <a:r>
              <a:rPr lang="fr-CH" dirty="0" err="1" smtClean="0"/>
              <a:t>Grid</a:t>
            </a:r>
            <a:r>
              <a:rPr lang="fr-CH" dirty="0" smtClean="0"/>
              <a:t> Changes </a:t>
            </a:r>
            <a:r>
              <a:rPr lang="fr-CH" dirty="0" err="1" smtClean="0"/>
              <a:t>Load</a:t>
            </a:r>
            <a:endParaRPr lang="fr-CH" dirty="0"/>
          </a:p>
        </p:txBody>
      </p:sp>
      <p:sp>
        <p:nvSpPr>
          <p:cNvPr id="3" name="Content Placeholder 2"/>
          <p:cNvSpPr>
            <a:spLocks noGrp="1"/>
          </p:cNvSpPr>
          <p:nvPr>
            <p:ph sz="half" idx="1"/>
          </p:nvPr>
        </p:nvSpPr>
        <p:spPr>
          <a:xfrm>
            <a:off x="453393" y="1306140"/>
            <a:ext cx="8068235" cy="1573306"/>
          </a:xfrm>
        </p:spPr>
        <p:txBody>
          <a:bodyPr/>
          <a:lstStyle/>
          <a:p>
            <a:r>
              <a:rPr lang="fr-CH" dirty="0" err="1" smtClean="0"/>
              <a:t>Widespread</a:t>
            </a:r>
            <a:r>
              <a:rPr lang="fr-CH" dirty="0" smtClean="0"/>
              <a:t> </a:t>
            </a:r>
            <a:r>
              <a:rPr lang="fr-CH" dirty="0" err="1" smtClean="0"/>
              <a:t>demand</a:t>
            </a:r>
            <a:r>
              <a:rPr lang="fr-CH" dirty="0" smtClean="0"/>
              <a:t> </a:t>
            </a:r>
            <a:r>
              <a:rPr lang="fr-CH" dirty="0" err="1" smtClean="0"/>
              <a:t>response</a:t>
            </a:r>
            <a:r>
              <a:rPr lang="fr-CH" dirty="0" smtClean="0"/>
              <a:t> </a:t>
            </a:r>
            <a:r>
              <a:rPr lang="fr-CH" dirty="0" err="1" smtClean="0"/>
              <a:t>may</a:t>
            </a:r>
            <a:r>
              <a:rPr lang="fr-CH" dirty="0" smtClean="0"/>
              <a:t> </a:t>
            </a:r>
            <a:r>
              <a:rPr lang="fr-CH" dirty="0" err="1" smtClean="0"/>
              <a:t>make</a:t>
            </a:r>
            <a:r>
              <a:rPr lang="fr-CH" dirty="0" smtClean="0"/>
              <a:t> </a:t>
            </a:r>
            <a:r>
              <a:rPr lang="fr-CH" dirty="0" err="1" smtClean="0"/>
              <a:t>load</a:t>
            </a:r>
            <a:r>
              <a:rPr lang="fr-CH" dirty="0" smtClean="0"/>
              <a:t> hard to </a:t>
            </a:r>
            <a:r>
              <a:rPr lang="fr-CH" dirty="0" err="1" smtClean="0"/>
              <a:t>predict</a:t>
            </a:r>
            <a:endParaRPr lang="fr-CH" dirty="0" smtClean="0"/>
          </a:p>
          <a:p>
            <a:pPr marL="0" indent="0">
              <a:buNone/>
            </a:pPr>
            <a:endParaRPr lang="fr-CH" dirty="0"/>
          </a:p>
          <a:p>
            <a:endParaRPr lang="fr-CH"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latin typeface="+mn-lt"/>
              </a:rPr>
              <a:pPr>
                <a:defRPr/>
              </a:pPr>
              <a:t>7</a:t>
            </a:fld>
            <a:endParaRPr lang="en-US" dirty="0">
              <a:latin typeface="+mn-lt"/>
            </a:endParaRP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406893" y="5176207"/>
              <a:ext cx="4037040" cy="259560"/>
            </p14:xfrm>
          </p:contentPart>
        </mc:Choice>
        <mc:Fallback xmlns="">
          <p:pic>
            <p:nvPicPr>
              <p:cNvPr id="8" name="Ink 7"/>
              <p:cNvPicPr/>
              <p:nvPr/>
            </p:nvPicPr>
            <p:blipFill>
              <a:blip r:embed="rId3"/>
              <a:stretch>
                <a:fillRect/>
              </a:stretch>
            </p:blipFill>
            <p:spPr>
              <a:xfrm>
                <a:off x="390333" y="5156407"/>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596253" y="3377647"/>
              <a:ext cx="214920" cy="2204280"/>
            </p14:xfrm>
          </p:contentPart>
        </mc:Choice>
        <mc:Fallback xmlns="">
          <p:pic>
            <p:nvPicPr>
              <p:cNvPr id="9" name="Ink 8"/>
              <p:cNvPicPr/>
              <p:nvPr/>
            </p:nvPicPr>
            <p:blipFill>
              <a:blip r:embed="rId5"/>
              <a:stretch>
                <a:fillRect/>
              </a:stretch>
            </p:blipFill>
            <p:spPr>
              <a:xfrm>
                <a:off x="578253" y="3360727"/>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466653" y="3367567"/>
              <a:ext cx="340920" cy="203400"/>
            </p14:xfrm>
          </p:contentPart>
        </mc:Choice>
        <mc:Fallback xmlns="">
          <p:pic>
            <p:nvPicPr>
              <p:cNvPr id="11" name="Ink 10"/>
              <p:cNvPicPr/>
              <p:nvPr/>
            </p:nvPicPr>
            <p:blipFill>
              <a:blip r:embed="rId7"/>
              <a:stretch>
                <a:fillRect/>
              </a:stretch>
            </p:blipFill>
            <p:spPr>
              <a:xfrm>
                <a:off x="448653" y="3350647"/>
                <a:ext cx="3744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p14:cNvContentPartPr/>
              <p14:nvPr/>
            </p14:nvContentPartPr>
            <p14:xfrm>
              <a:off x="765093" y="4442527"/>
              <a:ext cx="3532680" cy="473400"/>
            </p14:xfrm>
          </p:contentPart>
        </mc:Choice>
        <mc:Fallback xmlns="">
          <p:pic>
            <p:nvPicPr>
              <p:cNvPr id="13" name="Ink 12"/>
              <p:cNvPicPr/>
              <p:nvPr/>
            </p:nvPicPr>
            <p:blipFill>
              <a:blip r:embed="rId9"/>
              <a:stretch>
                <a:fillRect/>
              </a:stretch>
            </p:blipFill>
            <p:spPr>
              <a:xfrm>
                <a:off x="748533" y="4425607"/>
                <a:ext cx="3560400" cy="510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p14:cNvContentPartPr/>
              <p14:nvPr/>
            </p14:nvContentPartPr>
            <p14:xfrm>
              <a:off x="819453" y="3669967"/>
              <a:ext cx="3711960" cy="1132560"/>
            </p14:xfrm>
          </p:contentPart>
        </mc:Choice>
        <mc:Fallback xmlns="">
          <p:pic>
            <p:nvPicPr>
              <p:cNvPr id="16" name="Ink 15"/>
              <p:cNvPicPr/>
              <p:nvPr/>
            </p:nvPicPr>
            <p:blipFill>
              <a:blip r:embed="rId11"/>
              <a:stretch>
                <a:fillRect/>
              </a:stretch>
            </p:blipFill>
            <p:spPr>
              <a:xfrm>
                <a:off x="804693" y="3653047"/>
                <a:ext cx="3744360" cy="1168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p14:cNvContentPartPr/>
              <p14:nvPr/>
            </p14:nvContentPartPr>
            <p14:xfrm>
              <a:off x="860774" y="3648220"/>
              <a:ext cx="1104480" cy="489240"/>
            </p14:xfrm>
          </p:contentPart>
        </mc:Choice>
        <mc:Fallback xmlns="">
          <p:pic>
            <p:nvPicPr>
              <p:cNvPr id="19" name="Ink 18"/>
              <p:cNvPicPr/>
              <p:nvPr/>
            </p:nvPicPr>
            <p:blipFill>
              <a:blip r:embed="rId13"/>
              <a:stretch>
                <a:fillRect/>
              </a:stretch>
            </p:blipFill>
            <p:spPr>
              <a:xfrm>
                <a:off x="847814" y="3632740"/>
                <a:ext cx="112392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p14:cNvContentPartPr/>
              <p14:nvPr/>
            </p14:nvContentPartPr>
            <p14:xfrm>
              <a:off x="1950854" y="3907780"/>
              <a:ext cx="143640" cy="93240"/>
            </p14:xfrm>
          </p:contentPart>
        </mc:Choice>
        <mc:Fallback xmlns="">
          <p:pic>
            <p:nvPicPr>
              <p:cNvPr id="21" name="Ink 20"/>
              <p:cNvPicPr/>
              <p:nvPr/>
            </p:nvPicPr>
            <p:blipFill>
              <a:blip r:embed="rId15"/>
              <a:stretch>
                <a:fillRect/>
              </a:stretch>
            </p:blipFill>
            <p:spPr>
              <a:xfrm>
                <a:off x="1943294" y="3903100"/>
                <a:ext cx="164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p14:cNvContentPartPr/>
              <p14:nvPr/>
            </p14:nvContentPartPr>
            <p14:xfrm>
              <a:off x="2077934" y="3984100"/>
              <a:ext cx="927360" cy="150840"/>
            </p14:xfrm>
          </p:contentPart>
        </mc:Choice>
        <mc:Fallback xmlns="">
          <p:pic>
            <p:nvPicPr>
              <p:cNvPr id="25" name="Ink 24"/>
              <p:cNvPicPr/>
              <p:nvPr/>
            </p:nvPicPr>
            <p:blipFill>
              <a:blip r:embed="rId17"/>
              <a:stretch>
                <a:fillRect/>
              </a:stretch>
            </p:blipFill>
            <p:spPr>
              <a:xfrm>
                <a:off x="2064254" y="3971500"/>
                <a:ext cx="9572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p14:cNvContentPartPr/>
              <p14:nvPr/>
            </p14:nvContentPartPr>
            <p14:xfrm>
              <a:off x="3005294" y="4096060"/>
              <a:ext cx="1507320" cy="300600"/>
            </p14:xfrm>
          </p:contentPart>
        </mc:Choice>
        <mc:Fallback xmlns="">
          <p:pic>
            <p:nvPicPr>
              <p:cNvPr id="27" name="Ink 26"/>
              <p:cNvPicPr/>
              <p:nvPr/>
            </p:nvPicPr>
            <p:blipFill>
              <a:blip r:embed="rId19"/>
              <a:stretch>
                <a:fillRect/>
              </a:stretch>
            </p:blipFill>
            <p:spPr>
              <a:xfrm>
                <a:off x="2995214" y="4083460"/>
                <a:ext cx="153612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7" name="Ink 36"/>
              <p14:cNvContentPartPr/>
              <p14:nvPr/>
            </p14:nvContentPartPr>
            <p14:xfrm>
              <a:off x="6364498" y="3939416"/>
              <a:ext cx="143640" cy="93240"/>
            </p14:xfrm>
          </p:contentPart>
        </mc:Choice>
        <mc:Fallback xmlns="">
          <p:pic>
            <p:nvPicPr>
              <p:cNvPr id="37" name="Ink 36"/>
              <p:cNvPicPr/>
              <p:nvPr/>
            </p:nvPicPr>
            <p:blipFill>
              <a:blip r:embed="rId15"/>
              <a:stretch>
                <a:fillRect/>
              </a:stretch>
            </p:blipFill>
            <p:spPr>
              <a:xfrm>
                <a:off x="6356938" y="3934736"/>
                <a:ext cx="164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Ink 37"/>
              <p14:cNvContentPartPr/>
              <p14:nvPr/>
            </p14:nvContentPartPr>
            <p14:xfrm>
              <a:off x="5009897" y="3409283"/>
              <a:ext cx="214920" cy="2204280"/>
            </p14:xfrm>
          </p:contentPart>
        </mc:Choice>
        <mc:Fallback xmlns="">
          <p:pic>
            <p:nvPicPr>
              <p:cNvPr id="38" name="Ink 37"/>
              <p:cNvPicPr/>
              <p:nvPr/>
            </p:nvPicPr>
            <p:blipFill>
              <a:blip r:embed="rId5"/>
              <a:stretch>
                <a:fillRect/>
              </a:stretch>
            </p:blipFill>
            <p:spPr>
              <a:xfrm>
                <a:off x="4991897" y="3392363"/>
                <a:ext cx="252360" cy="2240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Ink 38"/>
              <p14:cNvContentPartPr/>
              <p14:nvPr/>
            </p14:nvContentPartPr>
            <p14:xfrm>
              <a:off x="5233097" y="3701603"/>
              <a:ext cx="3711960" cy="1132560"/>
            </p14:xfrm>
          </p:contentPart>
        </mc:Choice>
        <mc:Fallback xmlns="">
          <p:pic>
            <p:nvPicPr>
              <p:cNvPr id="39" name="Ink 38"/>
              <p:cNvPicPr/>
              <p:nvPr/>
            </p:nvPicPr>
            <p:blipFill>
              <a:blip r:embed="rId11"/>
              <a:stretch>
                <a:fillRect/>
              </a:stretch>
            </p:blipFill>
            <p:spPr>
              <a:xfrm>
                <a:off x="5218337" y="3684683"/>
                <a:ext cx="3744360" cy="1168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 name="Ink 39"/>
              <p14:cNvContentPartPr/>
              <p14:nvPr/>
            </p14:nvContentPartPr>
            <p14:xfrm>
              <a:off x="5260018" y="3677336"/>
              <a:ext cx="1104480" cy="489240"/>
            </p14:xfrm>
          </p:contentPart>
        </mc:Choice>
        <mc:Fallback xmlns="">
          <p:pic>
            <p:nvPicPr>
              <p:cNvPr id="40" name="Ink 39"/>
              <p:cNvPicPr/>
              <p:nvPr/>
            </p:nvPicPr>
            <p:blipFill>
              <a:blip r:embed="rId13"/>
              <a:stretch>
                <a:fillRect/>
              </a:stretch>
            </p:blipFill>
            <p:spPr>
              <a:xfrm>
                <a:off x="5247058" y="3661856"/>
                <a:ext cx="112392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Ink 41"/>
              <p14:cNvContentPartPr/>
              <p14:nvPr/>
            </p14:nvContentPartPr>
            <p14:xfrm>
              <a:off x="5178737" y="4474163"/>
              <a:ext cx="3532680" cy="473400"/>
            </p14:xfrm>
          </p:contentPart>
        </mc:Choice>
        <mc:Fallback xmlns="">
          <p:pic>
            <p:nvPicPr>
              <p:cNvPr id="42" name="Ink 41"/>
              <p:cNvPicPr/>
              <p:nvPr/>
            </p:nvPicPr>
            <p:blipFill>
              <a:blip r:embed="rId9"/>
              <a:stretch>
                <a:fillRect/>
              </a:stretch>
            </p:blipFill>
            <p:spPr>
              <a:xfrm>
                <a:off x="5162177" y="4457243"/>
                <a:ext cx="3560400" cy="510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3" name="Ink 42"/>
              <p14:cNvContentPartPr/>
              <p14:nvPr/>
            </p14:nvContentPartPr>
            <p14:xfrm>
              <a:off x="4820537" y="5207843"/>
              <a:ext cx="4037040" cy="259560"/>
            </p14:xfrm>
          </p:contentPart>
        </mc:Choice>
        <mc:Fallback xmlns="">
          <p:pic>
            <p:nvPicPr>
              <p:cNvPr id="43" name="Ink 42"/>
              <p:cNvPicPr/>
              <p:nvPr/>
            </p:nvPicPr>
            <p:blipFill>
              <a:blip r:embed="rId3"/>
              <a:stretch>
                <a:fillRect/>
              </a:stretch>
            </p:blipFill>
            <p:spPr>
              <a:xfrm>
                <a:off x="4803977" y="5188043"/>
                <a:ext cx="40734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5" name="Ink 44"/>
              <p14:cNvContentPartPr/>
              <p14:nvPr/>
            </p14:nvContentPartPr>
            <p14:xfrm>
              <a:off x="6477168" y="3731950"/>
              <a:ext cx="2458440" cy="813600"/>
            </p14:xfrm>
          </p:contentPart>
        </mc:Choice>
        <mc:Fallback xmlns="">
          <p:pic>
            <p:nvPicPr>
              <p:cNvPr id="45" name="Ink 44"/>
              <p:cNvPicPr/>
              <p:nvPr/>
            </p:nvPicPr>
            <p:blipFill>
              <a:blip r:embed="rId27"/>
              <a:stretch>
                <a:fillRect/>
              </a:stretch>
            </p:blipFill>
            <p:spPr>
              <a:xfrm>
                <a:off x="6472848" y="3714310"/>
                <a:ext cx="2471400" cy="839520"/>
              </a:xfrm>
              <a:prstGeom prst="rect">
                <a:avLst/>
              </a:prstGeom>
            </p:spPr>
          </p:pic>
        </mc:Fallback>
      </mc:AlternateContent>
      <p:sp>
        <p:nvSpPr>
          <p:cNvPr id="46" name="TextBox 45"/>
          <p:cNvSpPr txBox="1"/>
          <p:nvPr/>
        </p:nvSpPr>
        <p:spPr>
          <a:xfrm>
            <a:off x="1121096" y="3284601"/>
            <a:ext cx="2841035" cy="369332"/>
          </a:xfrm>
          <a:prstGeom prst="rect">
            <a:avLst/>
          </a:prstGeom>
          <a:noFill/>
          <a:ln>
            <a:noFill/>
          </a:ln>
        </p:spPr>
        <p:txBody>
          <a:bodyPr wrap="none" rtlCol="0">
            <a:spAutoFit/>
          </a:bodyPr>
          <a:lstStyle/>
          <a:p>
            <a:r>
              <a:rPr lang="fr-CH" dirty="0" err="1">
                <a:solidFill>
                  <a:srgbClr val="FF0000"/>
                </a:solidFill>
                <a:latin typeface="+mj-lt"/>
              </a:rPr>
              <a:t>l</a:t>
            </a:r>
            <a:r>
              <a:rPr lang="fr-CH" dirty="0" err="1" smtClean="0">
                <a:solidFill>
                  <a:srgbClr val="FF0000"/>
                </a:solidFill>
                <a:latin typeface="+mj-lt"/>
              </a:rPr>
              <a:t>oad</a:t>
            </a:r>
            <a:r>
              <a:rPr lang="fr-CH" dirty="0" smtClean="0">
                <a:solidFill>
                  <a:srgbClr val="FF0000"/>
                </a:solidFill>
                <a:latin typeface="+mj-lt"/>
              </a:rPr>
              <a:t> </a:t>
            </a:r>
            <a:r>
              <a:rPr lang="fr-CH" dirty="0" err="1" smtClean="0">
                <a:solidFill>
                  <a:srgbClr val="FF0000"/>
                </a:solidFill>
                <a:latin typeface="+mj-lt"/>
              </a:rPr>
              <a:t>with</a:t>
            </a:r>
            <a:r>
              <a:rPr lang="fr-CH" dirty="0" smtClean="0">
                <a:solidFill>
                  <a:srgbClr val="FF0000"/>
                </a:solidFill>
                <a:latin typeface="+mj-lt"/>
              </a:rPr>
              <a:t> </a:t>
            </a:r>
            <a:r>
              <a:rPr lang="fr-CH" dirty="0" err="1" smtClean="0">
                <a:solidFill>
                  <a:srgbClr val="FF0000"/>
                </a:solidFill>
                <a:latin typeface="+mj-lt"/>
              </a:rPr>
              <a:t>demand</a:t>
            </a:r>
            <a:r>
              <a:rPr lang="fr-CH" dirty="0" smtClean="0">
                <a:solidFill>
                  <a:srgbClr val="FF0000"/>
                </a:solidFill>
                <a:latin typeface="+mj-lt"/>
              </a:rPr>
              <a:t> </a:t>
            </a:r>
            <a:r>
              <a:rPr lang="fr-CH" dirty="0" err="1" smtClean="0">
                <a:solidFill>
                  <a:srgbClr val="FF0000"/>
                </a:solidFill>
                <a:latin typeface="+mj-lt"/>
              </a:rPr>
              <a:t>response</a:t>
            </a:r>
            <a:endParaRPr lang="fr-CH" dirty="0" smtClean="0">
              <a:solidFill>
                <a:srgbClr val="FF0000"/>
              </a:solidFill>
              <a:latin typeface="+mj-lt"/>
            </a:endParaRPr>
          </a:p>
        </p:txBody>
      </p:sp>
      <p:sp>
        <p:nvSpPr>
          <p:cNvPr id="47" name="TextBox 46"/>
          <p:cNvSpPr txBox="1"/>
          <p:nvPr/>
        </p:nvSpPr>
        <p:spPr>
          <a:xfrm>
            <a:off x="3333693" y="3847990"/>
            <a:ext cx="1549976" cy="369332"/>
          </a:xfrm>
          <a:prstGeom prst="rect">
            <a:avLst/>
          </a:prstGeom>
          <a:noFill/>
          <a:ln>
            <a:noFill/>
          </a:ln>
        </p:spPr>
        <p:txBody>
          <a:bodyPr wrap="none" rtlCol="0">
            <a:spAutoFit/>
          </a:bodyPr>
          <a:lstStyle/>
          <a:p>
            <a:r>
              <a:rPr lang="fr-CH" dirty="0" smtClean="0">
                <a:solidFill>
                  <a:schemeClr val="accent4">
                    <a:lumMod val="50000"/>
                    <a:lumOff val="50000"/>
                  </a:schemeClr>
                </a:solidFill>
                <a:latin typeface="+mj-lt"/>
              </a:rPr>
              <a:t>«</a:t>
            </a:r>
            <a:r>
              <a:rPr lang="fr-CH" dirty="0" err="1" smtClean="0">
                <a:solidFill>
                  <a:schemeClr val="accent4">
                    <a:lumMod val="50000"/>
                    <a:lumOff val="50000"/>
                  </a:schemeClr>
                </a:solidFill>
                <a:latin typeface="+mj-lt"/>
              </a:rPr>
              <a:t>natural</a:t>
            </a:r>
            <a:r>
              <a:rPr lang="fr-CH" dirty="0" smtClean="0">
                <a:solidFill>
                  <a:schemeClr val="accent4">
                    <a:lumMod val="50000"/>
                    <a:lumOff val="50000"/>
                  </a:schemeClr>
                </a:solidFill>
                <a:latin typeface="+mj-lt"/>
              </a:rPr>
              <a:t>» </a:t>
            </a:r>
            <a:r>
              <a:rPr lang="fr-CH" dirty="0" err="1" smtClean="0">
                <a:solidFill>
                  <a:schemeClr val="accent4">
                    <a:lumMod val="50000"/>
                    <a:lumOff val="50000"/>
                  </a:schemeClr>
                </a:solidFill>
                <a:latin typeface="+mj-lt"/>
              </a:rPr>
              <a:t>load</a:t>
            </a:r>
            <a:endParaRPr lang="fr-CH" dirty="0" smtClean="0">
              <a:solidFill>
                <a:schemeClr val="accent4">
                  <a:lumMod val="50000"/>
                  <a:lumOff val="50000"/>
                </a:schemeClr>
              </a:solidFill>
              <a:latin typeface="+mj-lt"/>
            </a:endParaRPr>
          </a:p>
        </p:txBody>
      </p:sp>
      <p:sp>
        <p:nvSpPr>
          <p:cNvPr id="48" name="TextBox 47"/>
          <p:cNvSpPr txBox="1"/>
          <p:nvPr/>
        </p:nvSpPr>
        <p:spPr>
          <a:xfrm>
            <a:off x="1960088" y="4762897"/>
            <a:ext cx="1266372" cy="369332"/>
          </a:xfrm>
          <a:prstGeom prst="rect">
            <a:avLst/>
          </a:prstGeom>
          <a:noFill/>
          <a:ln>
            <a:noFill/>
          </a:ln>
        </p:spPr>
        <p:txBody>
          <a:bodyPr wrap="none" rtlCol="0">
            <a:spAutoFit/>
          </a:bodyPr>
          <a:lstStyle/>
          <a:p>
            <a:r>
              <a:rPr lang="fr-CH" dirty="0" err="1" smtClean="0">
                <a:solidFill>
                  <a:srgbClr val="00B050"/>
                </a:solidFill>
                <a:latin typeface="+mj-lt"/>
              </a:rPr>
              <a:t>renewables</a:t>
            </a:r>
            <a:endParaRPr lang="fr-CH" dirty="0" smtClean="0">
              <a:solidFill>
                <a:srgbClr val="00B050"/>
              </a:solidFill>
              <a:latin typeface="+mj-lt"/>
            </a:endParaRPr>
          </a:p>
        </p:txBody>
      </p:sp>
      <mc:AlternateContent xmlns:mc="http://schemas.openxmlformats.org/markup-compatibility/2006" xmlns:p14="http://schemas.microsoft.com/office/powerpoint/2010/main">
        <mc:Choice Requires="p14">
          <p:contentPart p14:bwMode="auto" r:id="rId28">
            <p14:nvContentPartPr>
              <p14:cNvPr id="57" name="Ink 56"/>
              <p14:cNvContentPartPr/>
              <p14:nvPr/>
            </p14:nvContentPartPr>
            <p14:xfrm>
              <a:off x="1554647" y="5674780"/>
              <a:ext cx="1952280" cy="344520"/>
            </p14:xfrm>
          </p:contentPart>
        </mc:Choice>
        <mc:Fallback xmlns="">
          <p:pic>
            <p:nvPicPr>
              <p:cNvPr id="57" name="Ink 56"/>
              <p:cNvPicPr/>
              <p:nvPr/>
            </p:nvPicPr>
            <p:blipFill>
              <a:blip r:embed="rId29"/>
              <a:stretch>
                <a:fillRect/>
              </a:stretch>
            </p:blipFill>
            <p:spPr>
              <a:xfrm>
                <a:off x="1539527" y="5659300"/>
                <a:ext cx="197280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9" name="Ink 68"/>
              <p14:cNvContentPartPr/>
              <p14:nvPr/>
            </p14:nvContentPartPr>
            <p14:xfrm>
              <a:off x="6164807" y="5550580"/>
              <a:ext cx="891000" cy="322560"/>
            </p14:xfrm>
          </p:contentPart>
        </mc:Choice>
        <mc:Fallback xmlns="">
          <p:pic>
            <p:nvPicPr>
              <p:cNvPr id="69" name="Ink 68"/>
              <p:cNvPicPr/>
              <p:nvPr/>
            </p:nvPicPr>
            <p:blipFill>
              <a:blip r:embed="rId31"/>
              <a:stretch>
                <a:fillRect/>
              </a:stretch>
            </p:blipFill>
            <p:spPr>
              <a:xfrm>
                <a:off x="6152207" y="5534380"/>
                <a:ext cx="90972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p14:cNvContentPartPr/>
              <p14:nvPr/>
            </p14:nvContentPartPr>
            <p14:xfrm>
              <a:off x="4864549" y="3307583"/>
              <a:ext cx="340920" cy="203400"/>
            </p14:xfrm>
          </p:contentPart>
        </mc:Choice>
        <mc:Fallback xmlns="">
          <p:pic>
            <p:nvPicPr>
              <p:cNvPr id="26" name="Ink 25"/>
              <p:cNvPicPr/>
              <p:nvPr/>
            </p:nvPicPr>
            <p:blipFill>
              <a:blip r:embed="rId33"/>
              <a:stretch>
                <a:fillRect/>
              </a:stretch>
            </p:blipFill>
            <p:spPr>
              <a:xfrm>
                <a:off x="4846549" y="3290663"/>
                <a:ext cx="374400" cy="238320"/>
              </a:xfrm>
              <a:prstGeom prst="rect">
                <a:avLst/>
              </a:prstGeom>
            </p:spPr>
          </p:pic>
        </mc:Fallback>
      </mc:AlternateContent>
    </p:spTree>
    <p:extLst>
      <p:ext uri="{BB962C8B-B14F-4D97-AF65-F5344CB8AC3E}">
        <p14:creationId xmlns:p14="http://schemas.microsoft.com/office/powerpoint/2010/main" val="2241354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Our </a:t>
            </a:r>
            <a:r>
              <a:rPr lang="fr-CH" dirty="0" err="1" smtClean="0"/>
              <a:t>Problem</a:t>
            </a:r>
            <a:r>
              <a:rPr lang="fr-CH" dirty="0" smtClean="0"/>
              <a:t> </a:t>
            </a:r>
            <a:r>
              <a:rPr lang="fr-CH" dirty="0" err="1" smtClean="0"/>
              <a:t>Statement</a:t>
            </a:r>
            <a:endParaRPr lang="fr-CH" dirty="0"/>
          </a:p>
        </p:txBody>
      </p:sp>
      <p:sp>
        <p:nvSpPr>
          <p:cNvPr id="3" name="Content Placeholder 2"/>
          <p:cNvSpPr>
            <a:spLocks noGrp="1"/>
          </p:cNvSpPr>
          <p:nvPr>
            <p:ph idx="1"/>
          </p:nvPr>
        </p:nvSpPr>
        <p:spPr>
          <a:xfrm>
            <a:off x="1546932" y="1147106"/>
            <a:ext cx="5969164" cy="5379818"/>
          </a:xfrm>
        </p:spPr>
        <p:txBody>
          <a:bodyPr/>
          <a:lstStyle/>
          <a:p>
            <a:r>
              <a:rPr lang="fr-CH" dirty="0" err="1" smtClean="0"/>
              <a:t>Does</a:t>
            </a:r>
            <a:r>
              <a:rPr lang="fr-CH" dirty="0" smtClean="0"/>
              <a:t> </a:t>
            </a:r>
            <a:r>
              <a:rPr lang="fr-CH" dirty="0" err="1" smtClean="0"/>
              <a:t>demand</a:t>
            </a:r>
            <a:r>
              <a:rPr lang="fr-CH" dirty="0" smtClean="0"/>
              <a:t> </a:t>
            </a:r>
            <a:r>
              <a:rPr lang="fr-CH" dirty="0" err="1" smtClean="0"/>
              <a:t>response</a:t>
            </a:r>
            <a:r>
              <a:rPr lang="fr-CH" dirty="0" smtClean="0"/>
              <a:t> </a:t>
            </a:r>
            <a:r>
              <a:rPr lang="fr-CH" dirty="0" err="1" smtClean="0"/>
              <a:t>work</a:t>
            </a:r>
            <a:r>
              <a:rPr lang="fr-CH" dirty="0" smtClean="0"/>
              <a:t>  ?</a:t>
            </a:r>
          </a:p>
          <a:p>
            <a:pPr lvl="1"/>
            <a:r>
              <a:rPr lang="fr-CH" dirty="0" err="1" smtClean="0"/>
              <a:t>Delays</a:t>
            </a:r>
            <a:endParaRPr lang="fr-CH" dirty="0" smtClean="0"/>
          </a:p>
          <a:p>
            <a:pPr lvl="1"/>
            <a:r>
              <a:rPr lang="fr-CH" dirty="0" err="1" smtClean="0"/>
              <a:t>Returning</a:t>
            </a:r>
            <a:r>
              <a:rPr lang="fr-CH" dirty="0" smtClean="0"/>
              <a:t>  </a:t>
            </a:r>
            <a:r>
              <a:rPr lang="fr-CH" dirty="0" err="1" smtClean="0"/>
              <a:t>load</a:t>
            </a:r>
            <a:r>
              <a:rPr lang="fr-CH" dirty="0" smtClean="0"/>
              <a:t> </a:t>
            </a:r>
          </a:p>
          <a:p>
            <a:r>
              <a:rPr lang="fr-CH" b="1" dirty="0" err="1"/>
              <a:t>Problem</a:t>
            </a:r>
            <a:r>
              <a:rPr lang="fr-CH" b="1" dirty="0"/>
              <a:t> </a:t>
            </a:r>
            <a:r>
              <a:rPr lang="fr-CH" b="1" dirty="0" err="1"/>
              <a:t>Statement</a:t>
            </a:r>
            <a:r>
              <a:rPr lang="fr-CH" dirty="0"/>
              <a:t/>
            </a:r>
            <a:br>
              <a:rPr lang="fr-CH" dirty="0"/>
            </a:br>
            <a:r>
              <a:rPr lang="fr-CH" dirty="0"/>
              <a:t>Is </a:t>
            </a:r>
            <a:r>
              <a:rPr lang="fr-CH" dirty="0" err="1"/>
              <a:t>there</a:t>
            </a:r>
            <a:r>
              <a:rPr lang="fr-CH" dirty="0"/>
              <a:t> a control </a:t>
            </a:r>
            <a:r>
              <a:rPr lang="fr-CH" dirty="0" err="1"/>
              <a:t>mechanism</a:t>
            </a:r>
            <a:r>
              <a:rPr lang="fr-CH" dirty="0"/>
              <a:t> </a:t>
            </a:r>
            <a:r>
              <a:rPr lang="fr-CH" dirty="0" err="1"/>
              <a:t>that</a:t>
            </a:r>
            <a:r>
              <a:rPr lang="fr-CH" dirty="0"/>
              <a:t> </a:t>
            </a:r>
            <a:r>
              <a:rPr lang="fr-CH" dirty="0" err="1"/>
              <a:t>can</a:t>
            </a:r>
            <a:r>
              <a:rPr lang="fr-CH" dirty="0"/>
              <a:t> </a:t>
            </a:r>
            <a:r>
              <a:rPr lang="fr-CH" dirty="0" err="1"/>
              <a:t>stabilize</a:t>
            </a:r>
            <a:r>
              <a:rPr lang="fr-CH" dirty="0"/>
              <a:t> </a:t>
            </a:r>
            <a:r>
              <a:rPr lang="fr-CH" dirty="0" err="1"/>
              <a:t>demand</a:t>
            </a:r>
            <a:r>
              <a:rPr lang="fr-CH" dirty="0"/>
              <a:t> </a:t>
            </a:r>
            <a:r>
              <a:rPr lang="fr-CH" dirty="0" smtClean="0"/>
              <a:t>?</a:t>
            </a:r>
            <a:endParaRPr lang="fr-CH" dirty="0"/>
          </a:p>
          <a:p>
            <a:r>
              <a:rPr lang="fr-CH" dirty="0" err="1" smtClean="0"/>
              <a:t>We</a:t>
            </a:r>
            <a:r>
              <a:rPr lang="fr-CH" dirty="0" smtClean="0"/>
              <a:t> </a:t>
            </a:r>
            <a:r>
              <a:rPr lang="fr-CH" dirty="0" err="1" smtClean="0"/>
              <a:t>make</a:t>
            </a:r>
            <a:r>
              <a:rPr lang="fr-CH" dirty="0" smtClean="0"/>
              <a:t> a </a:t>
            </a:r>
            <a:r>
              <a:rPr lang="fr-CH" dirty="0" err="1" smtClean="0"/>
              <a:t>macroscopic</a:t>
            </a:r>
            <a:r>
              <a:rPr lang="fr-CH" dirty="0" smtClean="0"/>
              <a:t> model of a transmission </a:t>
            </a:r>
            <a:r>
              <a:rPr lang="fr-CH" dirty="0" err="1" smtClean="0"/>
              <a:t>grid</a:t>
            </a:r>
            <a:r>
              <a:rPr lang="fr-CH" dirty="0" smtClean="0"/>
              <a:t> </a:t>
            </a:r>
            <a:r>
              <a:rPr lang="fr-CH" dirty="0" err="1" smtClean="0"/>
              <a:t>with</a:t>
            </a:r>
            <a:r>
              <a:rPr lang="fr-CH" dirty="0" smtClean="0"/>
              <a:t> large </a:t>
            </a:r>
            <a:r>
              <a:rPr lang="fr-CH" dirty="0" err="1" smtClean="0"/>
              <a:t>penetration</a:t>
            </a:r>
            <a:r>
              <a:rPr lang="fr-CH" dirty="0" smtClean="0"/>
              <a:t> of </a:t>
            </a:r>
          </a:p>
          <a:p>
            <a:pPr lvl="1"/>
            <a:r>
              <a:rPr lang="fr-CH" dirty="0" err="1" smtClean="0"/>
              <a:t>Demand</a:t>
            </a:r>
            <a:r>
              <a:rPr lang="fr-CH" dirty="0" smtClean="0"/>
              <a:t> </a:t>
            </a:r>
            <a:r>
              <a:rPr lang="fr-CH" dirty="0" err="1" smtClean="0"/>
              <a:t>response</a:t>
            </a:r>
            <a:endParaRPr lang="fr-CH" dirty="0" smtClean="0"/>
          </a:p>
          <a:p>
            <a:pPr lvl="1"/>
            <a:r>
              <a:rPr lang="fr-CH" dirty="0" smtClean="0"/>
              <a:t>Non </a:t>
            </a:r>
            <a:r>
              <a:rPr lang="fr-CH" dirty="0" err="1" smtClean="0"/>
              <a:t>dispatchable</a:t>
            </a:r>
            <a:r>
              <a:rPr lang="fr-CH" dirty="0" smtClean="0"/>
              <a:t> </a:t>
            </a:r>
            <a:r>
              <a:rPr lang="fr-CH" dirty="0" err="1" smtClean="0"/>
              <a:t>renewables</a:t>
            </a:r>
            <a:r>
              <a:rPr lang="fr-CH" dirty="0" smtClean="0"/>
              <a:t/>
            </a:r>
            <a:br>
              <a:rPr lang="fr-CH" dirty="0" smtClean="0"/>
            </a:br>
            <a:r>
              <a:rPr lang="fr-CH" dirty="0" smtClean="0"/>
              <a:t> </a:t>
            </a:r>
          </a:p>
          <a:p>
            <a:r>
              <a:rPr lang="fr-CH" dirty="0" err="1" smtClean="0"/>
              <a:t>We</a:t>
            </a:r>
            <a:r>
              <a:rPr lang="fr-CH" dirty="0" smtClean="0"/>
              <a:t> </a:t>
            </a:r>
            <a:r>
              <a:rPr lang="fr-CH" dirty="0" err="1"/>
              <a:t>leave</a:t>
            </a:r>
            <a:r>
              <a:rPr lang="fr-CH" dirty="0"/>
              <a:t> out for </a:t>
            </a:r>
            <a:r>
              <a:rPr lang="fr-CH" dirty="0" err="1"/>
              <a:t>now</a:t>
            </a:r>
            <a:r>
              <a:rPr lang="fr-CH" dirty="0"/>
              <a:t> the </a:t>
            </a:r>
            <a:r>
              <a:rPr lang="fr-CH" dirty="0" err="1"/>
              <a:t>details</a:t>
            </a:r>
            <a:r>
              <a:rPr lang="fr-CH" dirty="0"/>
              <a:t> of </a:t>
            </a:r>
            <a:r>
              <a:rPr lang="fr-CH" dirty="0" err="1"/>
              <a:t>signals</a:t>
            </a:r>
            <a:r>
              <a:rPr lang="fr-CH" dirty="0"/>
              <a:t> and </a:t>
            </a:r>
            <a:r>
              <a:rPr lang="fr-CH" dirty="0" err="1" smtClean="0"/>
              <a:t>algorithms</a:t>
            </a:r>
            <a:r>
              <a:rPr lang="fr-CH" dirty="0" smtClean="0"/>
              <a:t> </a:t>
            </a:r>
            <a:endParaRPr lang="fr-CH" dirty="0"/>
          </a:p>
        </p:txBody>
      </p:sp>
      <p:sp>
        <p:nvSpPr>
          <p:cNvPr id="5" name="Footer Placeholder 4"/>
          <p:cNvSpPr>
            <a:spLocks noGrp="1"/>
          </p:cNvSpPr>
          <p:nvPr>
            <p:ph type="ftr" sz="quarter" idx="10"/>
          </p:nvPr>
        </p:nvSpPr>
        <p:spPr/>
        <p:txBody>
          <a:bodyPr/>
          <a:lstStyle/>
          <a:p>
            <a:pPr>
              <a:defRPr/>
            </a:pPr>
            <a:fld id="{9331C178-78C4-4EE5-A430-63C626BC72D3}" type="slidenum">
              <a:rPr lang="en-US" smtClean="0"/>
              <a:pPr>
                <a:defRPr/>
              </a:pPr>
              <a:t>8</a:t>
            </a:fld>
            <a:endParaRPr lang="en-US"/>
          </a:p>
        </p:txBody>
      </p:sp>
      <p:sp>
        <p:nvSpPr>
          <p:cNvPr id="9" name="Content Placeholder 2"/>
          <p:cNvSpPr txBox="1">
            <a:spLocks/>
          </p:cNvSpPr>
          <p:nvPr/>
        </p:nvSpPr>
        <p:spPr bwMode="auto">
          <a:xfrm>
            <a:off x="2477294" y="4993239"/>
            <a:ext cx="4108441" cy="1132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Blip>
                <a:blip r:embed="rId3"/>
              </a:buBlip>
              <a:defRPr sz="2400">
                <a:solidFill>
                  <a:srgbClr val="5F5F5F"/>
                </a:solidFill>
                <a:latin typeface="+mn-lt"/>
                <a:ea typeface="+mn-ea"/>
                <a:cs typeface="+mn-cs"/>
              </a:defRPr>
            </a:lvl1pPr>
            <a:lvl2pPr marL="742950" indent="-285750" algn="l" rtl="0" eaLnBrk="0" fontAlgn="base" hangingPunct="0">
              <a:spcBef>
                <a:spcPct val="20000"/>
              </a:spcBef>
              <a:spcAft>
                <a:spcPct val="0"/>
              </a:spcAft>
              <a:buFont typeface="Wingdings" pitchFamily="2" charset="2"/>
              <a:buBlip>
                <a:blip r:embed="rId4"/>
              </a:buBlip>
              <a:defRPr sz="2000">
                <a:solidFill>
                  <a:srgbClr val="5F5F5F"/>
                </a:solidFill>
                <a:latin typeface="+mn-lt"/>
              </a:defRPr>
            </a:lvl2pPr>
            <a:lvl3pPr marL="1143000" indent="-228600" algn="l" rtl="0" eaLnBrk="0" fontAlgn="base" hangingPunct="0">
              <a:spcBef>
                <a:spcPct val="20000"/>
              </a:spcBef>
              <a:spcAft>
                <a:spcPct val="0"/>
              </a:spcAft>
              <a:buFont typeface="Wingdings" pitchFamily="2" charset="2"/>
              <a:buBlip>
                <a:blip r:embed="rId4"/>
              </a:buBlip>
              <a:defRPr sz="1800">
                <a:solidFill>
                  <a:srgbClr val="5F5F5F"/>
                </a:solidFill>
                <a:latin typeface="+mn-lt"/>
              </a:defRPr>
            </a:lvl3pPr>
            <a:lvl4pPr marL="1600200" indent="-228600" algn="l" rtl="0" eaLnBrk="0" fontAlgn="base" hangingPunct="0">
              <a:spcBef>
                <a:spcPct val="20000"/>
              </a:spcBef>
              <a:spcAft>
                <a:spcPct val="0"/>
              </a:spcAft>
              <a:buFont typeface="Wingdings" pitchFamily="2" charset="2"/>
              <a:buBlip>
                <a:blip r:embed="rId5"/>
              </a:buBlip>
              <a:defRPr sz="1600">
                <a:solidFill>
                  <a:srgbClr val="5F5F5F"/>
                </a:solidFill>
                <a:latin typeface="+mn-lt"/>
              </a:defRPr>
            </a:lvl4pPr>
            <a:lvl5pPr marL="2057400" indent="-228600" algn="l" rtl="0" eaLnBrk="0" fontAlgn="base" hangingPunct="0">
              <a:spcBef>
                <a:spcPct val="20000"/>
              </a:spcBef>
              <a:spcAft>
                <a:spcPct val="0"/>
              </a:spcAft>
              <a:buFont typeface="Wingdings" pitchFamily="2" charset="2"/>
              <a:buBlip>
                <a:blip r:embed="rId5"/>
              </a:buBlip>
              <a:defRPr sz="1600">
                <a:solidFill>
                  <a:srgbClr val="5F5F5F"/>
                </a:solidFill>
                <a:latin typeface="+mn-lt"/>
              </a:defRPr>
            </a:lvl5pPr>
            <a:lvl6pPr marL="2514600" indent="-228600" algn="l" rtl="0" eaLnBrk="1" fontAlgn="base" hangingPunct="1">
              <a:spcBef>
                <a:spcPct val="20000"/>
              </a:spcBef>
              <a:spcAft>
                <a:spcPct val="0"/>
              </a:spcAft>
              <a:buFont typeface="Wingdings" pitchFamily="2" charset="2"/>
              <a:buBlip>
                <a:blip r:embed="rId5"/>
              </a:buBlip>
              <a:defRPr sz="1600">
                <a:solidFill>
                  <a:srgbClr val="5F5F5F"/>
                </a:solidFill>
                <a:latin typeface="+mn-lt"/>
              </a:defRPr>
            </a:lvl6pPr>
            <a:lvl7pPr marL="2971800" indent="-228600" algn="l" rtl="0" eaLnBrk="1" fontAlgn="base" hangingPunct="1">
              <a:spcBef>
                <a:spcPct val="20000"/>
              </a:spcBef>
              <a:spcAft>
                <a:spcPct val="0"/>
              </a:spcAft>
              <a:buFont typeface="Wingdings" pitchFamily="2" charset="2"/>
              <a:buBlip>
                <a:blip r:embed="rId5"/>
              </a:buBlip>
              <a:defRPr sz="1600">
                <a:solidFill>
                  <a:srgbClr val="5F5F5F"/>
                </a:solidFill>
                <a:latin typeface="+mn-lt"/>
              </a:defRPr>
            </a:lvl7pPr>
            <a:lvl8pPr marL="3429000" indent="-228600" algn="l" rtl="0" eaLnBrk="1" fontAlgn="base" hangingPunct="1">
              <a:spcBef>
                <a:spcPct val="20000"/>
              </a:spcBef>
              <a:spcAft>
                <a:spcPct val="0"/>
              </a:spcAft>
              <a:buFont typeface="Wingdings" pitchFamily="2" charset="2"/>
              <a:buBlip>
                <a:blip r:embed="rId5"/>
              </a:buBlip>
              <a:defRPr sz="1600">
                <a:solidFill>
                  <a:srgbClr val="5F5F5F"/>
                </a:solidFill>
                <a:latin typeface="+mn-lt"/>
              </a:defRPr>
            </a:lvl8pPr>
            <a:lvl9pPr marL="3886200" indent="-228600" algn="l" rtl="0" eaLnBrk="1" fontAlgn="base" hangingPunct="1">
              <a:spcBef>
                <a:spcPct val="20000"/>
              </a:spcBef>
              <a:spcAft>
                <a:spcPct val="0"/>
              </a:spcAft>
              <a:buFont typeface="Wingdings" pitchFamily="2" charset="2"/>
              <a:buBlip>
                <a:blip r:embed="rId5"/>
              </a:buBlip>
              <a:defRPr sz="1600">
                <a:solidFill>
                  <a:srgbClr val="5F5F5F"/>
                </a:solidFill>
                <a:latin typeface="+mn-lt"/>
              </a:defRPr>
            </a:lvl9pPr>
          </a:lstStyle>
          <a:p>
            <a:endParaRPr lang="fr-CH" dirty="0" smtClean="0"/>
          </a:p>
        </p:txBody>
      </p:sp>
    </p:spTree>
    <p:custDataLst>
      <p:tags r:id="rId1"/>
    </p:custDataLst>
    <p:extLst>
      <p:ext uri="{BB962C8B-B14F-4D97-AF65-F5344CB8AC3E}">
        <p14:creationId xmlns:p14="http://schemas.microsoft.com/office/powerpoint/2010/main" val="4121712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600" dirty="0"/>
              <a:t>Starting Point: Macroscopic Model of Cho and </a:t>
            </a:r>
            <a:r>
              <a:rPr lang="en-US" sz="3600" dirty="0" err="1"/>
              <a:t>Meyn</a:t>
            </a:r>
            <a:r>
              <a:rPr lang="en-US" sz="3600" dirty="0"/>
              <a:t> [1], without Demand Response</a:t>
            </a:r>
            <a:endParaRPr lang="fr-CH" sz="3600" dirty="0"/>
          </a:p>
        </p:txBody>
      </p:sp>
      <p:sp>
        <p:nvSpPr>
          <p:cNvPr id="10" name="Text Placeholder 9"/>
          <p:cNvSpPr>
            <a:spLocks noGrp="1"/>
          </p:cNvSpPr>
          <p:nvPr>
            <p:ph type="body" idx="1"/>
          </p:nvPr>
        </p:nvSpPr>
        <p:spPr/>
        <p:txBody>
          <a:bodyPr/>
          <a:lstStyle/>
          <a:p>
            <a:r>
              <a:rPr lang="en-US" dirty="0">
                <a:solidFill>
                  <a:schemeClr val="tx1">
                    <a:lumMod val="65000"/>
                    <a:lumOff val="35000"/>
                  </a:schemeClr>
                </a:solidFill>
              </a:rPr>
              <a:t>Step 1: Day-ahead </a:t>
            </a:r>
            <a:r>
              <a:rPr lang="en-US" dirty="0" smtClean="0">
                <a:solidFill>
                  <a:schemeClr val="tx1">
                    <a:lumMod val="65000"/>
                    <a:lumOff val="35000"/>
                  </a:schemeClr>
                </a:solidFill>
              </a:rPr>
              <a:t>market</a:t>
            </a:r>
            <a:endParaRPr lang="fr-CH" dirty="0"/>
          </a:p>
        </p:txBody>
      </p:sp>
      <mc:AlternateContent xmlns:mc="http://schemas.openxmlformats.org/markup-compatibility/2006" xmlns:a14="http://schemas.microsoft.com/office/drawing/2010/main">
        <mc:Choice Requires="a14">
          <p:sp>
            <p:nvSpPr>
              <p:cNvPr id="11" name="Content Placeholder 10"/>
              <p:cNvSpPr>
                <a:spLocks noGrp="1"/>
              </p:cNvSpPr>
              <p:nvPr>
                <p:ph sz="half" idx="2"/>
              </p:nvPr>
            </p:nvSpPr>
            <p:spPr/>
            <p:txBody>
              <a:bodyPr/>
              <a:lstStyle/>
              <a:p>
                <a:endParaRPr lang="en-US" dirty="0" smtClean="0">
                  <a:solidFill>
                    <a:schemeClr val="tx1">
                      <a:lumMod val="65000"/>
                      <a:lumOff val="35000"/>
                    </a:schemeClr>
                  </a:solidFill>
                </a:endParaRPr>
              </a:p>
              <a:p>
                <a:r>
                  <a:rPr lang="en-US" dirty="0" smtClean="0">
                    <a:solidFill>
                      <a:schemeClr val="tx1">
                        <a:lumMod val="65000"/>
                        <a:lumOff val="35000"/>
                      </a:schemeClr>
                    </a:solidFill>
                  </a:rPr>
                  <a:t>Forecast </a:t>
                </a:r>
                <a:r>
                  <a:rPr lang="en-US" dirty="0">
                    <a:solidFill>
                      <a:schemeClr val="tx1">
                        <a:lumMod val="65000"/>
                        <a:lumOff val="35000"/>
                      </a:schemeClr>
                    </a:solidFill>
                  </a:rPr>
                  <a:t>demand: </a:t>
                </a:r>
                <a14:m>
                  <m:oMath xmlns:m="http://schemas.openxmlformats.org/officeDocument/2006/math">
                    <m:sSup>
                      <m:sSupPr>
                        <m:ctrlPr>
                          <a:rPr lang="fr-CH" i="1">
                            <a:solidFill>
                              <a:schemeClr val="tx1">
                                <a:lumMod val="65000"/>
                                <a:lumOff val="35000"/>
                              </a:schemeClr>
                            </a:solidFill>
                            <a:latin typeface="Cambria Math"/>
                          </a:rPr>
                        </m:ctrlPr>
                      </m:sSupPr>
                      <m:e>
                        <m:r>
                          <a:rPr lang="fr-CH" i="1">
                            <a:solidFill>
                              <a:schemeClr val="tx1">
                                <a:lumMod val="65000"/>
                                <a:lumOff val="35000"/>
                              </a:schemeClr>
                            </a:solidFill>
                            <a:latin typeface="Cambria Math"/>
                          </a:rPr>
                          <m:t>𝐷</m:t>
                        </m:r>
                      </m:e>
                      <m:sup>
                        <m:r>
                          <a:rPr lang="fr-CH" i="1">
                            <a:solidFill>
                              <a:schemeClr val="tx1">
                                <a:lumMod val="65000"/>
                                <a:lumOff val="35000"/>
                              </a:schemeClr>
                            </a:solidFill>
                            <a:latin typeface="Cambria Math"/>
                          </a:rPr>
                          <m:t>𝑓</m:t>
                        </m:r>
                      </m:sup>
                    </m:sSup>
                    <m:d>
                      <m:dPr>
                        <m:ctrlPr>
                          <a:rPr lang="fr-CH" i="1">
                            <a:solidFill>
                              <a:schemeClr val="tx1">
                                <a:lumMod val="65000"/>
                                <a:lumOff val="35000"/>
                              </a:schemeClr>
                            </a:solidFill>
                            <a:latin typeface="Cambria Math"/>
                          </a:rPr>
                        </m:ctrlPr>
                      </m:dPr>
                      <m:e>
                        <m:r>
                          <a:rPr lang="fr-CH" i="1">
                            <a:solidFill>
                              <a:schemeClr val="tx1">
                                <a:lumMod val="65000"/>
                                <a:lumOff val="35000"/>
                              </a:schemeClr>
                            </a:solidFill>
                            <a:latin typeface="Cambria Math"/>
                          </a:rPr>
                          <m:t>𝑡</m:t>
                        </m:r>
                      </m:e>
                    </m:d>
                  </m:oMath>
                </a14:m>
                <a:endParaRPr lang="fr-CH" dirty="0">
                  <a:solidFill>
                    <a:schemeClr val="tx1">
                      <a:lumMod val="65000"/>
                      <a:lumOff val="35000"/>
                    </a:schemeClr>
                  </a:solidFill>
                </a:endParaRPr>
              </a:p>
              <a:p>
                <a:r>
                  <a:rPr lang="fr-CH" dirty="0" err="1">
                    <a:solidFill>
                      <a:schemeClr val="tx1">
                        <a:lumMod val="65000"/>
                        <a:lumOff val="35000"/>
                      </a:schemeClr>
                    </a:solidFill>
                  </a:rPr>
                  <a:t>Forecast</a:t>
                </a:r>
                <a:r>
                  <a:rPr lang="fr-CH" dirty="0">
                    <a:solidFill>
                      <a:schemeClr val="tx1">
                        <a:lumMod val="65000"/>
                        <a:lumOff val="35000"/>
                      </a:schemeClr>
                    </a:solidFill>
                  </a:rPr>
                  <a:t> </a:t>
                </a:r>
                <a:r>
                  <a:rPr lang="fr-CH" dirty="0" err="1">
                    <a:solidFill>
                      <a:schemeClr val="tx1">
                        <a:lumMod val="65000"/>
                        <a:lumOff val="35000"/>
                      </a:schemeClr>
                    </a:solidFill>
                  </a:rPr>
                  <a:t>supply</a:t>
                </a:r>
                <a:r>
                  <a:rPr lang="fr-CH" dirty="0">
                    <a:solidFill>
                      <a:schemeClr val="tx1">
                        <a:lumMod val="65000"/>
                        <a:lumOff val="35000"/>
                      </a:schemeClr>
                    </a:solidFill>
                  </a:rPr>
                  <a:t>: </a:t>
                </a:r>
                <a14:m>
                  <m:oMath xmlns:m="http://schemas.openxmlformats.org/officeDocument/2006/math">
                    <m:sSup>
                      <m:sSupPr>
                        <m:ctrlPr>
                          <a:rPr lang="fr-CH" i="1">
                            <a:solidFill>
                              <a:schemeClr val="tx1">
                                <a:lumMod val="65000"/>
                                <a:lumOff val="35000"/>
                              </a:schemeClr>
                            </a:solidFill>
                            <a:latin typeface="Cambria Math"/>
                          </a:rPr>
                        </m:ctrlPr>
                      </m:sSupPr>
                      <m:e>
                        <m:r>
                          <a:rPr lang="fr-CH" i="1">
                            <a:solidFill>
                              <a:schemeClr val="tx1">
                                <a:lumMod val="65000"/>
                                <a:lumOff val="35000"/>
                              </a:schemeClr>
                            </a:solidFill>
                            <a:latin typeface="Cambria Math"/>
                          </a:rPr>
                          <m:t>𝐺</m:t>
                        </m:r>
                      </m:e>
                      <m:sup>
                        <m:r>
                          <a:rPr lang="fr-CH" i="1">
                            <a:solidFill>
                              <a:schemeClr val="tx1">
                                <a:lumMod val="65000"/>
                                <a:lumOff val="35000"/>
                              </a:schemeClr>
                            </a:solidFill>
                            <a:latin typeface="Cambria Math"/>
                          </a:rPr>
                          <m:t>𝑓</m:t>
                        </m:r>
                      </m:sup>
                    </m:sSup>
                    <m:d>
                      <m:dPr>
                        <m:ctrlPr>
                          <a:rPr lang="fr-CH" i="1">
                            <a:solidFill>
                              <a:schemeClr val="tx1">
                                <a:lumMod val="65000"/>
                                <a:lumOff val="35000"/>
                              </a:schemeClr>
                            </a:solidFill>
                            <a:latin typeface="Cambria Math"/>
                          </a:rPr>
                        </m:ctrlPr>
                      </m:dPr>
                      <m:e>
                        <m:r>
                          <a:rPr lang="fr-CH" i="1">
                            <a:solidFill>
                              <a:schemeClr val="tx1">
                                <a:lumMod val="65000"/>
                                <a:lumOff val="35000"/>
                              </a:schemeClr>
                            </a:solidFill>
                            <a:latin typeface="Cambria Math"/>
                          </a:rPr>
                          <m:t>𝑡</m:t>
                        </m:r>
                      </m:e>
                    </m:d>
                    <m:r>
                      <a:rPr lang="fr-CH" i="1">
                        <a:solidFill>
                          <a:schemeClr val="tx1">
                            <a:lumMod val="65000"/>
                            <a:lumOff val="35000"/>
                          </a:schemeClr>
                        </a:solidFill>
                        <a:latin typeface="Cambria Math"/>
                      </a:rPr>
                      <m:t>=</m:t>
                    </m:r>
                    <m:sSup>
                      <m:sSupPr>
                        <m:ctrlPr>
                          <a:rPr lang="fr-CH" i="1">
                            <a:solidFill>
                              <a:schemeClr val="tx1">
                                <a:lumMod val="65000"/>
                                <a:lumOff val="35000"/>
                              </a:schemeClr>
                            </a:solidFill>
                            <a:latin typeface="Cambria Math"/>
                          </a:rPr>
                        </m:ctrlPr>
                      </m:sSupPr>
                      <m:e>
                        <m:r>
                          <a:rPr lang="fr-CH" i="1">
                            <a:solidFill>
                              <a:schemeClr val="tx1">
                                <a:lumMod val="65000"/>
                                <a:lumOff val="35000"/>
                              </a:schemeClr>
                            </a:solidFill>
                            <a:latin typeface="Cambria Math"/>
                          </a:rPr>
                          <m:t>𝐷</m:t>
                        </m:r>
                      </m:e>
                      <m:sup>
                        <m:r>
                          <a:rPr lang="fr-CH" i="1">
                            <a:solidFill>
                              <a:schemeClr val="tx1">
                                <a:lumMod val="65000"/>
                                <a:lumOff val="35000"/>
                              </a:schemeClr>
                            </a:solidFill>
                            <a:latin typeface="Cambria Math"/>
                          </a:rPr>
                          <m:t>𝑓</m:t>
                        </m:r>
                      </m:sup>
                    </m:sSup>
                    <m:d>
                      <m:dPr>
                        <m:ctrlPr>
                          <a:rPr lang="fr-CH" i="1">
                            <a:solidFill>
                              <a:schemeClr val="tx1">
                                <a:lumMod val="65000"/>
                                <a:lumOff val="35000"/>
                              </a:schemeClr>
                            </a:solidFill>
                            <a:latin typeface="Cambria Math"/>
                          </a:rPr>
                        </m:ctrlPr>
                      </m:dPr>
                      <m:e>
                        <m:r>
                          <a:rPr lang="fr-CH" i="1">
                            <a:solidFill>
                              <a:schemeClr val="tx1">
                                <a:lumMod val="65000"/>
                                <a:lumOff val="35000"/>
                              </a:schemeClr>
                            </a:solidFill>
                            <a:latin typeface="Cambria Math"/>
                          </a:rPr>
                          <m:t>𝑡</m:t>
                        </m:r>
                      </m:e>
                    </m:d>
                    <m:r>
                      <a:rPr lang="fr-CH" i="1">
                        <a:solidFill>
                          <a:schemeClr val="tx1">
                            <a:lumMod val="65000"/>
                            <a:lumOff val="35000"/>
                          </a:schemeClr>
                        </a:solidFill>
                        <a:latin typeface="Cambria Math"/>
                      </a:rPr>
                      <m:t>+</m:t>
                    </m:r>
                    <m:sSub>
                      <m:sSubPr>
                        <m:ctrlPr>
                          <a:rPr lang="fr-CH" i="1">
                            <a:solidFill>
                              <a:schemeClr val="tx1">
                                <a:lumMod val="65000"/>
                                <a:lumOff val="35000"/>
                              </a:schemeClr>
                            </a:solidFill>
                            <a:latin typeface="Cambria Math"/>
                          </a:rPr>
                        </m:ctrlPr>
                      </m:sSubPr>
                      <m:e>
                        <m:r>
                          <a:rPr lang="fr-CH" i="1">
                            <a:solidFill>
                              <a:schemeClr val="tx1">
                                <a:lumMod val="65000"/>
                                <a:lumOff val="35000"/>
                              </a:schemeClr>
                            </a:solidFill>
                            <a:latin typeface="Cambria Math"/>
                          </a:rPr>
                          <m:t>𝑟</m:t>
                        </m:r>
                      </m:e>
                      <m:sub>
                        <m:r>
                          <a:rPr lang="fr-CH" i="1">
                            <a:solidFill>
                              <a:schemeClr val="tx1">
                                <a:lumMod val="65000"/>
                                <a:lumOff val="35000"/>
                              </a:schemeClr>
                            </a:solidFill>
                            <a:latin typeface="Cambria Math"/>
                          </a:rPr>
                          <m:t>0</m:t>
                        </m:r>
                      </m:sub>
                    </m:sSub>
                  </m:oMath>
                </a14:m>
                <a:endParaRPr lang="fr-CH" dirty="0"/>
              </a:p>
            </p:txBody>
          </p:sp>
        </mc:Choice>
        <mc:Fallback xmlns="">
          <p:sp>
            <p:nvSpPr>
              <p:cNvPr id="11" name="Content Placeholder 10"/>
              <p:cNvSpPr>
                <a:spLocks noGrp="1" noRot="1" noChangeAspect="1" noMove="1" noResize="1" noEditPoints="1" noAdjustHandles="1" noChangeArrowheads="1" noChangeShapeType="1" noTextEdit="1"/>
              </p:cNvSpPr>
              <p:nvPr>
                <p:ph sz="half" idx="2"/>
              </p:nvPr>
            </p:nvSpPr>
            <p:spPr>
              <a:blipFill rotWithShape="1">
                <a:blip r:embed="rId2"/>
                <a:stretch>
                  <a:fillRect/>
                </a:stretch>
              </a:blipFill>
            </p:spPr>
            <p:txBody>
              <a:bodyPr/>
              <a:lstStyle/>
              <a:p>
                <a:r>
                  <a:rPr lang="fr-CH">
                    <a:noFill/>
                  </a:rPr>
                  <a:t> </a:t>
                </a:r>
              </a:p>
            </p:txBody>
          </p:sp>
        </mc:Fallback>
      </mc:AlternateContent>
      <p:sp>
        <p:nvSpPr>
          <p:cNvPr id="12" name="Text Placeholder 11"/>
          <p:cNvSpPr>
            <a:spLocks noGrp="1"/>
          </p:cNvSpPr>
          <p:nvPr>
            <p:ph type="body" sz="quarter" idx="3"/>
          </p:nvPr>
        </p:nvSpPr>
        <p:spPr/>
        <p:txBody>
          <a:bodyPr/>
          <a:lstStyle/>
          <a:p>
            <a:r>
              <a:rPr lang="en-US" dirty="0">
                <a:solidFill>
                  <a:schemeClr val="tx1">
                    <a:lumMod val="65000"/>
                    <a:lumOff val="35000"/>
                  </a:schemeClr>
                </a:solidFill>
              </a:rPr>
              <a:t>Step 2: Real-time </a:t>
            </a:r>
            <a:r>
              <a:rPr lang="en-US" dirty="0" smtClean="0">
                <a:solidFill>
                  <a:schemeClr val="tx1">
                    <a:lumMod val="65000"/>
                    <a:lumOff val="35000"/>
                  </a:schemeClr>
                </a:solidFill>
              </a:rPr>
              <a:t>market</a:t>
            </a:r>
            <a:endParaRPr lang="en-US" dirty="0">
              <a:solidFill>
                <a:schemeClr val="tx1">
                  <a:lumMod val="65000"/>
                  <a:lumOff val="35000"/>
                </a:schemeClr>
              </a:solidFill>
            </a:endParaRPr>
          </a:p>
        </p:txBody>
      </p:sp>
      <mc:AlternateContent xmlns:mc="http://schemas.openxmlformats.org/markup-compatibility/2006" xmlns:a14="http://schemas.microsoft.com/office/drawing/2010/main">
        <mc:Choice Requires="a14">
          <p:sp>
            <p:nvSpPr>
              <p:cNvPr id="13" name="Content Placeholder 12"/>
              <p:cNvSpPr>
                <a:spLocks noGrp="1"/>
              </p:cNvSpPr>
              <p:nvPr>
                <p:ph sz="quarter" idx="4"/>
              </p:nvPr>
            </p:nvSpPr>
            <p:spPr/>
            <p:txBody>
              <a:bodyPr/>
              <a:lstStyle/>
              <a:p>
                <a:endParaRPr lang="fr-CH" dirty="0"/>
              </a:p>
              <a:p>
                <a:r>
                  <a:rPr lang="fr-CH" dirty="0" err="1" smtClean="0"/>
                  <a:t>Actual</a:t>
                </a:r>
                <a:r>
                  <a:rPr lang="fr-CH" dirty="0" smtClean="0"/>
                  <a:t> </a:t>
                </a:r>
                <a:r>
                  <a:rPr lang="fr-CH" dirty="0" err="1"/>
                  <a:t>demand</a:t>
                </a:r>
                <a:r>
                  <a:rPr lang="fr-CH" dirty="0"/>
                  <a:t/>
                </a:r>
                <a:br>
                  <a:rPr lang="fr-CH" dirty="0"/>
                </a:br>
                <a14:m>
                  <m:oMath xmlns:m="http://schemas.openxmlformats.org/officeDocument/2006/math">
                    <m:sSup>
                      <m:sSupPr>
                        <m:ctrlPr>
                          <a:rPr lang="fr-CH" i="1">
                            <a:latin typeface="Cambria Math"/>
                          </a:rPr>
                        </m:ctrlPr>
                      </m:sSupPr>
                      <m:e>
                        <m:r>
                          <a:rPr lang="fr-CH" i="1">
                            <a:latin typeface="Cambria Math"/>
                          </a:rPr>
                          <m:t>𝐷</m:t>
                        </m:r>
                      </m:e>
                      <m:sup>
                        <m:r>
                          <a:rPr lang="fr-CH" i="1">
                            <a:latin typeface="Cambria Math"/>
                          </a:rPr>
                          <m:t>𝑎</m:t>
                        </m:r>
                      </m:sup>
                    </m:sSup>
                    <m:d>
                      <m:dPr>
                        <m:ctrlPr>
                          <a:rPr lang="fr-CH" i="1">
                            <a:latin typeface="Cambria Math"/>
                          </a:rPr>
                        </m:ctrlPr>
                      </m:dPr>
                      <m:e>
                        <m:r>
                          <a:rPr lang="fr-CH" i="1">
                            <a:latin typeface="Cambria Math"/>
                          </a:rPr>
                          <m:t>𝑡</m:t>
                        </m:r>
                      </m:e>
                    </m:d>
                    <m:r>
                      <a:rPr lang="fr-CH" i="1">
                        <a:latin typeface="Cambria Math"/>
                      </a:rPr>
                      <m:t>=</m:t>
                    </m:r>
                    <m:r>
                      <a:rPr lang="fr-CH" i="1">
                        <a:latin typeface="Cambria Math"/>
                      </a:rPr>
                      <m:t>𝐷</m:t>
                    </m:r>
                    <m:d>
                      <m:dPr>
                        <m:ctrlPr>
                          <a:rPr lang="fr-CH" i="1">
                            <a:latin typeface="Cambria Math"/>
                          </a:rPr>
                        </m:ctrlPr>
                      </m:dPr>
                      <m:e>
                        <m:r>
                          <a:rPr lang="fr-CH" i="1">
                            <a:latin typeface="Cambria Math"/>
                          </a:rPr>
                          <m:t>𝑡</m:t>
                        </m:r>
                      </m:e>
                    </m:d>
                    <m:r>
                      <a:rPr lang="fr-CH" i="1">
                        <a:latin typeface="Cambria Math"/>
                      </a:rPr>
                      <m:t>+</m:t>
                    </m:r>
                    <m:sSup>
                      <m:sSupPr>
                        <m:ctrlPr>
                          <a:rPr lang="fr-CH" i="1">
                            <a:latin typeface="Cambria Math"/>
                          </a:rPr>
                        </m:ctrlPr>
                      </m:sSupPr>
                      <m:e>
                        <m:r>
                          <a:rPr lang="fr-CH" i="1">
                            <a:latin typeface="Cambria Math"/>
                          </a:rPr>
                          <m:t>𝐷</m:t>
                        </m:r>
                      </m:e>
                      <m:sup>
                        <m:r>
                          <a:rPr lang="fr-CH" i="1">
                            <a:latin typeface="Cambria Math"/>
                          </a:rPr>
                          <m:t>𝑓</m:t>
                        </m:r>
                      </m:sup>
                    </m:sSup>
                    <m:d>
                      <m:dPr>
                        <m:ctrlPr>
                          <a:rPr lang="fr-CH" i="1">
                            <a:latin typeface="Cambria Math"/>
                          </a:rPr>
                        </m:ctrlPr>
                      </m:dPr>
                      <m:e>
                        <m:r>
                          <a:rPr lang="fr-CH" i="1">
                            <a:latin typeface="Cambria Math"/>
                          </a:rPr>
                          <m:t>𝑡</m:t>
                        </m:r>
                      </m:e>
                    </m:d>
                  </m:oMath>
                </a14:m>
                <a:r>
                  <a:rPr lang="fr-CH" dirty="0"/>
                  <a:t> </a:t>
                </a:r>
              </a:p>
              <a:p>
                <a:r>
                  <a:rPr lang="fr-CH" dirty="0" err="1"/>
                  <a:t>Actual</a:t>
                </a:r>
                <a:r>
                  <a:rPr lang="fr-CH" dirty="0"/>
                  <a:t> </a:t>
                </a:r>
                <a:r>
                  <a:rPr lang="fr-CH" dirty="0" err="1"/>
                  <a:t>supply</a:t>
                </a:r>
                <a14:m>
                  <m:oMath xmlns:m="http://schemas.openxmlformats.org/officeDocument/2006/math">
                    <m:r>
                      <a:rPr lang="fr-CH">
                        <a:latin typeface="Cambria Math"/>
                      </a:rPr>
                      <m:t>  </m:t>
                    </m:r>
                    <m:sSup>
                      <m:sSupPr>
                        <m:ctrlPr>
                          <a:rPr lang="fr-CH" i="1">
                            <a:latin typeface="Cambria Math"/>
                          </a:rPr>
                        </m:ctrlPr>
                      </m:sSupPr>
                      <m:e>
                        <m:r>
                          <a:rPr lang="fr-CH" i="1">
                            <a:latin typeface="Cambria Math"/>
                          </a:rPr>
                          <m:t>𝐺</m:t>
                        </m:r>
                      </m:e>
                      <m:sup>
                        <m:r>
                          <a:rPr lang="fr-CH" i="1">
                            <a:latin typeface="Cambria Math"/>
                          </a:rPr>
                          <m:t>𝑎</m:t>
                        </m:r>
                      </m:sup>
                    </m:sSup>
                    <m:d>
                      <m:dPr>
                        <m:ctrlPr>
                          <a:rPr lang="fr-CH" i="1">
                            <a:latin typeface="Cambria Math"/>
                          </a:rPr>
                        </m:ctrlPr>
                      </m:dPr>
                      <m:e>
                        <m:r>
                          <a:rPr lang="fr-CH" i="1">
                            <a:latin typeface="Cambria Math"/>
                          </a:rPr>
                          <m:t>𝑡</m:t>
                        </m:r>
                      </m:e>
                    </m:d>
                    <m:r>
                      <a:rPr lang="fr-CH" i="1">
                        <a:latin typeface="Cambria Math"/>
                      </a:rPr>
                      <m:t>=</m:t>
                    </m:r>
                    <m:r>
                      <a:rPr lang="fr-CH" i="1">
                        <a:latin typeface="Cambria Math"/>
                      </a:rPr>
                      <m:t>𝐺</m:t>
                    </m:r>
                    <m:d>
                      <m:dPr>
                        <m:ctrlPr>
                          <a:rPr lang="fr-CH" i="1">
                            <a:latin typeface="Cambria Math"/>
                          </a:rPr>
                        </m:ctrlPr>
                      </m:dPr>
                      <m:e>
                        <m:r>
                          <a:rPr lang="fr-CH" i="1">
                            <a:latin typeface="Cambria Math"/>
                          </a:rPr>
                          <m:t>𝑡</m:t>
                        </m:r>
                        <m:r>
                          <a:rPr lang="fr-CH" i="1">
                            <a:latin typeface="Cambria Math"/>
                          </a:rPr>
                          <m:t>−1</m:t>
                        </m:r>
                      </m:e>
                    </m:d>
                    <m:r>
                      <a:rPr lang="fr-CH" i="1">
                        <a:latin typeface="Cambria Math"/>
                      </a:rPr>
                      <m:t>+</m:t>
                    </m:r>
                    <m:sSup>
                      <m:sSupPr>
                        <m:ctrlPr>
                          <a:rPr lang="fr-CH" i="1">
                            <a:latin typeface="Cambria Math"/>
                          </a:rPr>
                        </m:ctrlPr>
                      </m:sSupPr>
                      <m:e>
                        <m:r>
                          <a:rPr lang="fr-CH" i="1">
                            <a:latin typeface="Cambria Math"/>
                          </a:rPr>
                          <m:t>𝐺</m:t>
                        </m:r>
                      </m:e>
                      <m:sup>
                        <m:r>
                          <a:rPr lang="fr-CH" i="1">
                            <a:latin typeface="Cambria Math"/>
                          </a:rPr>
                          <m:t>𝑓</m:t>
                        </m:r>
                      </m:sup>
                    </m:sSup>
                    <m:d>
                      <m:dPr>
                        <m:ctrlPr>
                          <a:rPr lang="fr-CH" i="1">
                            <a:latin typeface="Cambria Math"/>
                          </a:rPr>
                        </m:ctrlPr>
                      </m:dPr>
                      <m:e>
                        <m:r>
                          <a:rPr lang="fr-CH" i="1">
                            <a:latin typeface="Cambria Math"/>
                          </a:rPr>
                          <m:t>𝑡</m:t>
                        </m:r>
                      </m:e>
                    </m:d>
                    <m:r>
                      <a:rPr lang="fr-CH" i="1">
                        <a:latin typeface="Cambria Math"/>
                      </a:rPr>
                      <m:t>+</m:t>
                    </m:r>
                    <m:r>
                      <a:rPr lang="fr-CH" i="1">
                        <a:latin typeface="Cambria Math"/>
                      </a:rPr>
                      <m:t>𝑀</m:t>
                    </m:r>
                    <m:r>
                      <a:rPr lang="fr-CH" i="1">
                        <a:latin typeface="Cambria Math"/>
                      </a:rPr>
                      <m:t>(</m:t>
                    </m:r>
                    <m:r>
                      <a:rPr lang="fr-CH" i="1">
                        <a:latin typeface="Cambria Math"/>
                      </a:rPr>
                      <m:t>𝑡</m:t>
                    </m:r>
                    <m:r>
                      <a:rPr lang="fr-CH" i="1">
                        <a:latin typeface="Cambria Math"/>
                      </a:rPr>
                      <m:t>)</m:t>
                    </m:r>
                  </m:oMath>
                </a14:m>
                <a:endParaRPr lang="fr-CH" dirty="0"/>
              </a:p>
            </p:txBody>
          </p:sp>
        </mc:Choice>
        <mc:Fallback xmlns="">
          <p:sp>
            <p:nvSpPr>
              <p:cNvPr id="13" name="Content Placeholder 12"/>
              <p:cNvSpPr>
                <a:spLocks noGrp="1" noRot="1" noChangeAspect="1" noMove="1" noResize="1" noEditPoints="1" noAdjustHandles="1" noChangeArrowheads="1" noChangeShapeType="1" noTextEdit="1"/>
              </p:cNvSpPr>
              <p:nvPr>
                <p:ph sz="quarter" idx="4"/>
              </p:nvPr>
            </p:nvSpPr>
            <p:spPr>
              <a:blipFill rotWithShape="1">
                <a:blip r:embed="rId3"/>
                <a:stretch>
                  <a:fillRect/>
                </a:stretch>
              </a:blipFill>
            </p:spPr>
            <p:txBody>
              <a:bodyPr/>
              <a:lstStyle/>
              <a:p>
                <a:r>
                  <a:rPr lang="fr-CH">
                    <a:noFill/>
                  </a:rPr>
                  <a:t> </a:t>
                </a:r>
              </a:p>
            </p:txBody>
          </p:sp>
        </mc:Fallback>
      </mc:AlternateContent>
      <p:sp>
        <p:nvSpPr>
          <p:cNvPr id="7" name="Footer Placeholder 6"/>
          <p:cNvSpPr>
            <a:spLocks noGrp="1"/>
          </p:cNvSpPr>
          <p:nvPr>
            <p:ph type="ftr" sz="quarter" idx="10"/>
          </p:nvPr>
        </p:nvSpPr>
        <p:spPr/>
        <p:txBody>
          <a:bodyPr/>
          <a:lstStyle/>
          <a:p>
            <a:pPr>
              <a:defRPr/>
            </a:pPr>
            <a:fld id="{875D6295-6406-4869-9BF7-2359FCF92C7A}" type="slidenum">
              <a:rPr lang="en-US" smtClean="0">
                <a:latin typeface="+mn-lt"/>
              </a:rPr>
              <a:pPr>
                <a:defRPr/>
              </a:pPr>
              <a:t>9</a:t>
            </a:fld>
            <a:endParaRPr lang="en-US" dirty="0">
              <a:latin typeface="+mn-lt"/>
            </a:endParaRPr>
          </a:p>
        </p:txBody>
      </p:sp>
      <p:grpSp>
        <p:nvGrpSpPr>
          <p:cNvPr id="15" name="Group 14"/>
          <p:cNvGrpSpPr/>
          <p:nvPr/>
        </p:nvGrpSpPr>
        <p:grpSpPr>
          <a:xfrm>
            <a:off x="2120671" y="3842760"/>
            <a:ext cx="1728422" cy="696005"/>
            <a:chOff x="2120671" y="4412076"/>
            <a:chExt cx="1728422" cy="696005"/>
          </a:xfrm>
        </p:grpSpPr>
        <p:sp>
          <p:nvSpPr>
            <p:cNvPr id="16" name="TextBox 15"/>
            <p:cNvSpPr txBox="1"/>
            <p:nvPr/>
          </p:nvSpPr>
          <p:spPr>
            <a:xfrm>
              <a:off x="2120671" y="4738749"/>
              <a:ext cx="1728422" cy="369332"/>
            </a:xfrm>
            <a:prstGeom prst="rect">
              <a:avLst/>
            </a:prstGeom>
            <a:solidFill>
              <a:srgbClr val="FFFF00"/>
            </a:solidFill>
            <a:ln>
              <a:noFill/>
            </a:ln>
          </p:spPr>
          <p:txBody>
            <a:bodyPr wrap="none" rtlCol="0">
              <a:spAutoFit/>
            </a:bodyPr>
            <a:lstStyle/>
            <a:p>
              <a:r>
                <a:rPr lang="fr-CH" dirty="0" smtClean="0">
                  <a:solidFill>
                    <a:schemeClr val="tx1">
                      <a:lumMod val="75000"/>
                      <a:lumOff val="25000"/>
                    </a:schemeClr>
                  </a:solidFill>
                  <a:latin typeface="+mj-lt"/>
                </a:rPr>
                <a:t>nominal </a:t>
              </a:r>
              <a:r>
                <a:rPr lang="fr-CH" dirty="0" err="1" smtClean="0">
                  <a:solidFill>
                    <a:schemeClr val="tx1">
                      <a:lumMod val="75000"/>
                      <a:lumOff val="25000"/>
                    </a:schemeClr>
                  </a:solidFill>
                  <a:latin typeface="+mj-lt"/>
                </a:rPr>
                <a:t>reserve</a:t>
              </a:r>
              <a:endParaRPr lang="fr-CH" dirty="0" smtClean="0">
                <a:solidFill>
                  <a:schemeClr val="tx1">
                    <a:lumMod val="75000"/>
                    <a:lumOff val="25000"/>
                  </a:schemeClr>
                </a:solidFill>
                <a:latin typeface="+mj-lt"/>
              </a:endParaRPr>
            </a:p>
          </p:txBody>
        </p:sp>
        <mc:AlternateContent xmlns:mc="http://schemas.openxmlformats.org/markup-compatibility/2006" xmlns:p14="http://schemas.microsoft.com/office/powerpoint/2010/main">
          <mc:Choice Requires="p14">
            <p:contentPart p14:bwMode="auto" r:id="rId4">
              <p14:nvContentPartPr>
                <p14:cNvPr id="17" name="Ink 16"/>
                <p14:cNvContentPartPr/>
                <p14:nvPr/>
              </p14:nvContentPartPr>
              <p14:xfrm>
                <a:off x="2950007" y="4412076"/>
                <a:ext cx="224280" cy="309600"/>
              </p14:xfrm>
            </p:contentPart>
          </mc:Choice>
          <mc:Fallback xmlns="">
            <p:pic>
              <p:nvPicPr>
                <p:cNvPr id="46" name="Ink 45"/>
                <p:cNvPicPr/>
                <p:nvPr/>
              </p:nvPicPr>
              <p:blipFill>
                <a:blip r:embed="rId17"/>
                <a:stretch>
                  <a:fillRect/>
                </a:stretch>
              </p:blipFill>
              <p:spPr>
                <a:xfrm>
                  <a:off x="2936327" y="4396596"/>
                  <a:ext cx="253440" cy="338040"/>
                </a:xfrm>
                <a:prstGeom prst="rect">
                  <a:avLst/>
                </a:prstGeom>
              </p:spPr>
            </p:pic>
          </mc:Fallback>
        </mc:AlternateContent>
      </p:grpSp>
      <p:grpSp>
        <p:nvGrpSpPr>
          <p:cNvPr id="18" name="Group 17"/>
          <p:cNvGrpSpPr/>
          <p:nvPr/>
        </p:nvGrpSpPr>
        <p:grpSpPr>
          <a:xfrm>
            <a:off x="7150101" y="2592091"/>
            <a:ext cx="1936283" cy="1295469"/>
            <a:chOff x="6619127" y="2819967"/>
            <a:chExt cx="1936283" cy="1295469"/>
          </a:xfrm>
        </p:grpSpPr>
        <p:sp>
          <p:nvSpPr>
            <p:cNvPr id="19" name="TextBox 18"/>
            <p:cNvSpPr txBox="1"/>
            <p:nvPr/>
          </p:nvSpPr>
          <p:spPr>
            <a:xfrm>
              <a:off x="7137906" y="2819967"/>
              <a:ext cx="1417504" cy="369332"/>
            </a:xfrm>
            <a:prstGeom prst="rect">
              <a:avLst/>
            </a:prstGeom>
            <a:solidFill>
              <a:srgbClr val="FFFF00"/>
            </a:solidFill>
            <a:ln>
              <a:noFill/>
            </a:ln>
          </p:spPr>
          <p:txBody>
            <a:bodyPr wrap="none" rtlCol="0">
              <a:spAutoFit/>
            </a:bodyPr>
            <a:lstStyle/>
            <a:p>
              <a:r>
                <a:rPr lang="fr-CH" dirty="0" err="1" smtClean="0">
                  <a:solidFill>
                    <a:schemeClr val="tx1">
                      <a:lumMod val="75000"/>
                      <a:lumOff val="25000"/>
                    </a:schemeClr>
                  </a:solidFill>
                  <a:latin typeface="+mj-lt"/>
                </a:rPr>
                <a:t>deterministic</a:t>
              </a:r>
              <a:endParaRPr lang="fr-CH" dirty="0" smtClean="0">
                <a:solidFill>
                  <a:schemeClr val="tx1">
                    <a:lumMod val="75000"/>
                    <a:lumOff val="25000"/>
                  </a:schemeClr>
                </a:solidFill>
                <a:latin typeface="+mj-lt"/>
              </a:endParaRPr>
            </a:p>
          </p:txBody>
        </p:sp>
        <mc:AlternateContent xmlns:mc="http://schemas.openxmlformats.org/markup-compatibility/2006" xmlns:p14="http://schemas.microsoft.com/office/powerpoint/2010/main">
          <mc:Choice Requires="p14">
            <p:contentPart p14:bwMode="auto" r:id="rId18">
              <p14:nvContentPartPr>
                <p14:cNvPr id="20" name="Ink 19"/>
                <p14:cNvContentPartPr/>
                <p14:nvPr/>
              </p14:nvContentPartPr>
              <p14:xfrm>
                <a:off x="6619127" y="3237036"/>
                <a:ext cx="1102320" cy="878400"/>
              </p14:xfrm>
            </p:contentPart>
          </mc:Choice>
          <mc:Fallback xmlns="">
            <p:pic>
              <p:nvPicPr>
                <p:cNvPr id="38" name="Ink 37"/>
                <p:cNvPicPr/>
                <p:nvPr/>
              </p:nvPicPr>
              <p:blipFill>
                <a:blip r:embed="rId7"/>
                <a:stretch>
                  <a:fillRect/>
                </a:stretch>
              </p:blipFill>
              <p:spPr>
                <a:xfrm>
                  <a:off x="6603287" y="3223356"/>
                  <a:ext cx="1133640" cy="907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p14:cNvContentPartPr/>
                <p14:nvPr/>
              </p14:nvContentPartPr>
              <p14:xfrm>
                <a:off x="7452887" y="3219396"/>
                <a:ext cx="226440" cy="232200"/>
              </p14:xfrm>
            </p:contentPart>
          </mc:Choice>
          <mc:Fallback xmlns="">
            <p:pic>
              <p:nvPicPr>
                <p:cNvPr id="41" name="Ink 40"/>
                <p:cNvPicPr/>
                <p:nvPr/>
              </p:nvPicPr>
              <p:blipFill>
                <a:blip r:embed="rId9"/>
                <a:stretch>
                  <a:fillRect/>
                </a:stretch>
              </p:blipFill>
              <p:spPr>
                <a:xfrm>
                  <a:off x="7437767" y="3207516"/>
                  <a:ext cx="254160" cy="259560"/>
                </a:xfrm>
                <a:prstGeom prst="rect">
                  <a:avLst/>
                </a:prstGeom>
              </p:spPr>
            </p:pic>
          </mc:Fallback>
        </mc:AlternateContent>
      </p:grpSp>
      <p:grpSp>
        <p:nvGrpSpPr>
          <p:cNvPr id="22" name="Group 21"/>
          <p:cNvGrpSpPr/>
          <p:nvPr/>
        </p:nvGrpSpPr>
        <p:grpSpPr>
          <a:xfrm>
            <a:off x="6392546" y="3493580"/>
            <a:ext cx="2520113" cy="1753484"/>
            <a:chOff x="6030254" y="3631596"/>
            <a:chExt cx="2520113" cy="1753484"/>
          </a:xfrm>
        </p:grpSpPr>
        <mc:AlternateContent xmlns:mc="http://schemas.openxmlformats.org/markup-compatibility/2006" xmlns:p14="http://schemas.microsoft.com/office/powerpoint/2010/main">
          <mc:Choice Requires="p14">
            <p:contentPart p14:bwMode="auto" r:id="rId20">
              <p14:nvContentPartPr>
                <p14:cNvPr id="23" name="Ink 22"/>
                <p14:cNvContentPartPr/>
                <p14:nvPr/>
              </p14:nvContentPartPr>
              <p14:xfrm>
                <a:off x="6040967" y="3666156"/>
                <a:ext cx="209160" cy="116280"/>
              </p14:xfrm>
            </p:contentPart>
          </mc:Choice>
          <mc:Fallback xmlns="">
            <p:pic>
              <p:nvPicPr>
                <p:cNvPr id="42" name="Ink 41"/>
                <p:cNvPicPr/>
                <p:nvPr/>
              </p:nvPicPr>
              <p:blipFill>
                <a:blip r:embed="rId11"/>
                <a:stretch>
                  <a:fillRect/>
                </a:stretch>
              </p:blipFill>
              <p:spPr>
                <a:xfrm>
                  <a:off x="6025847" y="3653556"/>
                  <a:ext cx="237960" cy="142560"/>
                </a:xfrm>
                <a:prstGeom prst="rect">
                  <a:avLst/>
                </a:prstGeom>
              </p:spPr>
            </p:pic>
          </mc:Fallback>
        </mc:AlternateContent>
        <p:sp>
          <p:nvSpPr>
            <p:cNvPr id="24" name="TextBox 23"/>
            <p:cNvSpPr txBox="1"/>
            <p:nvPr/>
          </p:nvSpPr>
          <p:spPr>
            <a:xfrm>
              <a:off x="6030254" y="4738749"/>
              <a:ext cx="2520113" cy="646331"/>
            </a:xfrm>
            <a:prstGeom prst="rect">
              <a:avLst/>
            </a:prstGeom>
            <a:solidFill>
              <a:srgbClr val="FFFF00"/>
            </a:solidFill>
            <a:ln>
              <a:noFill/>
            </a:ln>
          </p:spPr>
          <p:txBody>
            <a:bodyPr wrap="none" rtlCol="0">
              <a:spAutoFit/>
            </a:bodyPr>
            <a:lstStyle/>
            <a:p>
              <a:r>
                <a:rPr lang="fr-CH" dirty="0" err="1" smtClean="0">
                  <a:solidFill>
                    <a:schemeClr val="tx1">
                      <a:lumMod val="75000"/>
                      <a:lumOff val="25000"/>
                    </a:schemeClr>
                  </a:solidFill>
                  <a:latin typeface="+mj-lt"/>
                </a:rPr>
                <a:t>random</a:t>
              </a:r>
              <a:r>
                <a:rPr lang="fr-CH" dirty="0">
                  <a:solidFill>
                    <a:schemeClr val="tx1">
                      <a:lumMod val="75000"/>
                      <a:lumOff val="25000"/>
                    </a:schemeClr>
                  </a:solidFill>
                  <a:latin typeface="+mj-lt"/>
                </a:rPr>
                <a:t/>
              </a:r>
              <a:br>
                <a:rPr lang="fr-CH" dirty="0">
                  <a:solidFill>
                    <a:schemeClr val="tx1">
                      <a:lumMod val="75000"/>
                      <a:lumOff val="25000"/>
                    </a:schemeClr>
                  </a:solidFill>
                  <a:latin typeface="+mj-lt"/>
                </a:rPr>
              </a:br>
              <a:r>
                <a:rPr lang="fr-CH" dirty="0" smtClean="0">
                  <a:solidFill>
                    <a:schemeClr val="tx1">
                      <a:lumMod val="75000"/>
                      <a:lumOff val="25000"/>
                    </a:schemeClr>
                  </a:solidFill>
                  <a:latin typeface="+mj-lt"/>
                </a:rPr>
                <a:t>(</a:t>
              </a:r>
              <a:r>
                <a:rPr lang="fr-CH" dirty="0" err="1" smtClean="0">
                  <a:solidFill>
                    <a:schemeClr val="tx1">
                      <a:lumMod val="75000"/>
                      <a:lumOff val="25000"/>
                    </a:schemeClr>
                  </a:solidFill>
                  <a:latin typeface="+mj-lt"/>
                </a:rPr>
                <a:t>deviation</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from</a:t>
              </a:r>
              <a:r>
                <a:rPr lang="fr-CH" dirty="0" smtClean="0">
                  <a:solidFill>
                    <a:schemeClr val="tx1">
                      <a:lumMod val="75000"/>
                      <a:lumOff val="25000"/>
                    </a:schemeClr>
                  </a:solidFill>
                  <a:latin typeface="+mj-lt"/>
                </a:rPr>
                <a:t> </a:t>
              </a:r>
              <a:r>
                <a:rPr lang="fr-CH" dirty="0" err="1" smtClean="0">
                  <a:solidFill>
                    <a:schemeClr val="tx1">
                      <a:lumMod val="75000"/>
                      <a:lumOff val="25000"/>
                    </a:schemeClr>
                  </a:solidFill>
                  <a:latin typeface="+mj-lt"/>
                </a:rPr>
                <a:t>forecast</a:t>
              </a:r>
              <a:r>
                <a:rPr lang="fr-CH" dirty="0" smtClean="0">
                  <a:solidFill>
                    <a:schemeClr val="tx1">
                      <a:lumMod val="75000"/>
                      <a:lumOff val="25000"/>
                    </a:schemeClr>
                  </a:solidFill>
                  <a:latin typeface="+mj-lt"/>
                </a:rPr>
                <a:t>)</a:t>
              </a:r>
            </a:p>
          </p:txBody>
        </p:sp>
        <mc:AlternateContent xmlns:mc="http://schemas.openxmlformats.org/markup-compatibility/2006" xmlns:p14="http://schemas.microsoft.com/office/powerpoint/2010/main">
          <mc:Choice Requires="p14">
            <p:contentPart p14:bwMode="auto" r:id="rId21">
              <p14:nvContentPartPr>
                <p14:cNvPr id="25" name="Ink 24"/>
                <p14:cNvContentPartPr/>
                <p14:nvPr/>
              </p14:nvContentPartPr>
              <p14:xfrm>
                <a:off x="6124127" y="3631596"/>
                <a:ext cx="388080" cy="1085040"/>
              </p14:xfrm>
            </p:contentPart>
          </mc:Choice>
          <mc:Fallback xmlns="">
            <p:pic>
              <p:nvPicPr>
                <p:cNvPr id="39" name="Ink 38"/>
                <p:cNvPicPr/>
                <p:nvPr/>
              </p:nvPicPr>
              <p:blipFill>
                <a:blip r:embed="rId13"/>
                <a:stretch>
                  <a:fillRect/>
                </a:stretch>
              </p:blipFill>
              <p:spPr>
                <a:xfrm>
                  <a:off x="6109367" y="3622596"/>
                  <a:ext cx="419040" cy="1108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 name="Ink 25"/>
                <p14:cNvContentPartPr/>
                <p14:nvPr/>
              </p14:nvContentPartPr>
              <p14:xfrm>
                <a:off x="6514007" y="4431516"/>
                <a:ext cx="771840" cy="271440"/>
              </p14:xfrm>
            </p:contentPart>
          </mc:Choice>
          <mc:Fallback xmlns="">
            <p:pic>
              <p:nvPicPr>
                <p:cNvPr id="43" name="Ink 42"/>
                <p:cNvPicPr/>
                <p:nvPr/>
              </p:nvPicPr>
              <p:blipFill>
                <a:blip r:embed="rId15"/>
                <a:stretch>
                  <a:fillRect/>
                </a:stretch>
              </p:blipFill>
              <p:spPr>
                <a:xfrm>
                  <a:off x="6502487" y="4414236"/>
                  <a:ext cx="800280" cy="304920"/>
                </a:xfrm>
                <a:prstGeom prst="rect">
                  <a:avLst/>
                </a:prstGeom>
              </p:spPr>
            </p:pic>
          </mc:Fallback>
        </mc:AlternateContent>
      </p:grpSp>
      <p:grpSp>
        <p:nvGrpSpPr>
          <p:cNvPr id="27" name="Group 26"/>
          <p:cNvGrpSpPr/>
          <p:nvPr/>
        </p:nvGrpSpPr>
        <p:grpSpPr>
          <a:xfrm>
            <a:off x="3513155" y="4258996"/>
            <a:ext cx="2574166" cy="1876894"/>
            <a:chOff x="3219871" y="4431516"/>
            <a:chExt cx="2574166" cy="1876894"/>
          </a:xfrm>
        </p:grpSpPr>
        <p:sp>
          <p:nvSpPr>
            <p:cNvPr id="28" name="TextBox 27"/>
            <p:cNvSpPr txBox="1"/>
            <p:nvPr/>
          </p:nvSpPr>
          <p:spPr>
            <a:xfrm>
              <a:off x="3219871" y="5385080"/>
              <a:ext cx="2574166" cy="923330"/>
            </a:xfrm>
            <a:prstGeom prst="rect">
              <a:avLst/>
            </a:prstGeom>
            <a:solidFill>
              <a:srgbClr val="FFFF00"/>
            </a:solidFill>
            <a:ln>
              <a:noFill/>
            </a:ln>
          </p:spPr>
          <p:txBody>
            <a:bodyPr wrap="none" rtlCol="0">
              <a:spAutoFit/>
            </a:bodyPr>
            <a:lstStyle/>
            <a:p>
              <a:r>
                <a:rPr lang="fr-CH" dirty="0" smtClean="0">
                  <a:solidFill>
                    <a:schemeClr val="tx1">
                      <a:lumMod val="75000"/>
                      <a:lumOff val="25000"/>
                    </a:schemeClr>
                  </a:solidFill>
                  <a:latin typeface="+mj-lt"/>
                </a:rPr>
                <a:t>control</a:t>
              </a:r>
              <a:br>
                <a:rPr lang="fr-CH" dirty="0" smtClean="0">
                  <a:solidFill>
                    <a:schemeClr val="tx1">
                      <a:lumMod val="75000"/>
                      <a:lumOff val="25000"/>
                    </a:schemeClr>
                  </a:solidFill>
                  <a:latin typeface="+mj-lt"/>
                </a:rPr>
              </a:br>
              <a:r>
                <a:rPr lang="fr-CH" dirty="0" smtClean="0">
                  <a:solidFill>
                    <a:schemeClr val="tx1">
                      <a:lumMod val="75000"/>
                      <a:lumOff val="25000"/>
                    </a:schemeClr>
                  </a:solidFill>
                  <a:latin typeface="+mj-lt"/>
                </a:rPr>
                <a:t>(real time </a:t>
              </a:r>
              <a:r>
                <a:rPr lang="fr-CH" dirty="0" err="1" smtClean="0">
                  <a:solidFill>
                    <a:schemeClr val="tx1">
                      <a:lumMod val="75000"/>
                      <a:lumOff val="25000"/>
                    </a:schemeClr>
                  </a:solidFill>
                  <a:latin typeface="+mj-lt"/>
                </a:rPr>
                <a:t>adjustement</a:t>
              </a:r>
              <a:r>
                <a:rPr lang="fr-CH" dirty="0" smtClean="0">
                  <a:solidFill>
                    <a:schemeClr val="tx1">
                      <a:lumMod val="75000"/>
                      <a:lumOff val="25000"/>
                    </a:schemeClr>
                  </a:solidFill>
                  <a:latin typeface="+mj-lt"/>
                </a:rPr>
                <a:t> of</a:t>
              </a:r>
            </a:p>
            <a:p>
              <a:r>
                <a:rPr lang="fr-CH" dirty="0" err="1" smtClean="0">
                  <a:solidFill>
                    <a:schemeClr val="tx1">
                      <a:lumMod val="75000"/>
                      <a:lumOff val="25000"/>
                    </a:schemeClr>
                  </a:solidFill>
                  <a:latin typeface="+mj-lt"/>
                </a:rPr>
                <a:t>Generation</a:t>
              </a:r>
              <a:r>
                <a:rPr lang="fr-CH" dirty="0" smtClean="0">
                  <a:solidFill>
                    <a:schemeClr val="tx1">
                      <a:lumMod val="75000"/>
                      <a:lumOff val="25000"/>
                    </a:schemeClr>
                  </a:solidFill>
                  <a:latin typeface="+mj-lt"/>
                </a:rPr>
                <a:t>)</a:t>
              </a:r>
            </a:p>
          </p:txBody>
        </p:sp>
        <mc:AlternateContent xmlns:mc="http://schemas.openxmlformats.org/markup-compatibility/2006" xmlns:p14="http://schemas.microsoft.com/office/powerpoint/2010/main">
          <mc:Choice Requires="p14">
            <p:contentPart p14:bwMode="auto" r:id="rId23">
              <p14:nvContentPartPr>
                <p14:cNvPr id="29" name="Ink 28"/>
                <p14:cNvContentPartPr/>
                <p14:nvPr/>
              </p14:nvContentPartPr>
              <p14:xfrm>
                <a:off x="4590167" y="4431516"/>
                <a:ext cx="569160" cy="985320"/>
              </p14:xfrm>
            </p:contentPart>
          </mc:Choice>
          <mc:Fallback xmlns="">
            <p:pic>
              <p:nvPicPr>
                <p:cNvPr id="47" name="Ink 46"/>
                <p:cNvPicPr/>
                <p:nvPr/>
              </p:nvPicPr>
              <p:blipFill>
                <a:blip r:embed="rId24"/>
                <a:stretch>
                  <a:fillRect/>
                </a:stretch>
              </p:blipFill>
              <p:spPr>
                <a:xfrm>
                  <a:off x="4574687" y="4416036"/>
                  <a:ext cx="596160" cy="1016280"/>
                </a:xfrm>
                <a:prstGeom prst="rect">
                  <a:avLst/>
                </a:prstGeom>
              </p:spPr>
            </p:pic>
          </mc:Fallback>
        </mc:AlternateContent>
      </p:grpSp>
    </p:spTree>
    <p:extLst>
      <p:ext uri="{BB962C8B-B14F-4D97-AF65-F5344CB8AC3E}">
        <p14:creationId xmlns:p14="http://schemas.microsoft.com/office/powerpoint/2010/main" val="230742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SEBOLDAMS" val="False"/>
  <p:tag name="GHOSTSCRIPTCOMMAND" val="gswin32c"/>
  <p:tag name="DEFAULTWORKAROUNDTRANSPARENCYBUG" val="False"/>
  <p:tag name="DEFAULTWIDTH" val="348"/>
  <p:tag name="POWERPOINTVERSION" val="14.0"/>
  <p:tag name="SAVECSVWITHSESSION" val="Fals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13395457"/>
  <p:tag name="DISPLAYNAME" val="True"/>
  <p:tag name="GRIDROTATIONINTERVAL" val="2"/>
  <p:tag name="GRIDFONTSIZE" val="12"/>
  <p:tag name="RESETCHARTS" val="True"/>
  <p:tag name="ALLOWUSERFEEDBACK" val="True"/>
  <p:tag name="REALTIMEBACKUPPATH" val="(None)"/>
  <p:tag name="ADVANCEDSETTINGSVIEW" val="False"/>
  <p:tag name="FIBDISPLAYKEYWORDS" val="True"/>
  <p:tag name="PRRESPONSE4" val="7"/>
  <p:tag name="PRRESPONSE8" val="3"/>
  <p:tag name="ALWAYSOPENPOLL" val="False"/>
  <p:tag name="TEX2PS" val="latex $(base).tex; dvips -D $(res) -E -o $(base).ps $(base).dvi"/>
  <p:tag name="DEFAULTTRANSPARENT" val="False"/>
  <p:tag name="DEFAULTHEIGHT" val="200"/>
  <p:tag name="EXPANDSHOWBAR" val="True"/>
  <p:tag name="ANSWERNOWSTYLE" val="-1"/>
  <p:tag name="COUNTDOWNSECONDS" val="10"/>
  <p:tag name="BACKUPMAINTENANCE" val="7"/>
  <p:tag name="AUTOUPDATEALIASES" val="True"/>
  <p:tag name="PARTICIPANTSINLEADERBOARD" val="5"/>
  <p:tag name="BUBBLEVALUEFORMAT" val="0.0"/>
  <p:tag name="CUSTOMCELLBACKCOLOR1" val="-657956"/>
  <p:tag name="DISPLAYDEVICENUMBER" val="True"/>
  <p:tag name="GRIDSIZE" val="{Width=800, Height=600}"/>
  <p:tag name="CHARTLABELS" val="1"/>
  <p:tag name="CORRECTPOINTVALUE" val="1"/>
  <p:tag name="AUTOADJUSTPARTRANGE" val="True"/>
  <p:tag name="FIBINCLUDEOTHER" val="True"/>
  <p:tag name="PRRESPONSE5" val="6"/>
  <p:tag name="PRRESPONSE10" val="1"/>
  <p:tag name="DEFAULTDISPLAYSOURCE" val="\documentclass{slides}\pagestyle{empty}&#10;\begin{document}&#10;&#10;\end{document}&#10;"/>
  <p:tag name="DEFAULTRESOLUTION" val="1200"/>
  <p:tag name="TPVERSION" val="2008"/>
  <p:tag name="BULLETTYPE" val="3"/>
  <p:tag name="INPUTSOURCE" val="1"/>
  <p:tag name="REVIEWONLY" val="False"/>
  <p:tag name="RACEANIMATIONSPEED" val="3"/>
  <p:tag name="BUBBLEGROUPING" val="3"/>
  <p:tag name="CUSTOMCELLBACKCOLOR4" val="-8355712"/>
  <p:tag name="AUTOSIZEGRID" val="True"/>
  <p:tag name="INCLUDENONRESPONDERS" val="False"/>
  <p:tag name="REALTIMEBACKUP" val="False"/>
  <p:tag name="FIBNUMRESULTS" val="5"/>
  <p:tag name="PRRESPONSE6" val="5"/>
  <p:tag name="USEAMSFONTS" val="True"/>
  <p:tag name="DEFAULTBLEND" val="False"/>
  <p:tag name="SHOWBARVISIBLE" val="True"/>
  <p:tag name="RESPCOUNTERSTYLE" val="-1"/>
  <p:tag name="CHARTVALUEFORMAT" val="0%"/>
  <p:tag name="TEAMSINLEADERBOARD" val="5"/>
  <p:tag name="CUSTOMCELLFORECOLOR" val="-16777216"/>
  <p:tag name="GRIDOPACITY" val="90"/>
  <p:tag name="MULTIRESPDIVISOR" val="1"/>
  <p:tag name="CHARTSCALE" val="True"/>
  <p:tag name="PRRESPONSE3" val="8"/>
  <p:tag name="EMBEDFONTS" val="False"/>
  <p:tag name="DEFAULTFONTSIZE" val="10"/>
  <p:tag name="COUNTDOWNSTYLE" val="-1"/>
  <p:tag name="ROTATIONINTERVAL" val="2"/>
  <p:tag name="BUBBLESIZEVISIBLE" val="True"/>
  <p:tag name="DISPLAYDEVICEID" val="True"/>
  <p:tag name="INCLUDEPPT" val="True"/>
  <p:tag name="PRRESPONSE1" val="10"/>
  <p:tag name="SHOWFLASHWARNING" val="True"/>
  <p:tag name="NUMRESPONSES" val="1"/>
  <p:tag name="MAXRESPONDERS" val="5"/>
  <p:tag name="GRIDPOSITION" val="1"/>
  <p:tag name="ZEROBASED" val="False"/>
  <p:tag name="PRRESPONSE9" val="2"/>
  <p:tag name="USESECONDARYMONITOR" val="True"/>
  <p:tag name="RACEENDPOINTS" val="100"/>
  <p:tag name="USESCHEMECOLORS" val="True"/>
  <p:tag name="FIBDISPLAYRESULTS" val="True"/>
  <p:tag name="DEFAULTBITMAP" val="pngmono"/>
  <p:tag name="BACKUPSESSIONS" val="True"/>
  <p:tag name="POLLINGCYCLE" val="2"/>
  <p:tag name="PRRESPONSE7" val="4"/>
  <p:tag name="RESPCOUNTERFORMAT" val="0"/>
  <p:tag name="CHARTCOLORS" val="0"/>
  <p:tag name="DEFAULTMAGNIFICATION" val="2"/>
  <p:tag name="CUSTOMCELLBACKCOLOR3" val="-268652"/>
  <p:tag name="CSVFORMAT" val="0"/>
  <p:tag name="PRRESPONSE2" val="9"/>
  <p:tag name="INCORRECTPOINTVALUE" val="0"/>
  <p:tag name="EXTERNALEDITCOMMAND" val="notepad %"/>
  <p:tag name="CUSTOMGRIDBACKCOLOR" val="-722948"/>
  <p:tag name="RACERSMAXDISPLAYED" val="5"/>
  <p:tag name="DELIMITERS" val="3.1"/>
  <p:tag name="TASKPANEKEY" val="6dccb249-2cf5-4ad1-be4c-2bfed23fa159"/>
  <p:tag name="TPFULLVERSION" val="4.3.2.1178"/>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Z(t)$$&#10;&#10;&#10;\end{document}"/>
  <p:tag name="IGUANATEXSIZE" val="14"/>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B(t) = \lambda Z(t)$$&#10;&#10;&#10;\end{document}"/>
  <p:tag name="IGUANATEXSIZE" val="14"/>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pa \mu Z(t)$$&#10;&#10;&#10;\end{document}"/>
  <p:tag name="IGUANATEXSIZE" val="14"/>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R(t) = G^a(t) - E^a(t)$$&#10;&#10;&#10;\end{document}"/>
  <p:tag name="IGUANATEXSIZE" val="14"/>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dsfont}&#10;\pagestyle{empty}&#10;\begin{document}&#10;&#10;$-\xi \le G(t) - G(t-1) \le \zeta$&#10;&#10;&#10;\end{document}"/>
  <p:tag name="IGUANATEXSIZE" val="14"/>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D^a(t) = \fcst{D^f(t)} + \rnd{D(t)}$$&#10;&#10;&#10;\end{document}"/>
  <p:tag name="IGUANATEXSIZE" val="14"/>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G^a(t) = \va{G(t-1)} + \fcst{G^f(t)} + \rnd{M(t)}$$&#10;&#10;&#10;\end{document}"/>
  <p:tag name="IGUANATEXSIZE" val="14"/>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G^a(t) = \va{G(t-1)} + \fcst{G^f(t)} + \rnd{M(t)}$$&#10;&#10;&#10;\end{document}"/>
  <p:tag name="IGUANATEXSIZE" val="40"/>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D^a(t) = \fcst{D^f(t)} + \rnd{D(t)}$$&#10;&#10;&#10;\end{document}"/>
  <p:tag name="IGUANATEXSIZE" val="4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E^a(t)$$&#10;&#10;&#10;\end{document}"/>
  <p:tag name="IGUANATEXSIZE" val="40"/>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F(t) = [E^a(t) - G^a(t)]^+$$&#10;&#10;&#10;\end{document}"/>
  <p:tag name="IGUANATEXSIZE" val="40"/>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Z(t)$$&#10;&#10;&#10;\end{document}"/>
  <p:tag name="IGUANATEXSIZE" val="40"/>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B(t) = \lambda Z(t)$$&#10;&#10;&#10;\end{document}"/>
  <p:tag name="IGUANATEXSIZE" val="4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pa \mu Z(t)$$&#10;&#10;&#10;\end{document}"/>
  <p:tag name="IGUANATEXSIZE" val="40"/>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R(t) = G^a(t) - E^a(t)$$&#10;&#10;&#10;\end{document}"/>
  <p:tag name="IGUANATEXSIZE" val="40"/>
</p:tagLst>
</file>

<file path=ppt/tags/tag26.xml><?xml version="1.0" encoding="utf-8"?>
<p:tagLst xmlns:a="http://schemas.openxmlformats.org/drawingml/2006/main" xmlns:r="http://schemas.openxmlformats.org/officeDocument/2006/relationships" xmlns:p="http://schemas.openxmlformats.org/presentationml/2006/main">
  <p:tag name="TIMING" val="|2.4|5.8|6.2|11.5"/>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E^a(t)$$&#10;&#10;&#10;\end{document}"/>
  <p:tag name="IGUANATEXSIZE" val="14"/>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F(t) = [E^a(t) - G^a(t)]^+$$&#10;&#10;&#10;\end{document}"/>
  <p:tag name="IGUANATEXSIZE" val="14"/>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Z(t)$$&#10;&#10;&#10;\end{document}"/>
  <p:tag name="IGUANATEXSIZE" val="14"/>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B(t) = \lambda Z(t)$$&#10;&#10;&#10;\end{document}"/>
  <p:tag name="IGUANATEXSIZE" val="14"/>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pa \mu Z(t)$$&#10;&#10;&#10;\end{document}"/>
  <p:tag name="IGUANATEXSIZE" val="14"/>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R(t) = G^a(t) - E^a(t)$$&#10;&#10;&#10;\end{document}"/>
  <p:tag name="IGUANATEXSIZE" val="14"/>
</p:tagLst>
</file>

<file path=ppt/tags/tag34.xml><?xml version="1.0" encoding="utf-8"?>
<p:tagLst xmlns:a="http://schemas.openxmlformats.org/drawingml/2006/main" xmlns:r="http://schemas.openxmlformats.org/officeDocument/2006/relationships" xmlns:p="http://schemas.openxmlformats.org/presentationml/2006/main">
  <p:tag name="LATEXADDIN" val="\documentclass{article}&#10;\usepackage{amsmath,dsfont}&#10;\pagestyle{empty}&#10;\begin{document}&#10;&#10;$-\xi \le G(t) - G(t-1) \le \zeta$&#10;&#10;&#10;\end{document}"/>
  <p:tag name="IGUANATEXSIZE" val="14"/>
</p:tagLst>
</file>

<file path=ppt/tags/tag35.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D^a(t) = \fcst{D^f(t)} + \rnd{D(t)}$$&#10;&#10;&#10;\end{document}"/>
  <p:tag name="IGUANATEXSIZE" val="14"/>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red}#1}}&#10;\newcommand{\rnd}[1]{{\color{magenta}#1}}&#10;\newcommand{\fcst}[1]{{\color{black}#1}}&#10;&#10;&#10;$$G^a(t) = \va{G(t-1)} + \fcst{G^f(t)} + \rnd{M(t)}$$&#10;&#10;&#10;\end{document}"/>
  <p:tag name="IGUANATEXSIZE" val="14"/>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10;\usepackage{amsmath,dsfont}&#10;\pagestyle{empty}&#10;\begin{document}&#10;&#10;\begin{align*}&#10;R(t) &amp;= G(t-1) - \lambda Z(t) + M(t) - D(t) + r_0 \\&#10;Z(t) &amp;= Z(t-1) - \lambda Z(t) - \mu Z(t) + \mathds 1_{\{R(t)&lt;0\}}|R(t)|&#10;\end{align*}&#10;&#10;&#10;\end{document}"/>
  <p:tag name="IGUANATEXSIZE" val="20"/>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E^a(t)$$&#10;&#10;&#10;\end{document}"/>
  <p:tag name="IGUANATEXSIZE" val="14"/>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color}&#10;\pagestyle{empty}&#10;\begin{document}&#10;&#10;\newcommand{\va}[1]{{\color{blue}#1}}&#10;\newcommand{\pa}[1]{{\color{green}#1}}&#10;\newcommand{\rnd}[1]{{\color{red}#1}}&#10;\newcommand{\fcst}[1]{{\color{magenta}#1}}&#10;&#10;&#10;$$F(t) = [E^a(t) - G^a(t)]^+$$&#10;&#10;&#10;\end{document}"/>
  <p:tag name="IGUANATEXSIZE" val="14"/>
</p:tagLst>
</file>

<file path=ppt/theme/theme1.xml><?xml version="1.0" encoding="utf-8"?>
<a:theme xmlns:a="http://schemas.openxmlformats.org/drawingml/2006/main" name="tcp">
  <a:themeElements>
    <a:clrScheme name="t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cp">
      <a:majorFont>
        <a:latin typeface="Calibri"/>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solidFill>
          <a:schemeClr val="accent1"/>
        </a:solidFill>
        <a:ln w="9525" cap="flat" cmpd="sng" algn="ctr">
          <a:solidFill>
            <a:schemeClr val="bg2">
              <a:lumMod val="50000"/>
            </a:schemeClr>
          </a:solidFill>
          <a:prstDash val="solid"/>
          <a:round/>
          <a:headEnd type="none" w="med" len="med"/>
          <a:tailEnd type="arrow"/>
        </a:ln>
        <a:effectLst/>
      </a:spPr>
      <a:bodyPr/>
      <a:lstStyle/>
    </a:lnDef>
    <a:txDef>
      <a:spPr>
        <a:noFill/>
        <a:ln>
          <a:noFill/>
        </a:ln>
      </a:spPr>
      <a:bodyPr wrap="none" rtlCol="0">
        <a:spAutoFit/>
      </a:bodyPr>
      <a:lstStyle>
        <a:defPPr>
          <a:defRPr dirty="0" err="1" smtClean="0">
            <a:solidFill>
              <a:schemeClr val="tx1">
                <a:lumMod val="75000"/>
                <a:lumOff val="25000"/>
              </a:schemeClr>
            </a:solidFill>
            <a:latin typeface="+mj-lt"/>
          </a:defRPr>
        </a:defPPr>
      </a:lstStyle>
    </a:txDef>
  </a:objectDefaults>
  <a:extraClrSchemeLst>
    <a:extraClrScheme>
      <a:clrScheme name="t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c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c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c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c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c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c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c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c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c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c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c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4761</TotalTime>
  <Words>1964</Words>
  <Application>Microsoft Office PowerPoint</Application>
  <PresentationFormat>On-screen Show (4:3)</PresentationFormat>
  <Paragraphs>447</Paragraphs>
  <Slides>46</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tcp</vt:lpstr>
      <vt:lpstr>Acrobat Document</vt:lpstr>
      <vt:lpstr>Stochastic Analysis of Real and virtual storage in the smart grid</vt:lpstr>
      <vt:lpstr>INTroduction </vt:lpstr>
      <vt:lpstr>Renewable but non dispatchable</vt:lpstr>
      <vt:lpstr>Renewable Methods to Compensate for Fluctuations of PV and Wind</vt:lpstr>
      <vt:lpstr>A MODEL OF DEMAND RESPONSE </vt:lpstr>
      <vt:lpstr>Demand Response</vt:lpstr>
      <vt:lpstr>Issue with Demand Response:  Grid Changes Load</vt:lpstr>
      <vt:lpstr>Our Problem Statement</vt:lpstr>
      <vt:lpstr>Starting Point: Macroscopic Model of Cho and Meyn [1], without Demand Response</vt:lpstr>
      <vt:lpstr>We add demand response to the model</vt:lpstr>
      <vt:lpstr>Our Macroscopic Model with Demand Response</vt:lpstr>
      <vt:lpstr>Demand that was subject to demand response is later re-submitted</vt:lpstr>
      <vt:lpstr>Deviations from Forecasts</vt:lpstr>
      <vt:lpstr>We obtain a 2-d Markov chain on continuous state space </vt:lpstr>
      <vt:lpstr>The Control Problem</vt:lpstr>
      <vt:lpstr>Threshold Based Policies</vt:lpstr>
      <vt:lpstr>Simulations (evaporation μ&gt;0)</vt:lpstr>
      <vt:lpstr>Simulations (evaporation μ&gt;0)</vt:lpstr>
      <vt:lpstr>Large backlogs may occur within a day, at any time (when evaporation μ&gt;0)</vt:lpstr>
      <vt:lpstr>ODE Approximation (μ&gt;0) explain large excursions into positive backlogs</vt:lpstr>
      <vt:lpstr>Simulations (evaporation μ&lt;0)</vt:lpstr>
      <vt:lpstr>Simulations (evaporation μ&lt;0)</vt:lpstr>
      <vt:lpstr>ODE Approximation (μ&lt;0) shows backlog is unstable</vt:lpstr>
      <vt:lpstr>Findings : Stability Results</vt:lpstr>
      <vt:lpstr>Evaporation</vt:lpstr>
      <vt:lpstr>PowerPoint Presentation</vt:lpstr>
      <vt:lpstr>PowerPoint Presentation</vt:lpstr>
      <vt:lpstr>PowerPoint Presentation</vt:lpstr>
      <vt:lpstr>Findings</vt:lpstr>
      <vt:lpstr>What this suggests about Demand Response: </vt:lpstr>
      <vt:lpstr>USING STORAGE TO CopE with Wind Volatility</vt:lpstr>
      <vt:lpstr>Storage </vt:lpstr>
      <vt:lpstr>Operating a Grid with Storage</vt:lpstr>
      <vt:lpstr>Full compensation of fluctuations by storage may not be possible due to power / energy capacity constraints</vt:lpstr>
      <vt:lpstr>Example: Wind data &amp; forecasting</vt:lpstr>
      <vt:lpstr>Example: The Fixed Reserve Policy</vt:lpstr>
      <vt:lpstr>A lower bound</vt:lpstr>
      <vt:lpstr>Lower bound is attained for                      .</vt:lpstr>
      <vt:lpstr>The BGK policy [Bejan, Gibbens, Kelly 2012]</vt:lpstr>
      <vt:lpstr>Small energy storage capacity?</vt:lpstr>
      <vt:lpstr>Scheduling Policies for Small Storage</vt:lpstr>
      <vt:lpstr>Dynamic Reserve uses a Control Law </vt:lpstr>
      <vt:lpstr>The Dynamic Reserve policies outperform BGK</vt:lpstr>
      <vt:lpstr>What this suggests about Storage</vt:lpstr>
      <vt:lpstr>Conclusion: Demand Response vs Storage</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boudec Jean-Yves;Nicolas Gast</dc:creator>
  <cp:lastModifiedBy>Le Boudec Jean-Yves</cp:lastModifiedBy>
  <cp:revision>927</cp:revision>
  <cp:lastPrinted>2012-09-10T11:53:17Z</cp:lastPrinted>
  <dcterms:created xsi:type="dcterms:W3CDTF">1601-01-01T00:00:00Z</dcterms:created>
  <dcterms:modified xsi:type="dcterms:W3CDTF">2012-09-26T12:28:37Z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