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tags/tag8.xml" ContentType="application/vnd.openxmlformats-officedocument.presentationml.tags+xml"/>
  <Override PartName="/ppt/tags/tag9.xml" ContentType="application/vnd.openxmlformats-officedocument.presentationml.tags+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ink/ink165.xml" ContentType="application/inkml+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handoutMasterIdLst>
    <p:handoutMasterId r:id="rId46"/>
  </p:handoutMasterIdLst>
  <p:sldIdLst>
    <p:sldId id="256" r:id="rId2"/>
    <p:sldId id="357" r:id="rId3"/>
    <p:sldId id="427" r:id="rId4"/>
    <p:sldId id="413" r:id="rId5"/>
    <p:sldId id="428" r:id="rId6"/>
    <p:sldId id="435" r:id="rId7"/>
    <p:sldId id="436" r:id="rId8"/>
    <p:sldId id="430" r:id="rId9"/>
    <p:sldId id="439" r:id="rId10"/>
    <p:sldId id="431" r:id="rId11"/>
    <p:sldId id="432" r:id="rId12"/>
    <p:sldId id="433" r:id="rId13"/>
    <p:sldId id="434" r:id="rId14"/>
    <p:sldId id="440" r:id="rId15"/>
    <p:sldId id="442" r:id="rId16"/>
    <p:sldId id="443" r:id="rId17"/>
    <p:sldId id="447" r:id="rId18"/>
    <p:sldId id="448" r:id="rId19"/>
    <p:sldId id="450" r:id="rId20"/>
    <p:sldId id="451" r:id="rId21"/>
    <p:sldId id="454" r:id="rId22"/>
    <p:sldId id="455" r:id="rId23"/>
    <p:sldId id="456" r:id="rId24"/>
    <p:sldId id="460" r:id="rId25"/>
    <p:sldId id="457" r:id="rId26"/>
    <p:sldId id="459" r:id="rId27"/>
    <p:sldId id="461" r:id="rId28"/>
    <p:sldId id="388" r:id="rId29"/>
    <p:sldId id="392" r:id="rId30"/>
    <p:sldId id="444" r:id="rId31"/>
    <p:sldId id="394" r:id="rId32"/>
    <p:sldId id="324" r:id="rId33"/>
    <p:sldId id="325" r:id="rId34"/>
    <p:sldId id="403" r:id="rId35"/>
    <p:sldId id="401" r:id="rId36"/>
    <p:sldId id="400" r:id="rId37"/>
    <p:sldId id="368" r:id="rId38"/>
    <p:sldId id="404" r:id="rId39"/>
    <p:sldId id="395" r:id="rId40"/>
    <p:sldId id="397" r:id="rId41"/>
    <p:sldId id="326" r:id="rId42"/>
    <p:sldId id="446" r:id="rId43"/>
    <p:sldId id="346" r:id="rId44"/>
  </p:sldIdLst>
  <p:sldSz cx="9144000" cy="6858000" type="screen4x3"/>
  <p:notesSz cx="7315200" cy="9601200"/>
  <p:custDataLst>
    <p:tags r:id="rId47"/>
  </p:custDataLst>
  <p:defaultTextStyle>
    <a:defPPr>
      <a:defRPr lang="en-US"/>
    </a:defPPr>
    <a:lvl1pPr algn="ctr" rtl="0" fontAlgn="base">
      <a:spcBef>
        <a:spcPct val="0"/>
      </a:spcBef>
      <a:spcAft>
        <a:spcPct val="0"/>
      </a:spcAft>
      <a:defRPr kern="1200">
        <a:solidFill>
          <a:schemeClr val="tx1"/>
        </a:solidFill>
        <a:latin typeface="Times New Roman" pitchFamily="18" charset="0"/>
        <a:ea typeface="+mn-ea"/>
        <a:cs typeface="+mn-cs"/>
      </a:defRPr>
    </a:lvl1pPr>
    <a:lvl2pPr marL="457200" algn="ctr" rtl="0" fontAlgn="base">
      <a:spcBef>
        <a:spcPct val="0"/>
      </a:spcBef>
      <a:spcAft>
        <a:spcPct val="0"/>
      </a:spcAft>
      <a:defRPr kern="1200">
        <a:solidFill>
          <a:schemeClr val="tx1"/>
        </a:solidFill>
        <a:latin typeface="Times New Roman" pitchFamily="18" charset="0"/>
        <a:ea typeface="+mn-ea"/>
        <a:cs typeface="+mn-cs"/>
      </a:defRPr>
    </a:lvl2pPr>
    <a:lvl3pPr marL="914400" algn="ctr" rtl="0" fontAlgn="base">
      <a:spcBef>
        <a:spcPct val="0"/>
      </a:spcBef>
      <a:spcAft>
        <a:spcPct val="0"/>
      </a:spcAft>
      <a:defRPr kern="1200">
        <a:solidFill>
          <a:schemeClr val="tx1"/>
        </a:solidFill>
        <a:latin typeface="Times New Roman" pitchFamily="18" charset="0"/>
        <a:ea typeface="+mn-ea"/>
        <a:cs typeface="+mn-cs"/>
      </a:defRPr>
    </a:lvl3pPr>
    <a:lvl4pPr marL="1371600" algn="ctr" rtl="0" fontAlgn="base">
      <a:spcBef>
        <a:spcPct val="0"/>
      </a:spcBef>
      <a:spcAft>
        <a:spcPct val="0"/>
      </a:spcAft>
      <a:defRPr kern="1200">
        <a:solidFill>
          <a:schemeClr val="tx1"/>
        </a:solidFill>
        <a:latin typeface="Times New Roman" pitchFamily="18" charset="0"/>
        <a:ea typeface="+mn-ea"/>
        <a:cs typeface="+mn-cs"/>
      </a:defRPr>
    </a:lvl4pPr>
    <a:lvl5pPr marL="1828800" algn="ctr"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D3862652-1E9F-4E05-A106-7C88569DE394}">
          <p14:sldIdLst>
            <p14:sldId id="256"/>
            <p14:sldId id="357"/>
            <p14:sldId id="427"/>
            <p14:sldId id="413"/>
            <p14:sldId id="428"/>
            <p14:sldId id="435"/>
            <p14:sldId id="436"/>
            <p14:sldId id="430"/>
            <p14:sldId id="439"/>
            <p14:sldId id="431"/>
            <p14:sldId id="432"/>
            <p14:sldId id="433"/>
            <p14:sldId id="434"/>
            <p14:sldId id="440"/>
            <p14:sldId id="442"/>
            <p14:sldId id="443"/>
            <p14:sldId id="447"/>
            <p14:sldId id="448"/>
            <p14:sldId id="450"/>
            <p14:sldId id="451"/>
            <p14:sldId id="454"/>
            <p14:sldId id="455"/>
            <p14:sldId id="456"/>
            <p14:sldId id="460"/>
            <p14:sldId id="457"/>
            <p14:sldId id="459"/>
            <p14:sldId id="461"/>
            <p14:sldId id="388"/>
            <p14:sldId id="392"/>
            <p14:sldId id="444"/>
            <p14:sldId id="394"/>
            <p14:sldId id="324"/>
            <p14:sldId id="325"/>
            <p14:sldId id="403"/>
            <p14:sldId id="401"/>
            <p14:sldId id="400"/>
            <p14:sldId id="368"/>
            <p14:sldId id="404"/>
            <p14:sldId id="395"/>
            <p14:sldId id="397"/>
            <p14:sldId id="326"/>
            <p14:sldId id="446"/>
          </p14:sldIdLst>
        </p14:section>
        <p14:section name="Untitled Section" id="{A0F5D384-EC0F-4DE3-9EBF-A583DC634D6D}">
          <p14:sldIdLst>
            <p14:sldId id="34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0000FF"/>
    <a:srgbClr val="5F5F5F"/>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8" autoAdjust="0"/>
    <p:restoredTop sz="94616" autoAdjust="0"/>
  </p:normalViewPr>
  <p:slideViewPr>
    <p:cSldViewPr snapToGrid="0">
      <p:cViewPr>
        <p:scale>
          <a:sx n="60" d="100"/>
          <a:sy n="60" d="100"/>
        </p:scale>
        <p:origin x="-941" y="125"/>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138" cy="479539"/>
          </a:xfrm>
          <a:prstGeom prst="rect">
            <a:avLst/>
          </a:prstGeom>
        </p:spPr>
        <p:txBody>
          <a:bodyPr vert="horz" lIns="87545" tIns="43772" rIns="87545" bIns="43772" rtlCol="0"/>
          <a:lstStyle>
            <a:lvl1pPr algn="l">
              <a:defRPr sz="1100"/>
            </a:lvl1pPr>
          </a:lstStyle>
          <a:p>
            <a:endParaRPr lang="fr-CH"/>
          </a:p>
        </p:txBody>
      </p:sp>
      <p:sp>
        <p:nvSpPr>
          <p:cNvPr id="3" name="Date Placeholder 2"/>
          <p:cNvSpPr>
            <a:spLocks noGrp="1"/>
          </p:cNvSpPr>
          <p:nvPr>
            <p:ph type="dt" sz="quarter" idx="1"/>
          </p:nvPr>
        </p:nvSpPr>
        <p:spPr>
          <a:xfrm>
            <a:off x="4143428" y="0"/>
            <a:ext cx="3170138" cy="479539"/>
          </a:xfrm>
          <a:prstGeom prst="rect">
            <a:avLst/>
          </a:prstGeom>
        </p:spPr>
        <p:txBody>
          <a:bodyPr vert="horz" lIns="87545" tIns="43772" rIns="87545" bIns="43772" rtlCol="0"/>
          <a:lstStyle>
            <a:lvl1pPr algn="r">
              <a:defRPr sz="1100"/>
            </a:lvl1pPr>
          </a:lstStyle>
          <a:p>
            <a:fld id="{1AB9870C-C49A-4F1B-9205-ED4D07973086}" type="datetimeFigureOut">
              <a:rPr lang="fr-CH" smtClean="0"/>
              <a:t>23.04.2013</a:t>
            </a:fld>
            <a:endParaRPr lang="fr-CH"/>
          </a:p>
        </p:txBody>
      </p:sp>
      <p:sp>
        <p:nvSpPr>
          <p:cNvPr id="4" name="Footer Placeholder 3"/>
          <p:cNvSpPr>
            <a:spLocks noGrp="1"/>
          </p:cNvSpPr>
          <p:nvPr>
            <p:ph type="ftr" sz="quarter" idx="2"/>
          </p:nvPr>
        </p:nvSpPr>
        <p:spPr>
          <a:xfrm>
            <a:off x="1" y="9120172"/>
            <a:ext cx="3170138" cy="479539"/>
          </a:xfrm>
          <a:prstGeom prst="rect">
            <a:avLst/>
          </a:prstGeom>
        </p:spPr>
        <p:txBody>
          <a:bodyPr vert="horz" lIns="87545" tIns="43772" rIns="87545" bIns="43772" rtlCol="0" anchor="b"/>
          <a:lstStyle>
            <a:lvl1pPr algn="l">
              <a:defRPr sz="1100"/>
            </a:lvl1pPr>
          </a:lstStyle>
          <a:p>
            <a:endParaRPr lang="fr-CH"/>
          </a:p>
        </p:txBody>
      </p:sp>
      <p:sp>
        <p:nvSpPr>
          <p:cNvPr id="5" name="Slide Number Placeholder 4"/>
          <p:cNvSpPr>
            <a:spLocks noGrp="1"/>
          </p:cNvSpPr>
          <p:nvPr>
            <p:ph type="sldNum" sz="quarter" idx="3"/>
          </p:nvPr>
        </p:nvSpPr>
        <p:spPr>
          <a:xfrm>
            <a:off x="4143428" y="9120172"/>
            <a:ext cx="3170138" cy="479539"/>
          </a:xfrm>
          <a:prstGeom prst="rect">
            <a:avLst/>
          </a:prstGeom>
        </p:spPr>
        <p:txBody>
          <a:bodyPr vert="horz" lIns="87545" tIns="43772" rIns="87545" bIns="43772" rtlCol="0" anchor="b"/>
          <a:lstStyle>
            <a:lvl1pPr algn="r">
              <a:defRPr sz="1100"/>
            </a:lvl1pPr>
          </a:lstStyle>
          <a:p>
            <a:fld id="{3EA7B65E-BC84-40D2-B24F-CD6FFB771916}" type="slidenum">
              <a:rPr lang="fr-CH" smtClean="0"/>
              <a:t>‹#›</a:t>
            </a:fld>
            <a:endParaRPr lang="fr-CH"/>
          </a:p>
        </p:txBody>
      </p:sp>
    </p:spTree>
    <p:extLst>
      <p:ext uri="{BB962C8B-B14F-4D97-AF65-F5344CB8AC3E}">
        <p14:creationId xmlns:p14="http://schemas.microsoft.com/office/powerpoint/2010/main" val="33130647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3-25T09:44:00.44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233 142 1,'0'0'0,"-5"-17"13,5 17 5,16-7-9,-16 7 2,12-16 4,-14 3 2,2 13 1,8-17-1,-8 17 0,7-21-3,-7 21-4,8-17-3,-8 17-1,6-22-1,-6 22-1,3-13 0,-3 13-2,0 0 0,0 0 0,0 0 0,0 0-1,-17 5 0,9 10 0,-3 3-1,-6 6 1,-2 2 0,-4 6 0,-4 3 0,-1 5 0,2 2 0,-2-6 0,4-1 0,3 0 0,4-10-1,6-3 1,2-8 0,9-14 0,0 0 0,0 0 0,-2-23 0,10 1 0,-1-7 0,7-5 0,6-4-1,1 0 0,6-2-1,-3 1 1,2 6 0,0 3 0,0 4 0,-6 7 0,-2 5-1,1 6 2,-5 4-1,0 8 0,0 2 0,-1 9 0,3 0 0,2 6 0,3 4 1,1 1-1,3 2 1,1 2-1,0 3 0,0-5 0,-2 1 0,-1-2 0,-1-5 0,-3-3 0,-1-3 0,-5-6 1,-2-5-2,-11-5-3,21-1-31,-21 1-2,-4-11-1,4 11-1</inkml:trace>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4:39.72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1,-1-2 0,1 5 0,-1-1-1,1 2 1,-1 2-1,1 1 0,5 0 0,-1 4 0,-2-1-1,1-1 1,-1-2 0,2-5-1,-3-2 1,2-5 0,-1-2 0,-4-3 0,6-4 1,-1-1-1,0-4 1,-1-4 0,0-2 0,-4-1-1,1-6 1,-3-6 0,1-5 0,-4-4 0,0-3-1,-3 0 1,0 0-1,-6-4 1,0 0-1,0-3 1,-2-2-1,0 1 0,-1-7 0,1-1 0,5-16 0,0 0-1,-2 13-2,2-13-3,0 0-28,0-15-6,0-6 0,7 2-1</inkml:trace>
</inkml:ink>
</file>

<file path=ppt/ink/ink10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3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1">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2">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0,43-2,-30 0,-13 2,13-1,-11 2,-2-1,4 0,0 1,-4-1,2 1,-3-1,1 0,1 0,1 0,-2 0,2 0,-2 0,1 0,-1 0,1 1,-1-2,0 1,0 0,0 0,0 0,0 0,0-2,-2 1,2 1,-1-1,1 1,0 0,-1 0,1-1,0 1,0 1,0 0,0-1,0 1,1-2,-1 1,-1-1</inkml:trace>
  <inkml:trace contextRef="#ctx0" brushRef="#br0" timeOffset="3">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4">1374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5,0-3,-1-2,2 5,-1-3,-1-2,3 5,-3-3,0-2,1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ink>
</file>

<file path=ppt/ink/ink10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4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-3760 2134,'0'0,"0"0,0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8,1-8,0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0,2 0,-2 0,0-2,0 2,0 0,0 0,0 0,0 0,0 0,0 0,0 0,0 0,0 0,0 0,0 0,0 0,0 0,0 0,0 0,0 0,0 0,0 0,0 0,0 0,0 0,0 0,0 0,0 0,0 0,0 0,0 0,0 0,0 0,0 0,0 0,0 0,0 0,0 0,0 0,0 0,0 0,0 0,0 0,0 0,0 0,0 0,0 0,0 0,0 0,0 0,0 0,0 0,0 0,0 0,0 0,0 0,0 0,0 0,0 0,0 0,0 0,0 0,0 0,0 0,0 0,0 0,0 0,0 0,0 0,0 0,0 0,0-1,0 1,0 0,0 0,0 0,0 0,0 0,0 0,0 1,0-1,0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0,0-1,0 1,0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0,1 0,-1 0,0 0,0 0,0 0,0 0,0 0,0 0,0 0,0 0,0 0,0 0,0 0,0 0,0 0,0 0,0 0,0 0,0 0,0 0,0 0,0 0,0 0,0 0,0 0,0 0,0 0,0 0,0 0,0 0,0 0,0 0,0 0,0 0,0 0,0 0,0 0,0 0,0 0,0 0,0 0,0 0,0 0,0 0,0 0,0 0,0 0,0 0,0 0,0 0,0 0,0 0,1-1,-1 1,0 0,0 0,0 0,0 0,0 0,0 0,0 0,0 0,0 0,0 0,0 0,0 0,0 0,0 0,0 0,0 0,0 0,0 0,0 0,0 0,0 0,0 0,0 0,0 0,0 0,0 0,0 0,0 0,0 0,0 0,0 0,0 0,0 0,0 0,0 0,2-2,-2 2,0 0,0 0,0 0,0 0,0 0,0 0,0 0,0 0,0 0,0 0,0 0,0 0,0 0,0 0,0 0,2-1,-2 1,0 0,0 0,0 0,0 0,0 0,0 0,0 0,0 0,0 0,0 0,0 0,0 0,0 0,0 0,0 0,0 0,0 0,0 0,5-2,-5 2,0 0,0 0,0 0,0 0,0 0,0 0,0 0,0 0,0 0,0 0,0 0,0 0,3 0,-3 0,0 0,0 0,0 0,0 0,0 0,0 0,0 0,0 0,0 0,0 0,0 0,0 0,0 0,0 0,0 0,0 0,0 0,0 0,0 0,0 0,0 0,0 0,0 0,4-1,-4 1,0 0,0 0,0 0,0 0,0 0,0 0,0 0,0 0,0 0,3-2,-3 2,0 0,0 0,0 0,0 0,0 0,0 0,0 0,0 0,0 0,0 0,0 0,0 0,0 0,0 0,0 0,0 0,0 0,8-7,-8 7,7-5,-7 5,0 0,0 0,0 0,0 0,0 0,0 0,0 0,0 0,0 0,0 0,0 0,15-12,-15 12,0 0,0 0,0 0,0 0,0 0,0 0,0 0,11-7,-11 7,0 0,0 0,0 0,20-9,-10 4,-10 5,0 0,0 0,0 0,0 0,0 0,0 0,0 0,18-12,-18 12,0 0,10-10,-10 10,0 0,19-17,-5 7,-14 10,27-21,-10 8,-17 13,28-18,-13 8,-15 10,24-15,-12 6,-12 9,20-13,-9 8,-11 5,20-11,-9 3,-11 8,21-12,-8 4,-13 8,23-13,-10 7,-13 6,23-12,-11 6,-12 6,19-11,-8 5,-11 6,17-11,-5 4,-12 7,21-11,-9 6,-12 5,22-11,-9 4,-13 7,21-13,-8 6,-13 7,20-12,-9 8,-11 4,20-9,-10 3,-10 6,18-11,-8 6,-10 5,18-9,-8 3,-10 6,16-7,-7 4,-9 3,14-7,-6 4,-8 3,15-8,-15 8,8-3,-8 3,17-4,-6 2,-11 2,19-5,-8 2,-11 3,17-7,-7 3,-10 4,15-5,-6 4,-9 1,14-3,-7 1,-7 2,14-3,-6 2,-8 1,15-4,-6 2,-9 2,13-4,-13 4,9-2,-9 2,13-2,-7-2,-6 4,10-2,-4 1,-6 1,9 0,-3 0,-6 0,10 0,-3 0,-7 0,12 1,-5 1,-7-2,0 0,10 1,-5-1,-5 0,10-1,-3 1,-7 0,9-1,-4 2,-5-1,10 2,-5 0,-5-2,4 0,-4 0,0 0,22 7,-13-4,-9-3,13 6,-7-4,-6-2,11 2,-11-2,5 1,-5-1,3 0,-3 1,0-1,17 11,-10-6,-7-5,10 8,-5-4,-5-4,8 4,-4-2,-4-2,5 4,-1-2,-4-2,5 4,-2-4,-3 0,6 2,-2 1,-4-3,6 4,-6-4,2 3,-2-3,5 4,-4-3,-1-1,5 4,-2-1,-3-3,4 3,-2-3,-2 0,3 1,0 2,-3-3,4 2,-4-2,4 3,-4-3,4 3,-1-1,-3-2,5 6,-1-5,-4-1,4 4,-1-2,-3-2,5 4,-1-1,-4-3,4 2,-2-1,-2-1,0 1,1-1,-1 0,9 11,-5-8,-4-3,4 3,-4-3,1 1,-1-1,3 5,1-2,-4-3,5 5,-2-4,-3-1,1 1,0-1,-1 0,10 11,-6-7,-4-4,5 5,-1-2,-4-3,2 3,-1-3,-1 0,12 15,-7-10,-5-5,3 5,-3-5,0 0,1 1,0 0,-1-1,2 2,-2-1,0-1,2 3,0-1,-2-2,39 50,-30-39,-9-11,5 6,-5-6,1 0,-1 0,19 25,-12-18,-7-7,4 6,-4-6,0 0,2 2,-1-1,-1-1,1 2,0-1,-1-1,3 3,-3-2,0-1,41 47,-31-37,-10-10,6 6,-6-6,0 0,1 2,-1-2,1 1,-1-1,1 1,0 1,-1-2,3 3,-1-1,-2-2,3 5,8 7,-11-12,5 5,-3-2,-2-3,52 60,-41-48,-11-12,6 7,-5-6,-1-1,1 0,0 1,-1-1,1 2,0-1,-1-1,2 2,-1-1,-1-1,38 40,-28-31,-10-9,4 5,-3-5,-1 0,1 1,-1-1,0 0,2 2,-2-2,0 1,0-1,4 3,-4-3,0 0,38 43,-29-34,-9-9,5 5,-5-5,0 0,1 2,0-1,-1-1,29 30,-20-23,-9-7,5 5,-5-4,0-1,2 2,-1-1,-1-1,3 3,-3-3,0 0,2 2,-2-2,3 3,-2-1,-1-2,4 4,-2-3,-2-1,57 57,-44-45,-13-12,13 12,-10-9,-3-3,2 2,-2-2,1 0,-1 0,0 1,1 0,-1-1,1 1,1-1,-2 0,3 4,-2-4,-1 0,47 41,-35-30,-12-11,6 5,-5-5,-1 0,2 2,-1-2,-1 0,2 2,-1-1,-1-1,3 2,-3-2,2 2,-2-2,3 2,-1 0,-2-2,4 3,2 1,-6-4,7 6,3 2,-10-8,64 48,-50-41,-14-7,16 8,-16-8,6 3,-6-3,8 3,-4-1,-4-2,8 3,-4-3,-4 0,6 2,-3-2,-3 0,2 0,-1 0,-1 0,12 3,-6-4,-6 1,8 0,-3 0,-5 0,9 0,-3 1,-6-1,10 0,-6-3,-4 3,7-2,-2 2,-5 0,7 1,-7-1,5 2,-5-2,8-1,-3-1,-5 2,4 0,-4 0,0 0,23 5,-16-5,-7 0,10-1,-6-2,-4 3,8-1,-3 0,-5 1,8-1,-2 1,-6 0,8-1,-3 0,-5 1,9-3,-9 3,3-4,-3 4,8-3,-4 4,-4-1,8-1,-6-2,-2 3,8-5,-2 4,-6 1,11-3,-6 0,-5 3,8-7,-2 3,-6 4,11-7,-5 4,-6 3,5-3,-5 3,0 0,25-7,-25 7,7-7,-7 7,4-5,-3 5,-1 0,21-11,-13 7,-8 4,10-7,-6 2,-4 5,8-9,-2 4,-6 5,8-6,-3 3,-5 3,6-5,-3 3,-3 2,4-5,-3 1,-1 4,3-2,0 2,-3 0,2-4,-2 1,0 3,3-5,0 1,-3 4,5-6,-1 3,-4 3,4-5,-1 0,-3 5,4-6,-4 6,4-2,-4 2,7-7,-1 1,-6 6,9-10,-4 2,-5 8,13-13,-4 6,-9 7,18-16,-9 5,-9 11,15-21,-7 9,-8 12,12-22,-5 10,-7 12,13-17,-4 7,-9 10,15-19,-15 19,10-12,-10 12,21-20,-4 9,-17 11,27-24,-13 7,-14 17,22-26,-12 13,-10 13,19-17,-8 8,-11 9,18-15,-18 15,9-10,-9 10,15-18,-6 8,-9 10,17-14,-9 7,-8 7,16-10,-8 5,-8 5,12-9,-5 4,-7 5,10-8,-5 5,-5 3,10-7,-6 3,-4 4,8-7,-2 4,-6 3,10-4,-10 4,5-3,-5 3,9-5,-4 1,-5 4,7-5,-2 0,-5 5,8-5,-3 1,-5 4,11-4,-5 2,-6 2,11-5,-6-1,-5 6,12-7,-4 3,-8 4,14-6,-7 3,-7 3,10-3,-5 1,-5 2,10-1,-5-1,-5 2,9-2,-4 1,-5 1,10-3,-4 3,-6 0,11-1,-6-1,-5 2,11-3,-11 3,6-2,-6 2,12-3,-5 3,-7 0,5 0,-5 0,0 0,22 1,-16-2,-6 1,11-1,-5 0,-6 1,9-1,-5 1,-4 0,4 0,-4 0,0 0,2 1,-1-1,-1 0,2 1,-2-1,2 0,-2 0,2 0,-1 0,-1 0,46 8,-34-7,-12-1,12 1,-8-2,-4 1,7-1,-3 2,-4-1,9 2,-6-1,-3-1,7 2,-4-2,-3 0,6 0,-3-1,-3 1,2 0,-2 0,0 0,0 1,1-1,-1 0,17 6,-14-5,-3-1,3 0,-3 0,0 0,0 1,1-1,-1 0,8 4,-8-4,3 0,-3 0,3 1,0 2,-3-3,5 3,-3-2,-2-1,1 0,-1 1,0-1,12 7,-10-5,-2-2,4 2,-3 1,-1-3,3 3,0-1,-3-2,3 3,-1-3,-2 0,3 4,-3-4,3 1,-3-1,6 5,-2-2,-4-3,6 6,-3-2,-3-4,4 3,-2-2,-2-1,4 2,-1 0,-3-2,2 1,-2-1,0 0,0 0,10 9,-6-5,-4-4,6 4,-3-2,-3-2,5 4,-3-1,-2-3,5 5,-3-2,-2-3,5 2,-3 0,-2-2,4 2,-4-2,0 0,5 3,-2 0,-3-3,6 5,-6-5,4 4,-4-4,5 5,-3-2,-2-3,3 2,-1-2,-2 0,3 3,0-1,-3-2,5 4,-3-2,-2-2,4 4,-2-3,-2-1,4 1,-1 2,-3-3,2 2,0 1,-2-3,4 3,-3-2,-1-1,4 2,-2-1,-2-1,3 3,-1 0,-2-3,4 3,-1-2,-3-1,3 1,-1 0,-2-1,3 3,-3-3,1 0,-1 0,3 3,-1 0,-2-3,4 4,-1-3,-3-1,4 2,-3-2,-1 0,2 1,-2-1,0 0,6 6,-6-6,2 2,-2-2,3 3,-2-3,-1 0,2 1,1 0,-3-1,2 4,1-4,-3 0,2 2,-3-2,1 0,3 0,-3 0,3 2,-3-2,4 1,-3 0,-1-1,2 3,0-2,-2-1,3 4,-1-1,-2-3,3 3,-2-3,-1 0,3 1,-2 1,-1-2,3 3,1-1,-4-2,3 3,-3-2,0-1,2 2,-2-2,2 2,-2-2,0 0,2 2,-1-3,-1 1,1 1,1 2,-2-3,3 2,-2 0,-1-2,5 3,-2 0,-3-3,3 0,-3 1,0-1,4 6,-2-4,-2-2,2 1,0 0,-2-1,1 1,-1 0,0-1,0 0,0 1,0-1,9 6,-8-5,-1-1,4 3,-1-1,-3-2,1 0,0 0,-1 0,0 2,0-2,0 0,0 0,14 14,-9-10,-5-4,6 5,-5-3,-1-2,3 1,-2-1,-1 0,3 2,-2-1,-1-1,2 3,0-1,-2-2,4 3,-1-1,-3-2,5 4,-4-3,-1-1,4 3,-4-3,0 0,3 3,-3-3,3 4,-2-1,-1-3,1 2,0-3,-1 1,2 0,-2 0,0 0,6 6,-5-5,-1-1,2 2,-2-2,4 1,-4-1,5 4,-3-1,-2-3,5 5,-2-4,-3-1,3 4,-2-3,-1-1,1 2,-1-2,0 0,3 1,-1-1,-2 0,2 1,-2-1,0 0,1 1,0 0,-1-1,2 3,-2-3,3 2,-3-2,0 0,1 2,1-4,-2 2,0 0,2 3,-2-3,0 0,0 0,0 0,0 0,3 0,-3 0,2 2,-2-2,0 0,0 0,0 1,0-1,0 1,1 0,-1-1,0 1,0 1,0-2,0 0,2-2,-2 2,-1 0,0 1,1-1,0 1,2-1,-2 0,0 0,1 0,-1 0,-1-2,1 2,0-1,0 1,0 0,0 1,0-1,4 2,-3-1,-1-1,0-1,-1-1,1 2,-2 0,3 2,-1-2,0 3,0-3,0 0,1 0,-1 0,0 0,0 0,0-1,0 1,-1 1,1-1,1 0,-1 0,0 2,0-2,0 0,0 1,2 0,-2-1,2 1,-2-2,0 1,0 0,1 1,-1-1,0 0,-1-3,1 3,-2-2,2 1,0 1,1 0,-1 0,0 0,0 1,-1 0,1-1,-1 0,0-1,1 1,0-1,-1 2,1-1,0 0,0 1,0-1,1-1,0 1,-1 0,-1 0,1 0,-3 1,3-1,-3-1,3 0,0 1,-2-2,2 2,0 0,-3-2,2 2,1 0,-2-1,0 1,2 0,-1-1,-1 0,2 1</inkml:trace>
</inkml:ink>
</file>

<file path=ppt/ink/ink10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4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1046 16,'0'0,"0"0,0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0,-9-1,9 1,0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20,-1-20,0 0,0 0,0 0,0 0,0 0,0 0,0 0,0 0,0 0,0 0,0 0,0 0,0 0,0 0,0 0,0 0,0 0,0 0,0 0,0 0,0 0,0 0,0 0,0 0,0 0,0 0,0 0,0 0,0 0,0 0,0 0,0 0,0 0,0 0,0 0,0 0,2 3,-2-3,0 0,0 0,0 0,0 0,0 0,0 0,0 0,0 0,0 0,0 0,0 0,0 0,0 0,0 0,0 0,0 0,0 0,0 0,0 0,0 0,0 0,0 0,0 0,0 0,0 0,0 0,0 0,0 0,0 0,0 0,0 0,0 0,0 0,0 0,0 0,0 0,0 0,1 1,-1-1,0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4,0-4,0 0,0 0,0 0,0 0,0 0,0 0,0 0,0 0,0 0,0 0,0 0,0 0,0 0,0 0,0 0,0 0,0 0,0 0,0 0,0 0,0 0,0 0,0 0,0 0,0 0,0 0,0 0,0 0,0 0,0 0,0 0,0 0,0 0,0 0,0 0,0 0,0 0,0 0,0 0,0 0,0 0,0 0,0 0,0 0,0 0,0 0,0 0,0 0,0 0,-1 0,1 0,0 0,0 0,0 0,0 0,0 0,0 0,0 0,0 0,0 0,0 0,0 0,0 0,0 0,0 0,0 0,0 0,0 1,0-1,0 0,0 0,0 0,0 0,0 0,0 0,0 0,0 0,0 0,0 0,0 0,0 1,0-1,0 0,0 0,0 0,0 0,0 0,0 0,0 0,0 0,0 0,0 0,0 0,0 0,0 0,0 0,0 0,0 0,0 0,0 0,0 0,0 0,0 0,-2 3,2-3,0 0,0 0,0 0,0 0,0 0,0 0,0 0,0 0,-1 2,1-2,0 0,0 0,0 0,0 0,0 0,0 0,0 0,0 0,0 0,-1 5,1-5,0 0,0 0,0 0,0 0,0 0,-3 11,3-11,0 0,0 0,0 0,0 0,0 0,0 0,0 0,0 0,0 0,-7 22,7-22,0 0,0 0,-11 28,11-28,0 0,0 0,0 0,-8 22,-3 8,11-30,0 0,0 0,0 0,0 0,0 0,0 0,0 0,0 0,0 0,-5 15,5-15,0 0,0 0,-6 21,6-21,0 0,0 0,0 0,-5 21,-2 5,7-26,-4 15,-4 4,8-19,-7 16,7-16,-8 22,8-22,-8 18,0 6,8-24,-8 21,-3 6,11-27,-7 22,-3 6,10-28,-7 21,-3 6,10-27,-5 18,1 8,4-26,-2 15,0 3,2-18,-3 17,-4 6,7-23,-6 17,6-17,-9 25,9-25,-7 16,-3 3,10-19,-8 17,-2 6,10-23,-7 19,-2 7,9-26,-7 19,0 8,7-27,-7 23,-1 7,8-30,-4 20,-3 4,7-24,-4 15,-1 4,5-19,-7 20,-2 6,9-26,-8 23,-3 9,11-32,-4 15,-3 5,7-20,-4 14,-1 7,5-21,-3 12,-2 4,5-16,-3 14,3-14,-6 19,6-19,-4 17,-2 5,6-22,-5 19,-2 6,7-25,-5 13,0 6,5-19,-8 21,0 8,8-29,-9 23,-1 7,10-30,-6 21,-3 6,9-27,-8 23,-1 8,9-31,-8 24,8-24,-8 30,8-30,-7 24,-3 9,10-33,-7 20,-1 6,8-26,-4 16,-3 4,7-20,-5 17,-1 9,6-26,-3 15,3-15,-3 19,3-19,-2 11,-1 3,3-14,-3 14,1 10,2-24,-2 12,0 5,2-17,-1 10,-1 4,2-14,-2 14,2-14,-2 18,2-18,-1 10,-2 3,3-13,-2 13,-1 3,3-16,-2 12,1 3,1-15,-3 14,0 4,3-18,-3 18,-2 3,5-21,-5 19,-3 5,8-24,-5 15,-1 6,6-21,-4 11,4-11,-4 15,4-15,-3 12,-1 6,4-18,-2 13,-2 6,4-19,-2 9,1 0,1-9,-2 13,0 7,2-20,-1 13,-1 5,2-18,-5 23,-3 7,8-30,-4 16,0 5,4-21,-4 15,0 5,4-20,-4 15,1 5,3-20,-3 16,-2 3,5-19,-4 18,-1 7,5-25,-4 16,0 5,4-21,-4 16,4-16,-4 22,4-22,-4 15,-1 4,5-19,-5 15,-1 6,6-21,-4 17,-1 4,5-21,-4 15,-1 6,5-21,-2 13,-2 5,4-18,-4 16,-1 4,5-20,-3 12,0 2,3-14,-2 11,2-11,-3 13,3-13,-2 11,0 5,2-16,-3 16,-1 5,4-21,-3 13,-2 4,5-17,-3 12,-2 5,5-17,-4 15,0 5,4-20,-4 12,0 2,4-14,-3 11,0 4,3-15,-4 15,4-15,-4 22,4-22,-4 16,-1 6,5-22,-3 15,-2 4,5-19,-3 13,-2 4,5-17,-3 14,-3 5,6-19,-5 20,-2 3,7-23,-4 13,-1 3,5-16,-3 12,-3 5,6-17,-4 12,4-12,0 0,-4 18,4-18,-4 13,0 5,4-18,-3 13,0 3,3-16,-3 13,-1 4,4-17,-1 10,-3 3,4-13,-4 15,-2 5,6-20,-3 14,-2 3,5-17,-4 16,-2 5,6-21,-4 15,4-15,-6 21,6-21,-4 10,0 6,4-16,-2 12,-2 5,4-17,-3 9,0 5,3-14,-12 53,12-52,0-1,-1 5,1-3,0-2,0 5,0-4,0-1,-2 6,2 1,0-7,-15 94,13-83,2-11,-2 12,2-7,0-5,-1 7,-1-1,2-6,0 1,0-1,0 0,-4 19,4-15,0-4,-2 6,2-6,0 4,0-4,-2 6,1 0,1-6,-2 9,2-5,0-4,0 6,-1-5,1-1,0 3,0-2,0-1,0 3,0-1,0-2,0 3,0-1,0-2,0 1,0-1,0 0,0 1,0-1,0 1,0-1,-1 2,0-1,1-1,0 2,0 0,0-2,0 2,0-1,0-1,-1 2,1-3,0 1,0 1,1 0,-1-1,0 0,0 0,0 0,-1 2,2 0,-1-2,0 2,0-2,0 1,0-1,0 0,0 2,0-2,0 0,0 0,0 1,0-1,-2 0,2 0,0 0,0 1,0 1,0-2,1 2,-1-2,0 0,0 1,1 1,-1-2,1 3,-2-3,1 0,0 0,0 0,0 1,0-1,0 0,0 1,-2-1,2 0,-1 1,0-1,1 0,-1 2,0-1,1-1,0 2,0-1,0-1,1 1,-1-1,0 0,0 0,0 0,0 0,-1 2,1 0,0-2,0 2,0-2,0 1,0-1,0 2,0-1,0-1,0 0,0-1,0 1,1 1,-2-1,1 0,0 0,0 2,0-2,0 0,0 0,0 0,0 0,0 0,0 0,0 0,0 2,0-4,0 2,0 0,0-1,0 1,0-1,0 1,0 0,0 0,0 0,0 0,0 0,-1 0,1 0,0-1,0 1,0 0,0-1,0 1,1 2,-1-2,0 0,0 0,0 0,0-1,1 1,-1 0,0 0,0-1,0 1,-1-1,1 1,0 0,-1-2,1 2,-1-2,1 2</inkml:trace>
</inkml:ink>
</file>

<file path=ppt/ink/ink10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4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-611 2185,'0'0,"0"0,0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0,0-2,0 2,0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0,4-2,-4 2,0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0,4 1,-4-1,0 0,0 0,0 0,0 0,0 0,0 0,0 0,0 0,0 0,0 0,0 0,0 0,0 0,0 0,0 0,0 0,0 0,0 0,0 0,0 0,0 0,0 0,0 0,0 0,0 0,0 0,0 0,0 0,0 0,0 0,0 0,0 0,0 0,0 0,0 0,0 0,5 0,-5 0,0 0,0 0,0 0,0 0,0 0,0 0,0 0,0 0,0 0,0 0,0 0,0 0,0 0,0 0,0 0,0 0,0 0,0 0,0 0,0 0,0 0,0 0,0 0,0 0,0 0,0 0,0 0,0 0,0 0,0 0,0 0,2 1,-2-1,0 0,0 0,0 0,0 0,0 0,0 0,0 0,0 0,0 0,0 0,0 0,0 0,0 0,0 0,0 0,0 0,0 0,0 0,0 0,0 0,0 0,0 0,0 0,0 0,0 0,0 0,0 0,0 0,0 0,0 0,0 0,0 0,0 0,0 0,0 0,0 0,0 0,0 0,0 0,3 1,-3-1,0 0,0 0,0 0,0 0,0 0,0 0,0 0,0 0,0 0,0 0,0 0,0 0,0 0,0 0,0 0,0 0,0 0,0 0,0 0,0 0,0 0,0 0,0 0,0 0,0 0,0 0,0 0,0 0,3 1,-3-1,0 0,0 0,0 0,0 0,0 0,0 0,0 0,0 0,0 0,0 0,0 0,0 0,0 0,0 0,0 0,0 0,0 0,0 0,0 0,0 0,0 0,0 0,0 0,0 0,0 0,0 0,0 0,0 0,0 0,0 0,0 0,0 0,0 0,0 0,0 0,0 0,0 0,0 0,0 0,0 0,0 0,0 0,4 1,-4-1,0 0,0 0,0 0,0 0,0 0,0 0,0 0,0 0,0 0,0 0,0 0,0 0,0 0,0 0,0 0,0 0,0 0,0 0,0 0,0 0,0 0,0 0,0 0,0 0,0 0,3 1,-3-1,0 0,0 0,0 0,0 0,0 0,0 0,0 0,0 0,0 0,0 0,0 0,0 0,0 0,0 0,0 0,0 0,0 0,0 0,0 0,0 0,0 0,0 0,0 0,0 0,0 0,0 0,0 0,0 0,0 0,0 0,0 0,0 0,0 0,0 0,0 0,0 0,0 0,0 0,0 0,0 0,0 0,0 0,0 0,0 0,0 0,4 0,-4 0,0 0,0 0,0 0,0 0,0 0,0 0,0 0,0 0,0 0,0 0,0 0,0 0,0 0,0 0,0 0,0 0,0 0,0 0,0 0,0 0,0 0,0 0,1 0,-1 0,0 0,0 0,0 0,0 0,0 0,0 0,0 0,0 0,0 0,0 0,0 0,0 0,0 0,0 0,0 0,0 0,0 0,0 0,0 0,0 0,0 0,0 0,0 0,0 0,1-1,-1 1,0 0,0 0,0 0,0 0,0 0,0 0,0 0,0 0,0 0,0 0,0 0,0 0,0 0,0 0,0 0,0 0,0 0,0 0,0 0,0-1,0 1,0 0,0 0,0 0,0 0,0 0,0 0,0 0,0 0,0 0,0 0,0 0,0 0,0 0,0 0,0 0,0 0,0 0,0 0,0 0,0 0,0 0,0 0,0 0,0 0,0 0,0 0,0 0,0 0,0 0,0 0,0 0,0 0,0 0,0 0,0 0,0 0,0 0,3 0,-3 0,0 0,0 0,0 0,0 0,0 0,0 0,0 0,0 0,0 0,0 0,0 0,0 0,0 0,0 0,0 0,0 0,0 0,0 0,0 0,0 0,0 0,0 0,0 0,0 0,0 0,0 0,0 0,0 0,0 0,0 0,3 2,-3-2,0 0,0 0,0 0,0 0,0 0,0 0,0 0,0 0,0 0,0 0,0 0,0 0,0 0,0 0,0 0,0 0,0 0,0 0,0 0,0 0,0 0,0 0,0 0,0 0,0 0,0 0,0 0,0 0,0 0,4 0,-4 0,0 0,0 0,0 0,0 0,0 0,0 0,0 0,0 0,0 0,0 0,0 0,0 0,2 0,-2 0,0 0,0 0,0 0,0 0,0 0,0 0,0 0,0 0,0 0,0 0,0 0,0 0,0 0,0 0,0 0,0 0,0 0,0 0,0 0,0 0,0 0,0 0,4-2,-4 2,0 0,0 0,0 0,0 0,0 0,0 0,0 0,0 0,0 0,1 0,-1 0,0 0,0 0,0 0,0 0,0 0,0 0,0 0,0 0,0 0,0 0,0 0,0 0,0 0,0 0,0 0,0 0,0 0,4 0,-4 0,0 0,0 0,0 0,0 0,0 0,0 0,3 2,-3-2,0 0,0 0,0 0,0 0,0 0,0 0,0 0,0 0,0 0,0 0,0 0,4 0,-4 0,0 0,0 0,0 0,1-1,-1 1,0 0,0 0,0 0,0 0,0 0,3-2,-3 2,3-1,-3 1,0 0,0 0,0 0,0 0,4-1,-4 1,0 0,0 0,1 0,-1 0,0 0,0 0,0 0,4-1,0 0,-4 1,4-1,-4 1,4 1,-4-1,4 1,0-1,-4 0,5 1,-2-2,-3 1,6-1,-4 0,-2 1,5-2,-1 2,-4 0,6 0,-4 0,-2 0,6-1,-3 0,-3 1,6 1,-2 0,-4-1,6 1,-6-1,2 0,-2 0,3-1,0 1,-3 0,5 0,-3 0,-2 0,4-1,-2 0,-2 1,3-2,-2 1,-1 1,4 0,-1 0,-3 0,5 2,-1-1,-4-1,4 1,-1 0,-3-1,2-1,-2 1,0-1,0 1,1 0,0 0,-1 0,1 0,-1-2,0 2,0 0,-1-1,1 1,-2 1,1 1,1-2,0 0,0 0,-1-2,1 2,-2-2,1 2,1 0,-2 0,2 1,0-1,0 3,-1-3,1 0,-1 1,1-2,0 1,-3 0,1-2,2 2</inkml:trace>
  <inkml:trace contextRef="#ctx0" brushRef="#br0" timeOffset="1">-536 1973,'0'0,"0"0,0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0,-1 0,1 0,0 0,0 0,0 0,0 0,0 0,0 0,0 0,0 0,0 0,0 0,0 0,0 0,0 0,0 0,0 0,0 0,0 0,0 0,0 0,0 0,0 0,0 0,0 0,0 0,0 0,0 0,0 0,0 0,0 0,0 0,0 0,0 0,0 0,0 0,0 0,0 0,-1 5,1-5,0 0,0 0,0 0,0 0,0 0,0 0,0 0,0 0,0 0,0 0,0 0,0 0,0 0,0 0,0 0,0 0,0 0,0 0,0 0,0 0,0 0,0 0,0 0,0 0,0 0,0 0,0 0,0 0,0 0,0 0,0 0,0 3,0-3,0 0,0 0,0 0,0 0,0 0,0 0,0 0,0 0,0 0,0 0,0 0,0 0,0 0,0 0,0 0,0 0,0 0,0 0,0 0,0 0,0 0,0 0,0 0,0 0,0 0,0 0,0 0,0 0,0 0,0 0,0 0,0 0,0 0,0 0,0 0,0 0,0 0,0 0,0 0,0 2,0-2,0 0,0 0,0 0,0 0,0 0,0 0,0 0,0 0,0 0,0 0,0 0,0 0,0 0,0 0,0 0,0 0,0 0,0 0,0 0,0 0,0 0,0 0,0 0,0 0,0 0,0 0,0 0,0 0,0 1,0-1,0 0,0 0,0 0,0 0,0 0,0 0,0 0,0 0,0 0,0 0,0 0,0 0,0 0,0 0,0 0,0 0,0 0,0 0,0 0,0 0,0 0,0 0,0 0,0 0,0 0,0 0,0 0,0 0,0 0,0 0,0 0,0 0,0 0,0 0,0 0,0 0,0 0,0 0,0 0,0 0,0 0,0 0,3 16,-3-16,0 0,0 0,0 0,0 0,0 0,0 0,0 0,0 0,0 0,0 0,0 0,0 0,0 0,0 0,0 0,0 0,0 0,0 0,0 0,0 0,0 0,0 0,0 0,0 0,0 0,1 7,-1-7,0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2,0-2,0 0,0 0,0 0,0 0,0 0,0 0,0 0,0 0,0 0,0 0,0 0,0 0,0 0,0 0,0 0,0 0,0 0,0 0,0 0,0 0,0 0,0 0,0 0,0 0,0 0,0 0,0 0,0 0,0 0,0 0,0 0,0 0,0 0,0 0,0 0,0 0,0 0,0 0,0 0,0 0,0 0,0 0,0 0,0 0,0 0,0 0,0 0,0 0,0 0,0 0,0 0,0 0,0 0,0 0,0 0,0 0,0 0,0 0,-1 2,1-2,0 0,0 0,0 0,0 0,0 0,0 0,0 0,0 0,0 0,0 0,0 0,0 0,0 0,0 1,0-1,0 0,0 0,0 0,0 0,0 0,0 0,0 0,0 0,0 0,0 0,0 0,0 0,0 0,0 0,0 0,0 0,0 0,0 0,0 0,0 0,0 0,0 0,0 0,0 0,0 0,0 0,0 0,0 0,0 0,0 0,0 0,-1 3,1-3,0 0,0 0,0 0,0 0,0 0,0 0,0 0,0 0,0 0,0 0,0 0,0 0,0 0,-1 1,1-1,0 0,0 0,0 0,0 0,0 0,0 0,0 0,0 0,0 0,0 0,0 0,0 0,0 0,0 0,0 0,0 0,0 0,0 0,0 0,0 0,0 0,0 0,0 0,0 0,-1 4,1-4,0 0,0 0,0 0,0 0,0 0,0 0,0 0,0 0,0 0,0 0,0 1,0-1,0 0,0 0,0 0,0 0,0 0,0 0,0 0,0 0,0 0,0 0,0 0,0 0,0 0,0 0,0 0,0 0,0 0,0 0,0 0,-1 6,1-6,0 0,0 0,0 0,0 0,0 0,0 0,0 0,-1 2,1-2,0 0,0 0,0 0,0 0,0 0,0 0,0 0,0 0,0 0,0 0,0 0,0 0,0 0,-2 6,2-6,0 0,0 0,0 0,0 0,-1 4,1-4,0 0,0 0,0 0,0 0,0 0,0 0,0 0,-3 13,3-13,0 0,0 0,0 0,-4 18,4-18,0 0,0 0,0 0,0 0,-3 16,3-16,0 0,0 0,-5 19,5-19,0 0,0 0,0 0,-2 13,-2 1,4-14,-2 11,-2 3,4-14,-1 10,-2 3,3-13,-2 13,0 4,2-17,-2 12,0 4,2-16,-1 13,-2 2,3-15,-1 13,1-13,-2 19,2-19,-6 84,4-65,2-19,0 11,0-11,0 0,1 2,-1-1,0-1,9 44,-8-33,-1-11,2 6,-2-5,0-1,1 1,-1 0,0-1,1 2,1-1,-2-1,29 31,-29-31,7 5,-7-5,5 3,-5-3,0 0,1 1,-1-1,0 0,20 6,-14-6,-6 0,8 1,-5 0,-3-1,5 0,-3-1,-2 1,4 0,0 0,-4 0,4-1,-2-1,-2 2,3-5,-3 5,2-3,-2 3,3-5,0 2,-3 3,5-4,-1 2,-4 2,4-2,-2 0,-2 2,6-4,0 1,-6 3,9-6,-3 1,-6 5,9-5,-3 4,-6 1,9-5,-6 2,-3 3,5-6,-5 6,1-5,-1 5,3-5,-2 4,-1 1,3-1,-1 0,-2 1,6-1,-3-1,-3 2,5-3,-5 1,0 2,3-3,-3 1,0 2,0-2,-1 1,1 1,-2 2,2 0,0-2,0 2,0-2,0 0,-2 0,2 0,-2 0,1 1,1-1,-1-1,0 0,1 1,-2-1</inkml:trace>
  <inkml:trace contextRef="#ctx0" brushRef="#br0" timeOffset="2">263 2178,'0'0,"0"0,0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0,2 2,-2-2,0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0,9 0,-9 0,0 0,0 0,0 0,0 0,0 0,0 0,0 0,0 0,0 0,18 0,-18 0,0 0,0 0,0 0,0 0,0 0,20 0,-20 0,26 0,-26 0,0 0,18 0,4-1,-22 1,80 1,-63-3,-17 2,18 0,-14 0,-4 0,2 0,-2 0,0 0,0 0,0 0,0 0,-12 2,11-1,1-1,-1 0,1 0,0-1,0 1,1-2</inkml:trace>
  <inkml:trace contextRef="#ctx0" brushRef="#br0" timeOffset="3">282 2137,'0'0,"0"0,0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0,6-11,-6 11,0 0,0 0,0 0,0 0,0 0,0 0,0 0,0 0,0 0,0 0,0 0,0 0,0 0,0 0,0 0,0 0,0 0,0 0,0 0,0 0,0 0,0 0,0 0,0 0,1-2,-1 2,0 0,0 0,0 0,0 0,0 0,0 0,0 0,0 0,0 0,0 0,0 0,0 0,0 0,0 0,0 0,0 0,0 0,0 0,0 0,0 0,0 0,0 0,0 0,0 0,0 0,0 0,0 0,0 0,0 0,0 0,0 0,0 0,0 0,0 0,0 0,0 0,0 0,0 0,0 0,0 0,0 0,0 0,0 0,0 0,0 0,0 0,0 0,0-3,0 3,0 0,0 0,0 0,0 0,0 0,0 0,0 0,0 0,0 0,0 0,0 0,0 0,0 0,0 0,0 0,0 0,0 0,0 0,0 0,0 0,0 0,-1-1,1 1,0 0,0 0,0 0,0 0,0 0,0 0,0 0,0 0,0 0,0 0,0 0,0 0,0 0,0 0,0 0,0 0,0 0,0 0,0 0,0 0,0 0,0 0,0 0,0 0,0 0,0 0,0 0,0 0,0 0,0 0,0 0,0 0,0 0,0 0,0 0,0 0,0 0,0 0,0 0,0 0,0 0,-2 2,2-2,0 0,0 0,0 0,0 0,0 0,0 0,0 0,-1 4,1-4,0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9,2-27,-1 9,1 4,0-13,0 8,1 1,-1-9,1 7,0-2,-1-5,22 77,-15-63,-7-14,11 14,-5-13,-6-1,10 3,-4-2,-6-1,15-5,-4-2,-11 7,8-3,-8 3,0 0,30-12,-30 12,8-6,-8 6,10-7,-7 4,-3 3,7-7,-1 2,-6 5,8-6,-5 3,-3 3,5-3,-3 1,-2 2,4-5,-1 3,-3 2,4-5,-1 4,-3 1,3-5,0 1,-3 4,2-4,-2 4,0 0,0-2,0 2,0-4,0 3,0 1,2 0,-1 1,-1-1,-1 3,-1-2,2-1,0 0,-1 0,1 0</inkml:trace>
  <inkml:trace contextRef="#ctx0" brushRef="#br0" timeOffset="4">597 2308,'0'0,"0"0,0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2,-4-2,0 0,0 0,0 0,0 0,0 0,0 0,0 0,0 0,0 0,0 0,0 0,0 0,0 0,0 0,0 0,0 0,3 1,-3-1,0 0,0 0,0 0,0 0,0 0,0 0,0 0,0 0,0 0,0 0,0 0,0 0,0 0,0 0,0 0,0 0,0 0,0 0,0 0,0 0,0 0,0 0,0 0,0 0,0 0,0 0,0 0,0 0,0 0,0 0,0 0,4 2,-4-2,0 0,0 0,0 0,0 0,0 0,0 0,0 0,0 0,0 0,0 0,0 0,0 0,0 0,4 2,-4-2,0 0,0 0,0 0,0 0,0 0,0 0,0 0,0 0,0 0,0 0,0 0,0 0,0 0,0 0,0 0,0 0,0 0,0 0,0 0,0 0,0 0,0 0,0 0,0 0,0 0,4 0,-4 0,0 0,0 0,0 0,0 0,0 0,0 0,0 0,0 0,0 0,0 0,0 0,0 0,0 0,0 0,0 0,0 0,0 0,0 0,0 0,0 0,0 0,0 0,3 0,-3 0,0 0,0 0,0 0,0 0,0 0,0 0,0 0,0 0,0 0,0 0,0 0,0 0,0 0,0 0,0 0,2 0,-2 0,0 0,0 0,0 0,0 0,0 0,0 0,0 0,0 0,0 0,0 0,0 0,6 0,-6 0,0 0,0 0,0 0,25 0,-25 0,0 0,0 0,0 0,0 0,0 0,22 0,-22 0,28 0,-28 0,0 0,21 1,7-1,-28 0,13-1,3 1,-16 0,80 0,-80 0,18-3,-18 3,10-1,-9 1,-1 0,2 0,-1 0,-1 0,43-2,-30 0,-13 2,13-1,-11 2,-2-1,4 0,0 1,-4-1,2 1,-3 0,1-1,1-1,1 1,-2 0,2 0,-2 0,1 1,-1-1,1 0,-1 0,0 0,0-1,0 1,0 0,0 0,0-2,-2 1,2 1,-1-1,1 1,0 0,-1 0,1-1,0 1,0 1,0 0,0-1,0 1,1-2,-1 1,-1-1</inkml:trace>
  <inkml:trace contextRef="#ctx0" brushRef="#br0" timeOffset="5">811 2168,'0'0,"0"0,0 0,0 0,0 0,0 0,0 0,0 0,0 0,0 0,0 0,0 0,0 0,0 0,0 0,-1 1,0 1,1-2,0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4,-2-15,1 9,0 0,-1-9,7 83,-7-65,0-18,1 17,-1-13,0-4,0 6,-1-4,1-2,0 2,-2-3,2 1,0-2,1 2,-1 0,2-1,-2 1,0-3,0 3,-1-2,0 2,1 0,-2 0,2-2,0 2,-6-3</inkml:trace>
  <inkml:trace contextRef="#ctx0" brushRef="#br0" timeOffset="6">1155 2350,'0'0,"0"0,0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0,2-2,-2 2,0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0,5-4,-5 4,0 0,0 0,4-3,-4 3,0 0,0 0,0 0,6-4,-2 3,-4 1,0 0,0 0,0 0,0 0,0 0,9-7,-9 7,6-4,-6 4,8-7,-3 4,-5 3,4-1,-3 2,-1-1,1 2,-1-1,0-1,-1 4,0-3,1-1,1 3,2-3,-3 0,3 2,-3-2,1 1,-1-1,1 2,-1-2,0 0,1 1,-1 0,0-1,14 25,-9-18,-5-7,5 12,-3-7,-2-5,0 1,0-1,0 0,1 2,-1-2,0 0,1 4,-1-2,0-2,0 3,0-3,1 2,-1-2,1 5,-1-3,0-2,13 76,-11-58,-2-18,2 19,-3-14,1-5,-1 5,-2-3,3-2,1 2,-1-2,2 0,-2 0,2-2,-2 0,0 2,1-3,0 0,-1 3,-2-4,1 3,1 1,-1-4,2 1,-1 3,1-5,-3 2,2 3,0-5,0 2,0 3,1-6,1 3,-2 3,2-6,-2 6,0-3,0 3,1-11,1 0,-2 11,8-27,-2 6,-6 21,12-29,-5 14,-7 15,11-26,-6 10,-5 16,9-24,-4 13,-5 11,6-14,-2 9,-4 5,4-7,-4 5,0 2,1-1,-1 1,0 0,0 0,0 0,2 2,-2 1,0-3,2 2,1-2,-3 0,3 2,-2-1,-1-1,2 2,-1 1,-1-3,2 4,-2-4,1 3,-1-3,2 4,0-3,-2-1,1 5,-1-3,0-2,3 5,-2-3,-1-2,3 5,-3-3,0-2,1 6,-1-1,0-5,1 5,0 0,-1-5,0 7,0-1,0-6,0 3,0-3,0 0,0 0,2 1,-2-1,0 0,0 4,0-4,0 0,2 5,-1-4,-1-1,22 65,-18-51,-4-14,3 8,-3-7,0-1,11 19,-7-14,-4-5,4 3,-3-2,-1-1,4 0,0-2,-4 2,4-2,0 0,-4 2,3-2,-2 2,-1 0,4 0,-1-1,-3 1,7-3,-1 1,-6 2,8-2,-8 2,3-1,-3 1,6-1,-1 1,-5 0,8 0,-5-1,-3 1,5-2,-3 1,-2 1,3-1,-2-1,-1 2,4-2,-2 0,-2 2,3-2,-1 1,-2 1,2-1,0 1,-2 0,1-1,-1 1,0-2,0 2,1-1,0 0,-1 1,0 0,-1 0,1 0,-1 0,-1 0,2 0,-1 0,0-1,1 1,0 1,0-1,1 2,-1-2,0 1,-1-1,1 0,0 1,0-1,0 0,-1 0,1 0,0 0</inkml:trace>
</inkml:ink>
</file>

<file path=ppt/ink/ink10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5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679 2135,'0'0,"0"0,0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 31,10-31,0 0,0 0,0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1,-7-1,0 0,0 0,0 0,0 0,0 0,0 0,0 0,0 0,0 0,0 0,0 0,0 0,0 0,0 0,0 0,0 0,0 0,0 0,0 0,0 0,0 0,0 0,0 0,0 0,0 0,0 0,0 0,0 0,0 0,0 0,0 0,0 0,0 0,0 0,0 0,0 0,0 0,0 0,0 0,0 0,0 0,0 0,0 0,0 0,0 0,0 0,0 0,0 0,0 0,0 0,0 0,0 0,0 0,0 0,0 0,0 0,0 0,0 0,0 0,0 0,0 0,0 0,0 0,0 0,0 0,0 0,0 0,0 0,0 0,0 0,0 0,0 0,0 0,0 0,0 0,0 0,0 0,0 0,7-5,-7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0,-39 31,39-31,0 0,0 0,0 0,0 0,0 0,0 0,0 0,0 0,0 0,0 0,0 0,0 0,0 0,0 0,0 0,0 0,0 0,0 0,0 0,0 0,0 0,0 0,0 0,0 0,0 0,0 0,0 0,0 0,0 0,0 0,0 0,0 0,0 0,0 0,0 0,0 0,0 0,0 0,0 0,0 0,0 0,0 0,0 0,0 0,0 0,0 0,0 0,0 0,0 0,0 0,0 0,0 0,0 0,0 0,0 0,0 0,0 0,0 0,0 0,0 0,0 0,0 0,0 0,0 0,0 0,0 0,0 0,0 0,0 0,0 0,0 0,0 0,0 0,0 0,0 0,0 0,0 0,0 0,-8-5,8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 8,19-8,0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0,-3-4,3 4,0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0,7-1,-7 1,0 0,0 0,0 0,0 0,0 0,0 0,0 0,0 0,0 0,0 0,0 0,0 0,0 0,0 0,0 0,0 0,0 0,0 0,0 0,0 0,0 0,0 0,0 0,0 0,0 0,0 0,0 0,0 0,0 0,0 0,0 0,0 0,0 0,0 0,0 0,0 0,0 0,0 0,0 0,0 0,0 0,0 0,0 0,0 0,0 0,0 0,0 0,0 0,0 0,0 0,0 0,0 0,0 0,0 0,0 0,0 0,0 0,0 0,0 0,0 0,0 0,0 0,0 0,0 0,0 0,0 0,0 0,0 0,0 0,0 0,0 0,0 0,0 0,0 0,0 0,0 0,0 0,0 0,7 1,-7-1,0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0,17-1,-17 1,0 0,0 0,0 0,0 0,0 0,0 0,0 0,0 0,0 0,0 0,0 0,0 0,0 0,0 0,0 0,0 0,0 0,0 0,0 0,0 0,0 0,0 0,0 0,0 0,0 0,0 0,0 0,0 0,0 0,0 0,0 0,0 0,0 0,0 0,0 0,0 0,0 0,0 0,0 0,0 0,0 0,0 0,0 0,0 0,0 0,0 0,0 0,0 0,0 0,0 0,0 0,0 0,0 0,0 0,0 0,0 0,0 0,0 0,0 0,0 0,0 0,0 0,0 0,0 0,0 0,0 0,0 0,0 0,0 0,0 0,0 0,0 0,0 0,0 0,0 0,0 0,0 0,0 0,11-2,-11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 0,-16 0,0 0,0 0,0 0,0 0,0 0,0 0,0 0,0 0,0 0,0 0,0 0,0 0,0 0,0 0,0 0,0 0,0 0,0 0,0 0,0 0,0 0,0 0,0 0,0 0,0 0,0 0,0 0,0 0,0 0,0 0,0 0,0 0,0 0,0 0,0 0,0 0,0 0,0 0,0 0,0 0,0 0,0 0,0 0,0 0,0 0,0 0,0 0,0 0,0 0,0 0,0 0,0 0,0 0,0 0,0 0,0 0,0 0,0 0,0 0,0 0,0 0,0 0,0 0,0 0,0 0,0 0,0 0,0 0,0 0,0 0,0 0,0 0,0 0,0 0,0 0,0 0,0 0,0 0,7 3,-7-3,0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1,-11-1,0 0,0 0,0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2,-8-2,0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0,6-3,-6 3,0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0,10-1,-10 1,0 0,0 0,0 0,0 0,0 0,0 0,0 0,0 0,0 0,0 0,0 0,0 0,0 0,0 0,0 0,0 0,0 0,0 0,0 0,0 0,0 0,0 0,0 0,0 0,0 0,0 0,0 0,0 0,0 0,0 0,0 0,0 0,0 0,0 0,0 0,0 0,0 0,0 0,0 0,0 0,0 0,0 0,0 0,0 0,0 0,0 0,0 0,0 0,0 0,0 0,0 0,0 0,0 0,0 0,0 0,0 0,0 0,0 0,0 0,0 0,0 0,0 0,0 0,0 0,0 0,0 0,0 0,0 0,0 0,0 0,0 0,0 0,0 0,0 0,0 0,0 0,0 0,0 0,9 1,-9-1,0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0,19-2,-19 2,0 0,0 0,0 0,0 0,0 0,0 0,0 0,0 0,0 0,0 0,0 0,0 0,0 0,0 0,0 0,0 0,0 0,0 0,0 0,0 0,0 0,0 0,0 0,0 0,0 0,0 0,0 0,0 0,0 0,0 0,0 0,0 0,0 0,0 0,0 0,0 0,0 0,0 0,0 0,0 0,0 0,0 0,0 0,0 0,0 0,0 0,0 0,0 0,0 0,0 0,0 0,0 0,0 0,0 0,0 0,0 0,0 0,0 0,0 0,0 0,0 0,0 0,0 0,0 0,0 0,0 0,0 0,0 0,0 0,0 0,0 0,0 0,0 0,0 0,0 0,0 0,0 0,0 0,11-3,-11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0,16-5,-16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0,6-2,-6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0,9-2,-9 2,0 0,0 0,0 0,0 0,0 0,0 0,0 0,0 0,0 0,0 0,0 0,0 0,0 0,0 0,0 0,0 0,0 0,0 0,0 0,0 0,0 0,0 0,0 0,0 0,0 0,0 0,0 0,0 0,0 0,0 0,0 0,0 0,0 0,0 0,0 0,0 0,0 0,0 0,0 0,0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0,-8 0,0 0,0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2,-7-2,0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0,-3-3,3 3,0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0,2 3,-2-3,0 0,0 0,0 0,0 0,0 0,0 0,0 0,0 0,0 0,0 0,0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1,0-1,0 0,0 0,0 0,0 0,0 0,0 0,0 0,0 0,0 0,0 0,0 0,0 0,0 0,0 0,0 0,0 0,0 0,0 0,0 0,0 0,0 0,0 0,0 0,0 0,0 0,0 0,0 0,0 0,0 0,0 0,0 0,0 0,0 0,0 0,0 0,0 0,-1-1,1 1,0 0,0 0,0 0,0 0,0 0,0 0,0 0,0 0,0 0,0 0,0 0,0 0,0 0,0 0,0 0,0 0,0 0,0 0,0 0,0 0,0 0,0 0,0 0,0 0,0 0,0 0,0 0,0 0,0 0,0 0,0 0,-2-2,2 2,0 0,0 0,0 0,0 0,0 0,0 0,0 0,0 0,0 0,0 0,0 0,0 0,0 0,0 0,0 0,0 0,0 0,0 0,0 0,0 0,0 0,0 0,0 0,0 0,0 0,0 0,0 0,0 0,0 0,0 0,0 0,0 0,0 0,0 0,0 0,0 0,0 0,0 0,0 0,0-2,0 2,0 0,0 0,0 0,0 0,0 0,0 0,0 0,0 0,0 0,0 0,0 0,0 0,0 0,0 0,0 0,0 0,0 0,0 0,0 0,0 0,0 0,0 0,0 0,0 0,0 0,0 0,0 0,0 0,2 3,-2-3,0 0,0 0,0 0,0 0,0 0,0 0,0 0,0 0,0 0,0 0,0 0,0 0,0 0,0 0,0 0,0 0,0 0,0 0,0 0,0 0,0 0,0 0,0 0,0 0,0 0,0 0,0 0,0 0,0 0,0 0,0 0,0 0,0 0,0 0,0 0,0 0,0 0,0 0,0 0,0 0,0 0,0 0,0 1,0-1,0 0,0 0,0 0,0 0,0 0,0 0,0 0,0 0,0 0,0 0,0 0,0 0,0 0,0 0,0 0,0 0,0 0,0 0,0 0,0 0,0 0,0 0,0 0,0 0,0 0,-2 0,2 0,0 0,0 0,0 0,0 0,0 0,0 0,0 0,0 0,0 0,0 0,0 0,0 0,0 0,0 0,0 0,0 0,0 0,0 0,0 0,0 0,0 0,0 0,0 0,0 0,0 0,0 0,0 0,0 0,0 0,0 0,0 0,0 0,0 0,0 0,0 0,0 0,0 0,0 0,0 0,0 0,0 0,0 0,0 0,0 0,0 0,-1-2,1 2,0 0,0 0,0 0,0 0,0 0,0 0,0 0,0 0,0 0,0 0,0 0,0 0,0 0,0 0,0 0,0 0,0 0,0 0,0 0,0 0,0 0,0 0,1 2,-1-2,0 0,0 0,0 0,0 0,0 0,0 0,0 0,0 0,0 0,0 0,0 0,0 0,0 0,0 0,0 0,0 0,0 0,0 0,0 0,0 0,0 0,0 0,0 0,0 0,-1-2,1 2,0 0,0 0,0 0,0 0,0 0,0 0,0 0,0 0,0 0,0 0,0 0,0 0,0 0,0 0,0 0,0 0,0 0,0 0,0 0,-3-4,3 4,0 0,0 0,0 0,0 0,0 0,0 0,0 0,0 0,0 0,0 0,0 0,0 0,0 0,0 0,0 0,0 0,0 0,0 0,0 0,0 0,0 0,0 0,0 0,0 0,0 0,0 0,0 0,0 0,0 0,0 0,0 0,0 0,0 0,0 0,0 0,0 0,0 0,-1 0,1 0,0 0,0 0,0 0,0 0,0 0,0 0,0 0,0 0,0 0,0 0,0 0,0 0,0 0,2 4,-2-4,0 0,0 0,0 0,0 0,0 0,0 0,0 0,0 0,0 0,0 0,0 0,0 0,0 0,0 0,0 0,0 0,0 0,0 0,0 0,0 0,0 0,0 0,0 0,0 0,0 0,0 0,0 0,0 0,0 0,0 0,0 0,2 6,-2-6,0 0,0 0,0 0,0 0,0 0,0 0,0 0,0 0,0 0,0 0,0 0,0 0,0 0,0-1,0 1,0 0,0 0,0 0,0 0,0 0,0 0,0 0,0 0,0 0,0 0,0 0,0 0,0 0,0 0,0 0,0 0,0 0,0 0,0 0,0 0,0 0,0 0,0 0,0 0,0-1,0 1,0 0,0 0,0 0,0 0,0 0,0 0,0 0,0 0,0 0,0 0,0 0,0 0,0 0,0 0,0 0,0 0,0 0,0 0,0 0,0 0,0 0,-2-2,2 2,0 0,0 0,0 0,0 0,0 0,0 0,0 0,0 0,0 0,0 0,0 0,0 0,0 0,0 0,0 0,0 0,0 0,0 0,0 0,0 0,0 0,0 0,0 0,0 0,0 0,-1 1,1-1,0 0,0 0,0 0,0 0,0 0,0 0,0 0,0 0,0 0,0 0,0 0,-1 0,1 0,0 0,0 0,0 0,-1-2,1 2,0 0,0 0,0 0,0 0,0 0,0 0,0 0</inkml:trace>
  <inkml:trace contextRef="#ctx0" brushRef="#br0" timeOffset="1">1199 2093,'0'0,"0"0,0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0,-8-3,8 3,0 0,0 0,0 0,0 0,0 0,0 0,0 0,0 0,0 0,0 0,0 0,0 0,0 0,0 0,0 0,0 0,0 0,0 0,0 0,0 0,0 0,0 0,0 0,0 0,0 0,0 0,0 0,0 0,0 0,0 0,0 0,0 0,0 0,0 0,0 0,0 0,0 0,0 0,0 0,0 0,0 0,0 0,0 0,0 0,0 0,0 0,0 0,0 0,0 0,0 0,0 0,0 0,0 0,0 0,0 0,0 0,0 0,0 0,0 0,0 0,0 0,0 0,0 0,0 0,0 0,0 0,0 0,0 0,0 0,0 0,0 0,0 0,0 0,0 0,0 0,0 0,0 0,0 0,-6-2,6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0,-3-7,3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0,-5-4,5 4,0 0,0 0,0 0,0 0,0 0,0 0,0 0,0 0,0 0,0 0,0 0,0 0,0 0,0 0,0 0,0 0,0 0,0 0,0 0,0 0,0 0,0 0,0 0,0 0,0 0,0 0,0 0,0 0,0 0,0 0,0 0,0 0,0 0,0 0,0 0,0 0,0 0,0 0,0 0,0 0,0 0,0 0,0 0,0 0,0 0,0 0,0 0,0 0,0 0,0 0,0 0,0 0,0 0,0 0,0 0,0 0,0 0,0 0,0 0,0 0,0 0,0 0,0 0,0 0,0 0,0 0,0 0,0 0,0 0,0 0,0 0,0 0,0 0,0 0,0 0,0 0,0 0,0 0,-6-5,6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0,-9-3,9 3,0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0,8 0,0 0,0 0,0 0,0 0,0 0,0 0,0 0,0 0,0 0,0 0,0 0,0 0,0 0,0 0,0 0,0 0,0 0,0 0,0 0,0 0,0 0,0 0,0 0,0 0,0 0,0 0,0 0,0 0,0 0,0 0,0 0,0 0,0 0,0 0,0 0,0 0,0 0,0 0,0 0,0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0,-30 22,30-22,0 0,0 0,0 0,0 0,0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 13,-12-13,0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0,2-5,-2 5,0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0,0 0,0 0,0 0,0 0,0 0,0 0,0 0,0 0,0 0,0 0,0 0,0 0,0 0,0 0,0 0,0 0,0 0,0 0,0 0,0 0,0 0,0 0,0 0,0 0,0 0,0 0,0 0,0 0,0 0,0 0,0 0,0 0,0 0,0 0,0 0,0 0,0 0,0 0,0 0,0 0,0 0,0 0,0 0,0 0,0 0,0 0,0 0,0 0,0 0,0 0,0 0,0 0,0 0,0 0,0 0,0 0,0 0,0 0,0 0,6 4,-6-4,0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2,-7-2,0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2,-9-2,0 0,0 0,0 0,0 0,0 0,0 0,0 0,0 0,0 0,0 0,0 0,0 0,0 0,0 0,0 0,0 0,0 0,0 0,0 0,0 0,0 0,0 0,0 0,0 0,0 0,0 0,0 0,0 0,0 0,0 0,0 0,0 0,0 0,0 0,0 0,0 0,0 0,0 0,0 0,0 0,0 0,0 0,0 0,0 0,0 0,0 0,0 0,0 0,0 0,0 0,0 0,0 0,0 0,0 0,0 0,0 0,0 0,0 0,0 0,0 0,0 0,0 0,0 0,0 0,0 0,0 0,0 0,0 0,0 0,0 0,0 0,0 0,0 0,0 0,0 0,0 0,0 0,0 0,9 2,-9-2,0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0,8-2,-8 2,0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0,5-4,-5 4,0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2,-6-2,0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0,-7 0,0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2,-11-2,0 0,0 0,0 0,0 0,0 0,0 0,0 0,0 0,0 0,0 0,0 0,0 0,0 0,0 0,0 0,0 0,0 0,0 0,0 0,0 0,0 0,0 0,0 0,0 0,0 0,0 0,0 0,0 0,0 0,0 0,0 0,0 0,0 0,0 0,0 0,0 0,0 0,0 0,0 0,0 0,0 0,0 0,0 0,0 0,0 0,0 0,0 0,0 0,0 0,0 0,0 0,0 0,0 0,0 0,0 0,0 0,0 0,0 0,0 0,0 0,0 0,0 0,0 0,0 0,0 0,0 0,0 0,0 0,0 0,0 0,0 0,0 0,0 0,0 0,0 0,0 0,0 0,0 0,6 2,-6-2,0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2,-8-2,0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0,0 0,0 0,0 0,0 0,0 0,0 0,0 0,0 0,0 0,0 0,0 0,0 0,0 0,0 0,0 0,0 0,0 0,0 0,0 0,0 0,0 0,0 0,0 0,0 0,0 0,0 0,0 0,0 0,0 0,0 0,0 0,0 0,0 0,0 0,0 0,0 0,0 0,0 0,0 0,0 0,0 0,0 0,6 4,-6-4,0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0,9-2,-9 2,0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 6,-12-6,0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6,-4-6,0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0,5 3,-5-3,0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4,-5-4,0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4,1-3,-1-1,0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0,3-5,-3 5,0 0,0 0,0 0,0 0,0 0,7 1,-7-1,0 0,0 0,0 0,0 0,0 0,0 0,0 0,0 0,0 0,0 0,0 0,0 0,0 0,0 0,0 0,0 0,0 0,0 0,0 0,0 0,0 0,0 0,0 0,0 0,0 0,0 0,0 0,0 0,0 0,0 0,0 0,0 0,0 0,0 0,0 0,0 0,0 0,0 0,0 0,0 0,0 0,0 0,0 0,0 0,0 0,0 0,0 0,0 0,0 0,0 0,0 0,0 0,0 0,0 0,0 0,0 0,0 0,0 0,0 0,0 0,0 0,0 0,0 0,0 0,0 0,0 0,0 0,0 0,0 0,0 0,0 0,0 0,0 0,0 0,0 0,0 0,12 1,-12-1,0 0,0 0,0 0,0 0,0 0,0 0,0 0,0 0,0 0,0 0,0 0,0 0,0 0,0 0,0 0,0 0,0 0,0 0,0 0,0 0,0 0,0 0,0 0,0 0,0 0,0 0,0 0,0 0,0 0,0 0,0 0,0 0,0 0,0 0,0 0,0 0,0 0,0 0,0 0,0 0,0 0,0 0,0 0,0 0,0 0,0 0,0 0,0 0,0 0,0 0,0 0,0 0,0 0,0 0,0 0,0 0,0 0,0 0,0 0,0 0,0 0,0 0,0 0,0 0,0 0,6 1,-6-1,0 0,0 0,0 0,0 0,0 0,0 0,0 0,0 0,0 0,0 0,0 0,0 0,0 0,0 0,0 0,0 0,0 0,0 0,0 0,0 0,0 0,0 0,0 0,0 0,0 0,0 0,0 0,0 0,0 0,0 0,0 0,0 0,0 0,0 0,0 0,0 0,0 0,0 0,0 0,0 0,0 0,0 0,0 0,0 0,0 0,0 0,0 0,0 0,0 0,0 0,0 0,0 0,0 0,0 0,0 0,0 0,0 0,0 0,0 0,0 0,0 0,0 0,0 0,0 0,0 0,0 0,0 0,0 0,0 0,0 0,0 0,0 0,0 0,0 0,6 2,-6-2,0 0,0 0,0 0,0 0,0 0,0 0,0 0,0 0,0 0,0 0,0 0,1 2,-1-2,0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0,-2-5,2 5,0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0,-1 0,1 0,0 0,0 0,0 0,0 0,0 0,0 0,0 0,0 0,0 0,0 0,0 0,0 0,0 0,0 0,0 0,0 0,0 0,0 0,0 0,0 0,0 0,0 0,0 0,0 0,0 0,0 0,0 0,0 0,0 0,0 0,0 0,0 0,0 0,0 0,0 0,0 0,1 2,-1-2,0 0,0 0,0 0,0 0,0 0,0 0,0 0,0 0,0 0,0 0,0 0,0 0,0 0,0 0,0 0,0 0,0 0,0 0,0 0,0 0,0 0,0 0,0 0,0 0,0 0,0 0,0 0,0 0,0 0,0 0,0 0,1 2,-1-2,0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0,-1-4,1 4,0 0,0 0,0 0,0 0,0 0,0 0,0 0,0 0,0 0,0 0,0 0,0 0,0 0,0 0,0 0,0 0,0 0,0 0,0 0,0 0,0 0,0 0,0 0,0 0,0 0,0 0,0 0,0 0,0 0,0 0,0 0,0 0,0 0,0 0,0 0,0 0,0 0,0 0,0 0,0 0,0 0,0 0,0 0,0 0,0 0,0 0,0 0,-3-2,3 2,0 0,0 0,0 0,0 0,0 0,0 0,0 0,0 0,0 0,0 0,0 0,0 0,0 0,0 0,0 0,0 0,0 0,0 0,0 0,0 0,0 0,-2 0,2 0,0 0,0 0,0 0,0 0,0 0,0 0,0 0,0 0,0 0,0 0,0 0,0 0,0 0,0 0,0 0,0 0,0 0,0 0,0 0,0 0,0 0,0 0,-1 0,1 0,0 0,0 0,0 0,0 0,0 0,0 0,0 0,0 0,0 0,0 0,0 0,0 0,0 0,0 0,0 0,0 0,0 0,0 0,0-2,0 2,0 0,0 0,0 0,0 0,0 0,0 0,0 0,0 0,0 0,0 0,0 0,0 0,0 0,0 0,0 0,0 0,0 0,0 0,0 0,0 0,0 0,0 0,0 0,0 0,0 0,0 0,0 0,0 0,0 0,0 0,0 0,0 0,1 0,-1 0,0 0,0 0,0 0,0 0,0 0,0 0,0 0,0 0,0 0,0 0,0 0,0 0,0 0,0 0,0 0,3 2,-3-2,0 0,0 0,0 0,0 0,0 0,0 0,0 0,0 0,0 0,0 0,0 0,0 0,0 0,0 0,0 0,0 0,0 0,0 0,0 0,0 0,0 0,0 0,0 0,0 0,0 0,0 0,0 0,0 0,0 0,0 2,0-2,0 0,0 0,0 0,0 0,0 0,0 0,0 0,0 0,0 0,0 0,0 0,0 0,-1-2,1 2,0 0,0 0,0 0,0 0,0 0,0 0,0 0,0 0,0 0,0 0,0 0,0 0,0 0,0 0,0 0,0 0,0 0,0 0,0 0,0 0,0 0,0 0,0 0,0 0,0 0,0 0,0 0,0 0,0 0,0 0,0 0,0 0,0 0,0 2,0-2,0 0,0 0,0 0,0 0,0 0,0 0,0 0,0 0,0 0,0 0,0 0,0 0,0 0,0 0,0 0,0 0,0 0,0 2,0-2,0 0,0 0,0 0,0 0,0 0,0 0,1 0,-1 0,0 0,0 0,0 0,0 0,0 0,0 0,0 0,0 0,0 0,0 0,0 0,-1 1,1-1,0 0,0 0,0 0,0 0,0 0,0 0,0 0,-2-1,2 1,0 0,0 0,0 0</inkml:trace>
</inkml:ink>
</file>

<file path=ppt/ink/ink10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5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0,15 2,-15-2,0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2,-9-2,0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3,-5-3,0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3,0-1,1-2,0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1,0-1,0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0,-2 0,2 0,0 0,0 0,2 1,-2-1,0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 10,10-10,0 0,0 0,0 0,0 0,0 0,0 0,0 0,0 0,0 0,0 0,0 0,0 0,0 0,0 0,0 0,0 0,0 0,0 0,0 0,0 0,0 1,0-1,0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2,0-2,0 0,0 0,0 0,0 0,0 0,0 0,0 0,0 0,0 0,0 0,0 0,0 0,0 0,0 0,0 0,0 0,0 0,0 0,0 0,0 0,0 0,0 0,0 0,0 0,0 0,0 0,0 0,0 0,0 0,0 0,0 0,0 0,0 0,0 0,0 0,0 0,0 0,0 2,0-2,0 0,0 0,0 0,0 0,0 0,0 0,0 0,0 0,0 0,0 0,0 0,0 0,0 0,0 0,0 0,0 0,0 0,0 0,0 0,0 0,0 0,0 0,0 0,0 0,0 0,0 0,0 0,0 0,0 0,0 0,-1 3,1-3,0 0,0 0,0 0,0 0,0 0,0 0,0 0,0 0,0 0,0 0,0 0,0 0,0 0,0 0,0 1,0-1,0 0,0 0,0 0,0 0,0 0,0 0,0 0,0 0,0 0,0 0,0 0,0 0,0 0,0 0,0 0,0 0,0 0,0 0,0 0,0 0,0 0,0 0,0 0,0 0,0 0,0 0,0 0,-1 5,1-5,0 0,0 0,0 0,0 0,0 0,0 0,0 0,0 0,0 0,0 0,0 1,0-1,0 0,0 0,0 0,0 0,0 0,0 0,0 0,0 0,0 0,0 0,0 0,0 0,0 0,0 0,0 0,0 0,0 0,0 0,0 0,0 0,0 0,-1 6,1-6,0 0,0 0,0 0,0 0,0 0,0 0,0 0,0 0,-1 2,1-2,0 0,0 0,0 0,0 0,0 0,0 0,0 0,0 0,0 0,0 0,0 0,0 0,0 0,0 0,0 0,-29 84,29-84,0 0,0 0,0 0,0 0,0 0,-6 9,6-9,0 0,0 0,0 0,0 0,0 0,0 0,0 0,0 0,0 0,-2 11,2-11,0 0,0 0,3 5,-3-5,0 0,0 0,0 0,4 11,-4-4,0-7,0 0,0 0,0 0,0 0,0 0,0 0,0 0,0 0,0 0,-1 9,1-9,0 0,0 0,-3 2,3-2,0 0,0 0,0 0,-2-1,1-1,1 2,-3-4,1 1,2 3,-3 0,2 2,1-2,1 3,4-1,-5-2,1 0,-3-2,2 2,-2-1,2 1,1 0,-1 0,0 3,0-1,0-2,0 2,0-2,0 0,-1 0,1 0,0 0,1-1,-1 0,0 1,0-1,0 1,0 0,1-1,1 1,-2 0,4 1,-3-1,-1 0,-2 0,2 0,-5-1,5 1,-2 1,2 1,0-2,2 1,-1-1,-1 0,-1-1,0-3,1 4,-3-4,5 4,-2 0,0 0,0 0,1 1,-1-1,0 0,-3-3,3 3,2-4,-1 2,-1 2</inkml:trace>
</inkml:ink>
</file>

<file path=ppt/ink/ink10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51:19.41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275 166 1,'0'0'0,"-6"-19"13,6 19 5,20-9-9,-20 9 2,14-19 4,-16 5 2,2 14 1,9-20-1,-9 20 0,9-25-3,-9 25-4,9-21-3,-9 21-1,7-25-1,-7 25-1,5-15 0,-5 15-2,0 0 0,0 0 0,0 0 0,0 0-1,-21 6 0,11 12 0,-3 3-1,-6 6 1,-5 4 0,-3 7 0,-5 2 0,0 7 0,0 2 0,0-6 0,2-3 0,6 1 0,4-12-1,6-3 1,4-9 0,10-17 0,0 0 0,0 0 0,-2-27 0,10 1 0,2-8 0,7-6 0,6-4-1,2-1 0,6-2-1,-1 2 1,0 6 0,1 4 0,-1 5 0,-6 8 0,-2 5-1,0 8 2,-6 4-1,0 10 0,1 2 0,-1 10 0,3 1 0,3 7 0,2 4 1,2 1-1,5 3 1,-2 2-1,3 3 0,-2-4 0,-1-1 0,-2-1 0,-1-7 0,-3-2 0,-3-5 0,-4-5 1,-3-7-2,-13-6-3,26-2-31,-26 2-2,-5-13-1,5 13-1</inkml:trace>
</inkml:ink>
</file>

<file path=ppt/ink/ink10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51:19.41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7 361 55,'-14'0'34,"14"0"1,0 0-1,0 0-17,-17 7-10,17-7-2,0 0-1,19 10-1,-5-12-1,10 2 0,3 0-1,11 0 1,5-2-1,10-1 0,8 0-1,2 0 1,4-1-1,6 2 1,2-3-1,6 1 1,1-5-1,9-2 1,2 2-1,7-1 1,0-1-1,0 0 1,2 0-1,2 0 1,-4 2-1,0-1 1,0 1-1,-2 2 0,2-4 0,2 3 0,0 1 0,1 1 0,-1-3 1,3 7-1,-1 2 0,-1-5 0,3 4 0,6-1 0,-5 2 0,0 0 0,4-3 1,-5 1-1,-2 0 0,-2 2 0,-5-4 1,-3 6-1,0-5 0,-4-1 1,0 4-1,-4-1 0,2 1 0,3 1 0,-2-1 0,1 0 1,-2 0-1,0 7 0,2-4 0,1 2 0,0-2 1,-5 1-1,2 5 0,-1-1 0,-2 1 0,-3 0 0,-1 2 0,0-1 1,-1 1-1,2-2 0,1 1 0,0-4 0,4 2 0,-3-6 0,6 2 0,-1-2 0,1-1 0,1 1 1,0-1-1,0-1 0,2 1 0,6 3 0,-4-4 0,1 1 0,-1-1 0,4 3 1,2-3-1,-1 2 0,3-5 1,0 3-1,5-2 0,-1 1 1,0 1-1,1 0 0,-3 1-1,0-1 1,-5 2 0,-5 1 0,-4-2 0,-7-1 1,-3-3-1,-7 0 1,-12 0 0,-8 1 0,-8 0 0,-11 0 0,-10 1 0,-5 1 0,-20 0 0,16-4 1,-16 4-1,0 0-1,0 0 1,0 0 0,0 0 0,0 0 0,-7-17-1,7 17 0,0 0 0,0 0 0,-9-13 0,9 13 0,-14-14 0,14 14 0,-23-17 0,5 5 0,-4-4-1,-3-1 1,-1 2 0,-2-1 1,-5-5-1,1 5 0,1 1 0,-1-1 0,0 4 0,0-1 0,1 2 1,1 0-2,3 3 2,0-1-1,5 0 0,5 7 0,3-1 1,14 3-1,-19-8 0,19 8 0,0 0 0,0 0 1,0 0-1,0 0 0,0 0 0,0 0 0,0 0 0,0 0 0,-4 15 1,4-15-1,13 17 0,2-5 1,3 2-1,10 4 0,5 1-1,9 4 1,0-3 0,11 1-1,2 1 1,5-3 0,-1 0 0,-3-3 0,-7-6-1,-5 3 1,-5-6 0,-6 2 0,-13 1 0,-20-10 0,13 12 0,-13-12 0,-15 14 0,4-9 0,-5 1 0,-5-1 0,2 3 0,-6 8 0,-5-1 0,1 8 1,-3 4-2,-7 4 1,-1-3 0,4 4 0,-4-1 0,5-5 0,6-3-1,2-7-1,6-5-2,-5-15-10,26 4-25,-23 3-1,23-3 0,-17-10-2</inkml:trace>
</inkml:ink>
</file>

<file path=ppt/ink/ink10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51:19.41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1,-1-2 0,1 5 0,-1-1-1,1 2 1,-1 2-1,1 1 0,5 0 0,-1 4 0,-2-1-1,1-1 1,-1-2 0,2-5-1,-3-2 1,2-5 0,-1-2 0,-4-3 0,6-4 1,-1-1-1,0-4 1,-1-4 0,0-2 0,-4-1-1,1-6 1,-3-6 0,1-5 0,-4-4 0,0-3-1,-3 0 1,0 0-1,-6-4 1,0 0-1,0-3 1,-2-2-1,0 1 0,-1-7 0,1-1 0,5-16 0,0 0-1,-2 13-2,2-13-3,0 0-28,0-15-6,0-6 0,7 2-1</inkml:trace>
</inkml:ink>
</file>

<file path=ppt/ink/ink10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51:19.41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0,-4-1 0,1-7 0,-4-2 0,-2-5 0,-5-5 1,-3-7-2,-13-6-3,25-2-31,-25 2-2,-5-13-1,5 13-1</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5:50.003"/>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0 657,'0'0,"0"0,0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0,0-1,0 1,0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0,8-6,-8 6,0 0,0 0,0 0,0 0,0 0,13-12,-13 12,8-7,-8 7,0 0,0 0,16-10,-16 10,12-5,-12 5,17-9,-7 2,-10 7,15-14,-8 5,-7 9,14-15,-5 7,-9 8,12-10,-4 6,-8 4,10-6,-5 3,-5 3,11-6,-11 6,0 0,8-3,-8 3,13-7,-5 4,-8 3,15-8,-6 4,-9 4,14-8,-5 2,-9 6,14-8,-5 5,-9 3,15-5,-15 5,8-3,-8 3,14-7,-5 0,-9 7,17-11,-7 6,-10 5,16-6,-7 3,-9 3,12-5,-6 1,-6 4,12-7,-5 2,-7 5,15-7,-6 4,-9 3,13-5,-6 2,-7 3,12-5,-12 5,8-3,-8 3,14-7,-7 1,-7 6,16-9,-5 4,-11 5,19-8,-7 4,-12 4,18-10,-9 0,-9 10,22-14,-6 8,-16 6,26-14,-13 5,-13 9,22-15,-8 8,-14 7,19-10,-9 5,-10 5,18-7,-8 2,-10 5,20-8,-6 2,-14 6,26-12,-8 4,-18 8,26-15,-12 6,-14 9,26-14,-26 14,15-7,-15 7,25-11,-12 6,-13 5,22-9,-11 3,-11 6,19-7,-7 3,-12 4,22-7,-9 2,-13 5,20-8,-8 3,-12 5,21-5,-9 5,-12 0,18-5,-11 1,-7 4,15-7,-15 7,10-4,-10 4,6-2,-5 2,-1 0,43-1,-28-2,-15 3,25-6,-9 3,-16 3,20-5,-12 4,-8 1,13-1,-5 1,-8 0,0 0,5 0,-5 0,0 0,23 6,-13-5,-10-1,12 1,-7-2,-5 1,6-1,-3 2,-3-1,7 0,-3 0,-4 0,7 0,-5 1,-2-1,4 2,-1-2,-3 0,4 1,-4-1,3 0,-3 0,5 1,-1 1,-4-2,6 3,-3-3,-3 0,7 3,-3-1,-4-2,8 4,-6-3,-2-1,6 3,-4-3,-2 0,5 3,-1-1,-4-2,6 5,-2-3,-4-2,8 5,-8-5,5 1,-5-1,3 1,-3 0,0-1,19 10,-14-6,-5-4,5 2,-5-2,0 0,12 10,-6-5,-6-5,2 3,-2-3,1 0,-1 0,1 1,-1-1,0 0,1 1,0-1,-1 0,23 20,-17-16,-6-4,6 6,-3-4,-3-2,0 2,0-1,0-1,12 9,-8-4,-4-5,3 1,-3 0,0-1,13 10,-7-6,-6-4,6 7,-4-4,-2-3,4 5,-4-5,4 4,-4-4,3 2,-3-1,0-1,18 17,-13-11,-5-6,8 8,-5-4,-3-4,2 3,-1-3,-1 0,1 1,0-1,-1 0,27 24,-21-16,-6-8,5 3,-5-2,0-1,15 17,-15-17,5 6,-5-6,9 7,-6-4,-3-3,5 5,-3-2,-2-3,6 6,-2-4,-4-2,2 2,-2-1,0-1,2 0,-2 0,0 0,17 21,-12-16,-5-5,7 9,-4-7,-3-2,1 3,-1-3,1 0,-1 0,13 15,-8-12,-5-3,5 7,-1-4,-4-3,5 6,-2-2,-3-4,3 2,-2-1,-1-1,14 19,-14-19,4 5,-4-5,5 9,-2-6,-3-3,4 8,-2-3,-2-5,3 3,-3-3,0 0,8 14,-6-10,-2-4,3 8,-1-5,-2-3,2 3,-2-3,0 0,12 17,-8-12,-4-5,1 3,-1-3,1 0,-1 0,5 12,-2-8,-3-4,4 6,-3-4,-1-2,1 3,-1-3,0 0,9 13,-6-8,-3-5,4 7,-1-5,-3-2,0 0,3 8,-2-4,-1-4,3 7,0-3,-3-4,2 2,-2-2,0 0,9 10,-7-6,-2-4,2 3,-2-2,0-1,3 2,-2-2,-1 0,2 0,-2 0,0 0,0 0,0 0,0 0,0 0,2 2,1-1,-3-1,4 1,-1-1,-3 0,3 1,-1 0,-2-1,3 3,-1-2,-2-1,6 2,-4 0,-2-2,7 1,-2 2,-5-3,4 2,-3-2,-1 0,4 3,-4-3,0 0,4 2,-4-2,7 2,-3-1,-4-1,8 1,-4-1,-4 0,8-1,-3 0,-5 1,9-1,-3 2,-6-1,11-1,-4 1,-7 0,14-2,-6-2,-8 4,13-2,-7 2,-6 0,9-1,-5-1,-4 2,7-1,-2 1,-5 0,9-2,-2 0,-7 2,8-3,-4 2,-4 1,11 0,-2 0,-9 0,13-1,-13 1,8-2,-8 2,15-3,-7 1,-8 2,9-4,-6 0,-3 4,3-2,-2 2,-1 0,20-2,-13 0,-7 2,13-4,-5 2,-8 2,12-2,-7 1,-5 1,9-3,-4 1,-5 2,9-2,-9 2,8-2,-8 2,9-4,-5 0,-4 4,9-7,-3 4,-6 3,12-6,-5 3,-7 3,12-9,-5 3,-7 6,9-11,-9 11,4-6,-4 6,7-10,-4 5,-3 5,5-7,-3 3,-2 4,5-5,-1 0,-4 5,11-10,-3 4,-8 6,13-10,-6 5,-7 5,9-8,-4 4,-5 4,9-8,-3 4,-6 4,9-8,-9 8,2-6,-2 6,5-8,-2 3,-3 5,8-11,0 4,-8 7,12-14,-4 8,-8 6,11-10,-6 5,-5 5,11-7,-4 3,-7 4,9-6,-4 3,-5 3,9-8,-1 3,-8 5,14-11,-14 11,9-9,-9 9,12-12,-8 4,-4 8,7-8,-4 5,-3 3,8-6,-1 2,-7 4,9-7,-4 2,-5 5,10-7,-10 7,5-3,-5 3,9-5,-5 2,-4 3,7-4,-3 3,-4 1,7-5,-3 2,-4 3,10-4,-3 1,-7 3,8-3,-5 1,-3 2,5-3,-1 1,-4 2,3 0,-3 0,0 0,3-1,-3 1,3-1,-3 1,6-1,-2 1,-4 0,4 0,-1-1,-3 1,5 1,-2 0,-3-1,5 1,-1-1,-4 0,4 1,0 0,-4-1,4 2,-1-1,-3-1,4 1,-2-1,-2 0,3 1,0 0,-3-1,5 0,-4 0,-1 0,5 0,-3 1,-2-1,5 1,-2 0,-3-1,7 3,-4-1,-3-2,6 5,-2-4,-4-1,3 2,-3-2,0 0,16 6,-11-5,-5-1,4 1,-4-1,0 0,14 7,-8-5,-6-2,10 5,-3-3,-7-2,10 3,-7-1,-3-2,7 2,-3-1,-4-1,7 2,-3 0,-4-2,6 3,-1 0,-5-3,4 2,-4-2,0 0,0 0,1 1,0-1,-1 0,27 14,-19-11,-8-3,11 5,-6-1,-5-4,4 1,-4-1,0 0,1 1,0-1,-1 0,28 18,-19-14,-9-4,13 6,-9-4,-4-2,4 1,-4-1,0 1,0-1,1 1,0-1,-1 0,26 16,-20-12,-6-4,11 5,-4-1,-7-4,5 1,-5-1,0 0,2 1,-2-1,1 1,-1-1,25 18,-17-12,-8-6,5 3,-5-2,0-1,1 0,0 0,-1 0,24 17,-16-12,-8-5,8 7,-6-4,-2-3,2 2,-2-2,0 0,12 9,-8-6,-4-3,5 5,-5-5,3 2,-3-2,6 3,-2 0,-4-3,5 4,-2-2,-3-2,2 3,-2-3,0 0,13 14,-10-10,-3-4,7 6,-4-3,-3-3,7 5,-2-3,-5-2,3 2,-2-2,-1 0,14 13,-14-13,4 5,-4-5,7 8,-4-6,-3-2,8 5,-3-3,-5-2,7 5,-5-2,-2-3,2 2,-2-2,0 0,10 8,-10-8,3 3,-3-3,3 4,-2-4,-1 0,1 1,-1-1,0 0,9 5,-5-3,-4-2,5 2,-3 0,-2-2,5 3,-2-3,-3 0,4 4,-3-2,-1-2,3 5,-2-3,-1-2,4 2,-4-2,3 2,-3-2,4 3,-2-3,-2 0,2 3,0-2,-2-1,2 1,-2-1,0 0,8 10,-6-6,-2-4,6 6,-1-4,-5-2,7 3,-5-1,-2-2,3 3,0-2,-3-1,4 4,-1-2,-3-2,4 3,-1-3,-3 0,5 4,-1 0,-4-4,4 3,-3-2,-1-1,2 3,0-1,-2-2,2 2,-2-2,2 0,-2 0,0 1,0 0,0-1,1 3,0-2,-1-1,2 3,1-2,-3-1,4 2,-1 1,-3-3,2 3,-2 0,0-3,3 2,0 1,-3-3,5 2,-3-1,-2-1,2 2,-2-2,1 2,-1-2,0 2,2-1,-2-1,1 3,0-1,-1-2,3 2,-1-2,-2 0,1 3,-2-2,1-1,-1 2,0-4,1 2,1 2,1 0,-2-2,4 4,-4-3,0-1,1 1,-1-1,0 0,0 1,-1-1,1 0,0 0,0-1,0 1,0 1,1 1,-1-2,1 2,-1 0,0-2,0 2,0-2,0 0,0 0,1 0,-1 0,0 0,4 4,-2-3,-2-1,2 1,-3-1,1 0,-2-2,0 0,2 2,-2-2,1 2,1 0,-1 1,0-2,1 1,-1 0,3 2,-2-2,1 0,-1 0,0 0,-3-1,3 1,-1-1,2 1,-1 0,0 0,0 0,0 0,-2 0,-2-3,4 3,-4-2,4 1,0 1,0-1,0 1,2-1,-2 1,0 0,-1 0,1 0,-1-1,0 0,1 1,-1 0,0 0,1 0,-1-2,1 0,0 2</inkml:trace>
</inkml:ink>
</file>

<file path=ppt/ink/ink1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51:19.41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7 361 55,'-14'0'34,"14"0"1,0 0-1,0 0-17,-17 7-10,17-7-2,0 0-1,19 10-1,-5-12-1,10 2 0,3 0-1,11 0 1,5-2-1,10-1 0,8 0-1,2 0 1,4-1-1,6 2 1,2-3-1,6 1 1,1-5-1,9-2 1,2 2-1,7-1 1,0-1-1,0 0 1,2 0-1,2 0 1,-4 2-1,0-1 1,0 1-1,-2 2 0,2-4 0,2 3 0,0 1 0,1 1 0,-1-3 1,3 7-1,-1 2 0,-1-5 0,3 4 0,6-1 0,-5 2 0,0 0 0,4-3 1,-5 1-1,-2 0 0,-2 2 0,-5-4 1,-3 6-1,0-5 0,-4-1 1,0 4-1,-4-1 0,2 1 0,3 1 0,-2-1 0,1 0 1,-2 0-1,0 7 0,2-4 0,1 2 0,0-2 1,-5 1-1,2 5 0,-1-1 0,-2 1 0,-3 0 0,-1 2 0,0-1 1,-1 1-1,2-2 0,1 1 0,0-4 0,4 2 0,-3-6 0,6 2 0,-1-2 0,1-1 0,1 1 1,0-1-1,0-1 0,2 1 0,6 3 0,-4-4 0,1 1 0,-1-1 0,4 3 1,2-3-1,-1 2 0,3-5 1,0 3-1,5-2 0,-1 1 1,0 1-1,1 0 0,-3 1-1,0-1 1,-5 2 0,-5 1 0,-4-2 0,-7-1 1,-3-3-1,-7 0 1,-12 0 0,-8 1 0,-8 0 0,-11 0 0,-10 1 0,-5 1 0,-20 0 0,16-4 1,-16 4-1,0 0-1,0 0 1,0 0 0,0 0 0,0 0 0,-7-17-1,7 17 0,0 0 0,0 0 0,-9-13 0,9 13 0,-14-14 0,14 14 0,-23-17 0,5 5 0,-4-4-1,-3-1 1,-1 2 0,-2-1 1,-5-5-1,1 5 0,1 1 0,-1-1 0,0 4 0,0-1 0,1 2 1,1 0-2,3 3 2,0-1-1,5 0 0,5 7 0,3-1 1,14 3-1,-19-8 0,19 8 0,0 0 0,0 0 1,0 0-1,0 0 0,0 0 0,0 0 0,0 0 0,0 0 0,-4 15 1,4-15-1,13 17 0,2-5 1,3 2-1,10 4 0,5 1-1,9 4 1,0-3 0,11 1-1,2 1 1,5-3 0,-1 0 0,-3-3 0,-7-6-1,-5 3 1,-5-6 0,-6 2 0,-13 1 0,-20-10 0,13 12 0,-13-12 0,-15 14 0,4-9 0,-5 1 0,-5-1 0,2 3 0,-6 8 0,-5-1 0,1 8 1,-3 4-2,-7 4 1,-1-3 0,4 4 0,-4-1 0,5-5 0,6-3-1,2-7-1,6-5-2,-5-15-10,26 4-25,-23 3-1,23-3 0,-17-10-2</inkml:trace>
</inkml:ink>
</file>

<file path=ppt/ink/ink11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51:19.41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3 0,0 3 0,-1 3 0,2 2 1,3 4-1,0 4 1,4 3-1,0 4 1,1 1-1,2 3 1,0-1 0,1 7-1,2-2 1,-3-2 0,2 5 0,-1-1-1,1 2 1,-1 2-1,1 1 0,5 0 0,-1 4 0,-2-1-1,1-1 1,-1-2 0,2-5-1,-3-2 1,2-5 0,-1-2 0,-3-3 0,4-4 1,0-1-1,0-4 1,-1-4 0,0-2 0,-4-1-1,1-6 1,-3-6 0,1-5 0,-4-4 0,0-3-1,-3 0 1,0 0-1,-6-4 1,0 0-1,0-3 1,-2-2-1,0 1 0,-1-7 0,1-1 0,5-16 0,0 0-1,-2 13-2,2-13-3,0 0-28,0-15-6,0-6 0,7 2-1</inkml:trace>
</inkml:ink>
</file>

<file path=ppt/ink/ink1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1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37,-5 11,17-48,-8 29,-3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ink>
</file>

<file path=ppt/ink/ink1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1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37,-5 11,17-48,-8 29,-3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ink>
</file>

<file path=ppt/ink/ink1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1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1177 0,'0'0,"0"0,0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22,-3 10,13-32,-10 27,-4 9,14-36,-6 21,-4 5,10-26,-4 13,4-13,-8 19,8-19,-6 15,-2 6,8-21,-7 20,-2 3,9-23,-9 21,-1 8,10-29,-5 13,-2 6,7-19,-4 12,-1 4,5-16,-5 14,0 6,5-20,-5 19,-3 4,8-23,-7 18,-1 6,8-24,-5 17,-3 6,8-23,-5 13,5-13,-8 21,8-21,-5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ink>
</file>

<file path=ppt/ink/ink1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1046 16,'0'0,"0"0,0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0,-9-1,9 1,0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20,-1-20,0 0,0 0,0 0,0 0,0 0,0 0,0 0,0 0,0 0,0 0,0 0,0 0,0 0,0 0,0 0,0 0,0 0,0 0,0 0,0 0,0 0,0 0,0 0,0 0,0 0,0 0,0 0,0 0,0 0,0 0,0 0,0 0,0 0,0 0,0 0,0 0,2 3,-2-3,0 0,0 0,0 0,0 0,0 0,0 0,0 0,0 0,0 0,0 0,0 0,0 0,0 0,0 0,0 0,0 0,0 0,0 0,0 0,0 0,0 0,0 0,0 0,0 0,0 0,0 0,0 0,0 0,0 0,0 0,0 0,0 0,0 0,0 0,0 0,0 0,0 0,1 1,-1-1,0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4,0-4,0 0,0 0,0 0,0 0,0 0,0 0,0 0,0 0,0 0,0 0,0 0,0 0,0 0,0 0,0 0,0 0,0 0,0 0,0 0,0 0,0 0,0 0,0 0,0 0,0 0,0 0,0 0,0 0,0 0,0 0,0 0,0 0,0 0,0 0,0 0,0 0,0 0,0 0,0 0,0 0,0 0,0 0,0 0,0 0,0 0,0 0,0 0,0 0,0 0,-1 0,1 0,0 0,0 0,0 0,0 0,0 0,0 0,0 0,0 0,0 0,0 0,0 0,0 0,0 0,0 0,0 0,0 0,0 1,0-1,0 0,0 0,0 0,0 0,0 0,0 0,0 0,0 0,0 0,0 0,0 0,0 1,0-1,0 0,0 0,0 0,0 0,0 0,0 0,0 0,0 0,0 0,0 0,0 0,0 0,0 0,0 0,0 0,0 0,0 0,0 0,0 0,0 0,0 0,-2 3,2-3,0 0,0 0,0 0,0 0,0 0,0 0,0 0,0 0,-1 2,1-2,0 0,0 0,0 0,0 0,0 0,0 0,0 0,0 0,0 0,-1 5,1-5,0 0,0 0,0 0,0 0,0 0,-3 11,3-11,0 0,0 0,0 0,0 0,0 0,0 0,0 0,0 0,0 0,-7 22,7-22,0 0,0 0,-11 28,11-28,0 0,0 0,0 0,-8 22,-3 8,11-30,0 0,0 0,0 0,0 0,0 0,0 0,0 0,0 0,0 0,-5 15,5-15,0 0,0 0,-6 21,6-21,0 0,0 0,0 0,-5 21,-2 5,7-26,-4 15,-4 4,8-19,-7 16,7-16,-9 22,9-22,-7 18,-2 6,9-24,-8 21,-2 6,10-27,-7 22,-3 6,10-28,-7 21,-3 6,10-27,-5 18,1 8,4-26,-2 15,0 3,2-18,-3 17,-4 6,7-23,-6 17,6-17,-9 25,9-25,-7 16,-3 3,10-19,-8 17,-2 6,10-23,-7 19,-2 7,9-26,-7 19,-1 8,8-27,-6 23,-2 7,8-30,-5 20,-1 4,6-24,-4 15,-2 4,6-19,-6 20,-3 6,9-26,-9 23,-1 9,10-32,-4 15,-3 5,7-20,-4 14,-1 7,5-21,-3 12,-2 4,5-16,-3 14,3-14,-6 19,6-19,-5 17,0 5,5-22,-5 19,-2 6,7-25,-5 13,-1 6,6-19,-7 21,-2 8,9-29,-9 23,0 7,9-30,-7 21,-1 6,8-27,-8 23,-2 8,10-31,-7 24,7-24,-8 30,8-30,-7 24,-4 9,11-33,-6 20,-2 6,8-26,-5 16,0 4,5-20,-6 17,1 9,5-26,-4 15,4-15,-3 19,3-19,-1 11,-3 3,4-14,-2 14,0 10,2-24,-2 12,0 5,2-17,-1 10,-2 4,3-14,-1 14,1-14,-3 18,3-18,0 10,-4 3,4-13,-1 13,-2 3,3-16,-2 12,0 3,2-15,-3 14,1 4,2-18,-3 18,-2 3,5-21,-5 19,-4 5,9-24,-5 15,-1 6,6-21,-3 11,3-11,-4 15,4-15,-3 12,-1 6,4-18,-3 13,-1 6,4-19,-1 9,0 0,1-9,-3 13,2 7,1-20,-2 13,1 5,1-18,-5 23,-3 7,8-30,-4 16,-1 5,5-21,-3 15,-2 5,5-20,-4 15,2 5,2-20,-4 16,0 3,4-19,-4 18,-1 7,5-25,-4 16,-1 5,5-21,-4 16,4-16,-4 22,4-22,-4 15,-1 4,5-19,-5 15,0 6,5-21,-4 17,-2 4,6-21,-4 15,-1 6,5-21,-2 13,-2 5,4-18,-4 16,-1 4,5-20,-2 12,-1 2,3-14,-3 11,3-11,-2 13,2-13,-3 11,1 5,2-16,-3 16,-1 5,4-21,-3 13,-1 4,4-17,-4 12,0 5,4-17,-4 15,-1 5,5-20,-3 12,-1 2,4-14,-4 11,1 4,3-15,-4 15,4-15,-4 22,4-22,-4 16,-1 6,5-22,-3 15,-2 4,5-19,-3 13,-2 4,5-17,-3 14,-2 5,5-19,-6 20,-1 3,7-23,-3 13,-3 3,6-16,-3 12,-3 5,6-17,-4 12,4-12,0 0,-4 18,4-18,-4 13,0 5,4-18,-3 13,0 3,3-16,-3 13,-1 4,4-17,-1 10,-3 3,4-13,-4 15,-2 5,6-20,-3 14,-2 3,5-17,-4 16,-2 5,6-21,-4 15,4-15,-6 21,6-21,-4 10,0 6,4-16,-2 12,-2 5,4-17,-3 9,0 5,3-14,-12 53,12-52,0-1,-1 5,1-3,0-2,0 5,0-4,0-1,-2 6,2 1,0-7,-15 94,13-83,2-11,-2 12,2-7,0-5,-1 7,-1-1,2-6,0 1,0-1,0 0,-4 19,4-15,0-4,-2 6,2-6,0 4,0-4,-2 6,1 0,1-6,-2 9,2-5,0-4,0 6,-1-5,1-1,0 3,0-2,0-1,0 3,0-1,0-2,0 3,0-1,0-2,0 1,0-1,0 0,0 1,0-1,0 1,0-1,-1 2,0-1,1-1,0 2,0 0,0-2,0 2,0-1,0-1,-1 2,1-3,0 1,0 1,1 0,-1-1,0 0,0 0,0 0,-1 2,2 0,-1-2,0 2,0-2,0 1,0-1,0 0,0 2,0-2,0 0,0 0,0 1,0-1,-2 0,2 0,0 0,0 1,0 1,0-2,1 2,-1-2,0 0,0 1,1 1,-1-2,1 3,-2-3,1 0,0 0,0 0,0 1,0-1,0 0,0 1,-2-1,2 0,-1 1,0-1,1 0,-1 2,0-1,1-1,0 2,0-1,0-1,1 1,-1-1,0 0,0 0,0 0,0 0,-1 2,1 0,0-2,0 2,0-2,0 1,0-1,0 2,0-1,0-1,0 0,0-1,0 1,1 1,-2-1,1 0,0 0,0 2,0-2,0 0,0 0,0 0,0 0,0 0,0 0,0 0,0 2,0-4,0 2,0 0,0-1,0 1,0-1,0 1,0 0,0 0,0 0,0 0,0 0,-1 0,1 0,0-1,0 1,0 0,0-1,0 1,1 2,-1-2,0 0,0 0,0 0,0-1,1 1,-1 0,0 0,0-1,0 1,-1-1,1 1,0 0,-1-2,1 2,-1-2,1 2</inkml:trace>
</inkml:ink>
</file>

<file path=ppt/ink/ink1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2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0 507,'0'0,"0"0,0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8,1-8,0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 0,-2 0,0-1,0 1,0 0,0 0,0 0,0 0,0 0,0 0,0 0,0 0,0 0,0 0,0 0,0 0,0 0,0 0,0 0,0 0,0 0,0 0,0 0,0 0,0 0,0 0,0 0,0 0,0 0,0 0,0 0,0 0,0 0,0 0,0 0,0 0,0 0,0 0,0 0,0 0,0 0,0 0,0 0,0 0,0 0,0 0,0 0,0 0,0 0,0 0,0 0,0 0,0 0,0 0,0 0,0 0,0 0,0 0,0 0,0 0,0 0,0 0,0 0,0 0,0 0,0 0,0 0,0 0,0 0,0 0,0 0,0-1,0 1,0 0,0 0,0 0,0 0,0 0,0 0,0 1,0-1,0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0,0-1,0 1,0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0,1 0,-1 0,0 0,0 0,0 0,0 0,0 0,0 0,0 0,0 0,0 0,0 0,0 0,0 0,0 0,0 0,0 0,0 0,0 0,0 0,0 0,0 0,0 0,0 0,0 0,0 0,0 0,0 0,0 0,0 0,0 0,0 0,0 0,0 0,0 0,0 0,0 0,0 0,0 0,0 0,0 0,0 0,0 0,0-1,0 1,0 0,0 0,0 0,0 0,0 0,0 0,0 0,1 0,-1 0,0 0,0 0,0 0,0 0,0 0,0 0,0 0,0 0,0 0,0 0,0 0,0 0,0 0,0 0,0 0,0 0,0 0,0 0,0 0,0 0,0 0,0 0,0 0,0 0,0 0,0 0,0 0,0 0,0 0,0 0,0 0,0 0,0 0,0 0,0 0,2-2,-2 2,0 0,0 0,0 0,0 0,0 0,0 0,0 0,0 0,0 0,0 0,0 0,0 0,0 0,0 0,0 0,2-1,-2 1,0 0,0 0,0 0,0 0,0 0,0 0,0 0,0 0,0 0,0 0,0 0,0 0,0 0,0 0,0 0,0 0,0 0,0 0,5-2,-5 2,0 0,0 0,0 0,0 0,0 0,0 0,0 0,0 0,0 0,0 0,0 0,0 0,3 0,-3 0,0 0,0 0,0 0,0 0,0 0,0 0,0 0,0 0,0 0,0 0,0 0,0 0,0 0,0 0,0 0,0 0,0 0,0 0,0 0,0 0,0 0,0 0,0 0,4-1,-4 1,0 0,0 0,0 0,0 0,0 0,0 0,0 0,0 0,0 0,3-2,-3 2,0 0,0 0,0 0,0 0,0 0,0 0,0 0,0 0,0 0,0 0,0 0,0 0,0 0,0 0,0 0,0 0,0 0,8-7,-8 7,7-5,-7 5,0 0,0 0,0 0,0 0,0 0,0 0,0 0,0 0,0 0,0 0,0 0,15-12,-15 12,0 0,0 0,0 0,0 0,0 0,0 0,0 0,11-7,-11 7,0 0,0 0,0 0,20-9,-10 4,-10 5,0 0,0 0,0 0,0 0,0 0,0 0,0 0,18-12,-18 12,0 0,10-10,-10 10,0 0,19-16,-5 5,-14 11,27-20,-10 6,-17 14,28-18,-13 9,-15 9,24-15,-12 5,-12 10,20-13,-9 8,-11 5,19-11,-7 4,-12 7,21-13,-8 6,-13 7,23-14,-10 8,-13 6,22-11,-10 4,-12 7,20-11,-9 5,-11 6,17-10,-5 3,-12 7,20-11,-7 5,-13 6,22-11,-9 5,-13 6,21-13,-8 6,-13 7,20-12,-9 8,-11 4,19-10,-8 5,-11 5,18-11,-8 6,-10 5,18-9,-8 3,-10 6,16-7,-7 4,-9 3,14-7,-6 4,-8 3,15-8,-15 8,8-3,-8 3,17-4,-6 2,-11 2,19-5,-8 2,-11 3,17-7,-8 3,-9 4,16-5,-8 4,-8 1,15-3,-8 1,-7 2,14-3,-6 2,-8 1,15-4,-6 2,-9 2,13-4,-13 4,9-2,-9 2,13-2,-7-2,-6 4,10-2,-5 1,-5 1,10 0,-4 0,-6 0,10 0,-3 0,-7 0,12 1,-5 1,-7-2,0 0,10 1,-5-1,-5 0,9-1,-1 1,-8 0,9-1,-4 2,-5-1,10 2,-6 0,-4-2,4 0,-3 0,-1 0,22 7,-13-4,-9-3,13 6,-7-4,-6-2,11 2,-11-2,5 1,-5-1,3 0,-3 1,0-1,17 11,-10-6,-7-5,10 7,-5-2,-5-5,8 4,-5-3,-3-1,6 5,-3-3,-3-2,6 3,-3-3,-3 0,6 3,-2 0,-4-3,5 4,-5-4,3 3,-3-3,4 3,-2-1,-2-2,5 4,-2-1,-3-3,4 3,-2-3,-2 0,3 1,-1 1,-2-2,5 3,-5-3,3 2,-3-2,5 4,-3-2,-2-2,5 5,-1-3,-4-2,5 4,-3-2,-2-2,6 4,-3-2,-3-2,4 3,-1-2,-3-1,0 1,0-1,0 0,10 11,-7-8,-3-3,4 2,-4-2,2 1,-2-1,3 5,0-1,-3-4,6 5,-4-5,-2 0,2 2,-1-2,-1 0,10 11,-7-8,-3-3,6 5,-2-1,-4-4,1 2,0-2,-1 0,13 16,-8-11,-5-5,3 4,-3-4,0 0,1 2,0-1,-1-1,1 1,-1 0,0-1,3 4,-2-3,-1-1,39 50,-30-39,-9-11,6 6,-6-6,1 1,-1-1,19 24,-13-16,-6-8,4 5,-3-5,-1 0,2 2,-2-1,0-1,2 2,-1-1,-1-1,3 4,-3-3,0-1,41 46,-32-36,-9-10,7 6,-7-6,0 0,1 2,-1-2,0 1,0-1,2 1,-1 1,-1-2,3 3,-1-1,-2-2,3 5,8 8,-11-13,5 5,-4-3,-1-2,52 60,-40-48,-12-12,6 7,-5-7,-1 0,1 1,-1 0,0-1,2 2,-1-1,-1-1,1 2,1-1,-2-1,38 40,-29-32,-9-8,5 5,-4-4,-1-1,1 1,-1-1,0 0,2 2,-2-2,0 1,0-1,3 3,-3-3,0 0,39 43,-31-34,-8-9,5 5,-5-5,0 0,2 1,-1 0,-1-1,28 30,-19-22,-9-8,5 5,-4-4,-1-1,1 1,0 0,-1-1,3 4,-3-4,0 0,2 1,-2-1,3 4,-1-3,-2-1,3 4,-1-3,-2-1,57 58,-44-46,-13-12,14 11,-11-7,-3-4,1 1,-1-1,1 0,-1 0,0 1,1 0,-1-1,2 2,-1-2,-1 0,3 3,-2-2,-1-1,48 41,-37-31,-11-10,6 6,-5-6,-1 0,1 1,0-1,-1 0,3 2,-3 0,0-2,4 1,-4-1,1 2,-1-2,3 2,0 0,-3-2,4 3,1 2,-5-5,8 5,1 3,-9-8,64 48,-49-41,-15-7,16 9,-16-9,5 2,-5-2,8 3,-4-1,-4-2,8 3,-4-3,-4 0,7 2,-4-2,-3 0,1 0,0 0,-1 0,13 3,-7-4,-6 1,8 0,-4 0,-4 0,9 0,-2 1,-7-1,9 0,-5-3,-4 3,7-2,-2 2,-5 0,7 1,-7-1,5 2,-5-2,8-1,-2-1,-6 2,4 0,-4 0,0 0,22 5,-15-5,-7 0,10-1,-6-2,-4 3,8-1,-2 0,-6 1,8-1,-3 1,-5 0,8-1,-2 0,-6 1,9-3,-9 3,3-4,-3 4,7-3,-2 4,-5-1,7-1,-5-2,-2 3,8-5,-1 4,-7 1,10-3,-5 0,-5 3,9-7,-4 3,-5 4,12-6,-7 2,-5 4,5-3,-5 3,0 0,26-7,-26 7,7-7,-7 7,4-5,-3 5,-1 0,20-10,-12 5,-8 5,10-7,-6 2,-4 5,9-8,-4 3,-5 5,8-7,-3 4,-5 3,7-5,-5 3,-2 2,5-5,-4 2,-1 3,3-3,-1 3,-2 0,3-3,-3-1,0 4,2-5,1 1,-3 4,5-6,-1 3,-4 3,5-5,-3 1,-2 4,4-7,-4 7,4-2,-4 2,7-7,-1 1,-6 6,10-10,-6 3,-4 7,13-14,-3 7,-10 7,17-15,-8 4,-9 11,15-21,-7 8,-8 13,12-21,-4 9,-8 12,12-18,-3 8,-9 10,15-18,-15 18,10-12,-10 12,22-20,-6 9,-16 11,28-24,-15 7,-13 17,22-26,-12 13,-10 13,19-17,-7 8,-12 9,17-15,-17 15,9-10,-9 10,15-18,-6 9,-9 9,17-15,-8 8,-9 7,15-10,-7 5,-8 5,13-8,-7 3,-6 5,10-9,-5 7,-5 2,10-8,-5 4,-5 4,8-7,-3 5,-5 2,10-4,-10 4,5-4,-5 4,9-5,-4 2,-5 3,7-6,-2 2,-5 4,8-6,-2 3,-6 3,10-5,-4 4,-6 1,11-6,-6 1,-5 5,12-8,-4 4,-8 4,14-6,-7 4,-7 2,11-3,-7 1,-4 2,10-2,-4 1,-6 1,8-3,-3 2,-5 1,10-2,-4 2,-6 0,11-2,-6 0,-5 2,11-2,-11 2,6-3,-6 3,12-2,-5 2,-7 0,5 0,-5 0,0 0,22 1,-16-2,-6 1,11-2,-5 1,-6 1,10 0,-6 0,-4 0,3 0,-2 0,-1 0,1 0,0 0,-1 0,2 1,-2-1,2 0,-2 0,2 0,-1 1,-1-1,47 8,-36-8,-11 0,13 1,-9-2,-4 1,6 0,-2 0,-4 0,9 2,-6 0,-3-2,7 1,-4-1,-3 0,6 0,-3 0,-3 0,3 0,-3 0,0 0,0 0,0 0,0 0,17 6,-14-5,-3-1,4 1,-4-1,0 0,0 1,0-1,0 0,8 4,-8-4,3 0,-3 0,3 1,0 1,-3-2,5 4,-3-4,-2 0,1 0,-1 1,0-1,12 8,-9-7,-3-1,3 3,-2-1,-1-2,4 3,-2-1,-2-2,3 3,-1-2,-2-1,3 3,-3-3,3 2,-3-2,6 4,-1-1,-5-3,5 6,-2-2,-3-4,4 4,-2-3,-2-1,4 1,-1 1,-3-2,3 2,-3-2,0 0,0 0,9 9,-5-6,-4-3,6 4,-3-2,-3-2,5 4,-3-1,-2-3,5 5,-3-2,-2-3,5 2,-2 0,-3-2,3 2,-2-1,-1-1,4 2,0 2,-4-4,5 5,-5-5,4 3,-4-3,5 6,-3-4,-2-2,4 3,-3-3,-1 0,3 2,1 0,-4-2,4 4,-2-1,-2-3,4 3,-2-2,-2-1,4 1,-1 2,-3-3,2 2,0 1,-2-3,4 3,-3-2,-1-1,4 3,-2-3,-2 0,3 3,-1 0,-2-3,5 3,-3-2,-2-1,3 1,0 0,-3-1,2 3,-2-3,1 1,-1-1,3 2,-1 1,-2-3,4 4,-1-3,-3-1,4 2,-3-2,-1 0,2 1,-2-1,0 0,6 6,-6-6,2 2,-2-2,3 3,-2-3,-1 0,2 1,1 0,-3-1,2 4,1-4,-3 0,2 2,-3-2,1 0,3 0,-3 0,3 2,-3-2,4 1,-3 0,-1-1,2 3,0-2,-2-1,3 4,-1-1,-2-3,3 3,-2-3,-1 0,3 1,-2 1,-1-2,3 3,1-1,-4-2,3 3,-3-2,0-1,2 2,-2-2,2 2,-2-2,0 0,2 2,-1-3,-1 1,1 1,1 2,-2-3,3 2,-2 0,-1-2,5 3,-2 0,-3-3,3 0,-3 1,0-1,4 6,-2-4,-2-2,2 1,0 0,-2-1,1 1,-1 0,0-1,0 0,0 1,0-1,9 6,-8-5,-1-1,4 3,-1-2,-3-1,1 1,0-1,-1 0,0 2,0-2,0 0,0 0,14 14,-9-10,-5-4,6 5,-5-3,-1-2,3 1,-2-1,-1 0,3 2,-2-1,-1-1,2 3,0-2,-2-1,4 4,-1-2,-3-2,5 4,-4-3,-1-1,4 3,-4-3,0 0,3 3,-3-3,3 4,-2-1,-1-3,1 1,0-1,-1 0,2 0,-2 0,0 0,6 5,-5-3,-1-2,2 2,-2-2,4 1,-4-1,5 4,-3-2,-2-2,5 5,-2-3,-3-2,3 3,-2-1,-1-2,1 2,-1-2,0 0,3 0,-1 0,-2 0,2 1,-2 0,0-1,1 1,0 0,-1-1,2 3,-2-3,3 2,-3-2,0 0,1 2,1-4,-2 2,0 0,2 2,-2-2,0 1,0-2,0 1,0 0,3 1,-3-1,2 2,-2-2,0 0,0 0,0 1,0-1,0 1,1-1,-1 0,0 2,0 0,0-2,0 0,2-3,-2 3,-1 0,0 2,1-2,0 1,2-1,-2 0,0 0,1 0,-1 0,-1-2,1 2,0-2,0 2,0 0,0 1,0-1,4 3,-3-2,-1-1,0-1,-1-1,1 2,-2 0,3 2,-1-2,0 3,0-3,0 0,1 0,-1 0,0 0,0-1,0 0,0 1,-1 1,1-1,1 1,-1-1,0 2,0-2,0 0,0 1,2-1,-2 0,2 1,-2-2,0 1,0 0,1 2,-1-2,0-1,-1-1,1 2,-2-3,2 2,0 1,1 0,-1 0,0 0,0 2,-1-1,1-1,-1 0,0-1,1 1,0-2,-1 3,1-1,0 1,0 0,0-1,1-1,0 1,-1 0,-1 0,1 0,-3 1,3-1,-3-1,3-1,0 2,-2-1,2 1,0 0,-3-2,2 2,1 0,-2-2,0 2,2 0,-1 0,-1-1,2 1</inkml:trace>
</inkml:ink>
</file>

<file path=ppt/ink/ink1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25"/>
    </inkml:context>
    <inkml:brush xml:id="br0">
      <inkml:brushProperty name="width" value="0.06667" units="cm"/>
      <inkml:brushProperty name="height" value="0.06667" units="cm"/>
      <inkml:brushProperty name="color" value="#808080"/>
      <inkml:brushProperty name="fitToCurve" value="1"/>
    </inkml:brush>
    <inkml:brush xml:id="br1">
      <inkml:brushProperty name="width" value="0.06667" units="cm"/>
      <inkml:brushProperty name="height" value="0.06667" units="cm"/>
      <inkml:brushProperty name="color" value="#177D36"/>
      <inkml:brushProperty name="fitToCurve" value="1"/>
    </inkml:brush>
  </inkml:definitions>
  <inkml:trace contextRef="#ctx0" brushRef="#br0">97-1819,'0'0,"0"0,0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2,0-2,0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0,1-1,-1 1,0 0,0 0,0 0,0 0,0 0,0 0,0 0,0 0,0 0,0 0,0 0,0 0,0 0,0 0,0 0,0 0,0 0,0 0,0 0,0 0,0 0,0 0,0 0,0 0,4-2,-4 2,0 0,0 0,0 0,0 0,0 0,0 0,0 0,0 0,0 0,0 0,0 0,0 0,0 0,0 0,0 0,0 0,0 0,0 0,0 0,1-3,-1 3,0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21,6-16,-6 16,0 0,0 0,0 0,13-22,-13 22,0 0,9-13,-9 13,0 0,16-24,-8 7,-8 17,15-24,-6 13,-9 11,14-22,-8 7,-6 15,12-24,-12 24,8-12,-8 12,10-17,-6 11,-4 6,6-9,-6 4,0 5,3-6,-1 3,-2 3,5-7,-2 2,-3 5,7-9,-3 3,-4 6,8-6,0 2,-8 4,11-6,-6-1,-5 7,12-13,-12 13,8-8,-8 8,16-13,-7 6,-9 7,11-12,-5 6,-6 6,8-9,-4 6,-4 3,7-5,-4 1,-3 4,6-6,-4 1,-2 5,8-12,-2 3,-6 9,9-14,-4 6,-5 8,8-13,-8 13,4-3,-4 3,8-9,-6 4,-2 5,8-12,-1 4,-7 8,18-16,-7 5,-11 11,20-17,-10 9,-10 8,16-14,-8 8,-8 6,12-16,-7 6,-5 10,12-15,-4 5,-8 10,14-16,-14 16,9-11,-9 11,16-18,-4 6,-12 12,18-16,-7 6,-11 10,22-17,-9 4,-13 13,24-22,-11 8,-13 14,23-21,-10 10,-13 11,0 0,21-16,-10 7,-11 9,15-14,-7 6,-8 8,11-10,-6 2,-5 8,12-11,-4 4,-8 7,16-10,-8 5,-8 5,13-10,-6 4,-7 6,14-11,-4 2,-10 9,16-14,-16 14,10-8,-10 8,11-12,-5 8,-6 4,8-7,-6 4,-2 3,6-5,-4 2,-2 3,7-3,-2 0,-5 3,11-5,-6 1,-5 4,13-7,-4 1,-9 6,13-8,-8 4,-5 4,11-7,-11 7,7-2,-7 2,10-8,-6 4,-4 4,8-7,-3 5,-5 2,9-5,-3 1,-6 4,10-6,-5 0,-5 6,9-8,-2 5,-7 3,11-7,-5 4,-6 3,11-8,-5 4,-6 4,15-10,-15 10,11-6,-11 6,17-8,-5 4,-12 4,17-9,-8 4,-9 5,14-9,-5 5,-9 4,14-7,-7 4,-7 3,11-6,-4 4,-7 2,11-4,-6 3,-5 1,12-2,-6 0,-6 2,13-2,-13 2,0 0,7 0,-7 0,11 0,-6 0,-5 0,9 1,-4 1,-5-2,8 3,-5 0,-3-3,5 2,-3-1,-2-1,4 3,-1-2,-3-1,5 5,-2-2,-3-3,5 4,-3-1,-2-3,3 3,-3-3,1 3,-1-3,5 5,-2 0,-3-5,6 5,-3 0,-3-5,5 7,-3-3,-2-4,0 0,0 0,0 0,1 3,-1-2,0-1,0 0,2 2,-1 0,-1-2,1 3,0-1,-1-2,2 5,0-1,-2-4,5 10,0 3,-5-13,7 13,2 6,-9-19,6 13,2 3,-8-16,6 12,2 4,-8-16,6 12,-6-12,8 18,-8-18,6 12,-1 5,-5-17,5 10,0 2,-5-12,4 9,1 4,-5-13,3 8,1 3,-4-11,2 9,2 4,-4-13,3 8,-1 2,-2-10,4 13,1 4,-5-17,4 11,-4-11,5 14,-5-14,5 12,2 3,-7-15,5 12,2 4,-7-16,7 13,1 4,-8-17,5 13,3 3,-8-16,6 12,-6-12,8 16,-8-16,6 11,2 3,-8-14,6 9,1 3,-7-12,5 7,1 4,-6-11,6 8,2 4,-8-12,5 8,1 0,-6-8,6 9,1 2,-7-11,6 7,0 1,-6-8,7 9,6 7,-13-16,52 64,-41-50,-11-14,15 14,-15-14,6 2,-6-2,6 3,-6-4,0 1,1 1,-1 2,0-3,3 0,-3 0,0 0,4-3,-2 1,-2 2,5 0,-1 0,-4 0,4-1,-3-1,-1 2,3-4,-2 3,-1 1,3-2,-3 2,1-1,-1 1,0-3,2 1,-2 2,6-5,-1 3,-5 2,7-6,-7 3,0 3,1-7,1 4,-2 3,1-5,-1 3,0 2,0-3,0 2,0 1,3-3,-2 1,-1 2,2-5,-2 5,2-4,-2 4,3-6,-2 2,-1 4,3-5,1 3,-4 2,5-8,-2 2,-3 6,9-12,-2 3,-7 9,12-16,-12 16,6-9,-6 9,11-14,-6 6,-5 8,6-9,-5 7,-1 2,4-6,0 3,-4 3,2-8,-2 4,0 4,3-9,0 6,-3 3,5-7,-2 3,-3 4,4-5,-3 3,-1 2,3-5,-3 5,0-2,0 2,1-6,1 1,-2 5,2-7,0 3,-2 4,4-6,-2 4,-2 2,3-4,0 0,-3 4,2-7,-1 1,-1 6,2-10,0 6,-2 4,2-9,-1 5,-1 4,2-8,-2 3,0 5,5-10,2 5,-7 5,6-8,-4 2,-2 6,1-9,-3 4,2 5,4-11,0 5,-4 6,6-12,-6 12,2-8,-2 8,3-12,-2 6,-1 6,5-10,-3 4,-2 6,7-15,-3 4,-4 11,10-20,-3 7,-7 13,11-18,-5 9,-6 9,5-12,-7 5,2 7,1-8,2 4,-3 4,3-2,-3 2,3 0,-3 0,4-1,-2-2,-2 3,6-5,-1 1,-5 4,7-6,-3 4,-4 2,5-1,-2 3,-3-2,5 1,-5-1,1 0,-1 0,3 1,-3 2,0-3,2 2,0-1,-2-1,1 0,0 1,-1-1,7 10,-6-6,-1-4,2 4,-2-3,0-1,3 4,-1 0,-2-4,6 4,-3-2,-3-2,3 5,-3-5,2 4,-2-4,1 3,-1-3,0 0,1 2,0-2,-1 0,2 2,-2-1,0-1,2 3,-1-2,-1-1,2 4,-1-3,-1-1,3 4,-2-3,-1-1,3 5,3 4,-6-9,7 10,3 5,-10-15,8 10,1 3,-9-13,6 8,1 2,-7-10,6 8,0 3,-6-11,6 10,2 4,-8-14,6 10,-6-10,7 12,-7-12,5 9,1 2,-6-11,6 8,0 3,-6-11,4 7,0 0,-4-7,4 8,0 3,-4-11,6 9,0 2,-6-11,41 69,-33-55,-8-14,1 1,0 0,-1-1,1 2,-1-2,0 1,0-1,2 2,-2 0,0-2,2 2,-1 0,-1-2,33 53,-25-42,-8-11,9 15,-5-11,-4-4,7 6,-3-5,-4-1,7 5,-4-2,-3-3,5 6,-3-1,-2-5,7 3,-1-1,-6-2,9 2,-5 0,-4-2,7 4,-3-2,-4-2,5 2,-2-1,-3-1,5-1,1 1,-6 0,7 0,-7 0,4 1,-4-1,8 0,-5-1,-3 1,8-4,-1 2,-7 2,8-5,-6 1,-2 4,2-6,-2 4,0 2,5-3,1 2,-6 1,9-4,-6 0,-3 4,13-10,-2 3,-11 7,17-13,-17 13,0 0,10-8,-10 8,18-15,-8 5,-10 10,17-16,-8 6,-9 10,20-19,-6 6,-14 13,24-23,-10 11,-14 12,19-23,-19 23,9-13,-9 13,12-21,-4 10,-8 11,14-19,-5 10,-9 9,13-15,-7 7,-6 8,10-15,-2 7,-8 8,12-15,-4 7,-8 8,9-15,-6 6,-3 9,7-16,-3 5,-4 11,11-21,-2 7,-9 14,13-21,-5 12,-8 9,13-14,-6 6,-7 8,11-13,-6 4,-5 9,8-14,0 8,-8 6,12-11,-7 7,-5 4,8-6,-4 2,-4 4,7-4,-5 2,-2 2,4-4,-3 2,-1 2,5-7,-1 1,-4 6,7-7,-7 7,6-4,-6 4,8-7,-5 4,-3 3,5-6,-1 4,-4 2,4-4,-3 1,-1 3,7-3,-2 0,-5 3,9-6,-3 2,-6 4,10-5,-4 3,-6 2,8-5,-4 3,-4 2,6-3,-6 3,5 0,-5 0,13-5,-4 1,-9 4,16-6,-8 3,-8 3,17-6,-7 4,-10 2,15-5,-7 3,-8 2,15-4,-15 4,10-1,-10 1,15-2,-8 1,-7 1,13-3,-5 0,-8 3,12 0,-3 0,-9 0,16 0,-5 0,-11 0,15 0,-15 0,6 1,-6-1,4 0,-4 0,0 0,3 1,-2 0,-1-1,3 1,-3-1,1 0,-1 0,5 2,-1-1,-4-1,12 5,3 0,-15-5,11 4,0 1,-11-5,10 4,2 2,-12-6,10 5,2 1,-12-6,9 4,1 1,-10-5,8 5,4 1,-12-6,9 5,1 1,-10-6,69 40,-55-32,-14-8,8 6,-8-6,0 0,1 2,0-2,-1 0,3 1,-3 0,0-1,35 30,-35-30,8 7,-8-7,0 1,1 0,-1-1,0 1,1 0,-1-1,3 3,-3-2,0-1,2 2,-1 0,-1-2,3 4,-1-3,-2-1,2 5,9 10,-11-15,6 7,-3-2,-3-5,9 12,-9-12,0 0,13 19,-13-19,8 12,3 3,-11-15,9 13,4 3,-13-16,7 11,1 1,-8-12,5 9,2 1,-7-10,5 9,2 3,-7-12,3 8,0-1,-3-7,5 8,0 4,-5-12,4 7,0 3,-4-10,4 8,1 1,-5-9,4 9,1 5,-5-14,3 7,1 1,-4-8,3 9,4 4,-7-13,4 9,-4-9,5 10,-5-10,4 10,3 2,-7-12,4 7,0 0,-4-7,4 7,1 4,-5-11,6 8,0 1,-6-9,42 67,-35-53,-7-14,3 8,-3-7,0-1,16 19,-11-13,-5-6,1 0,-1 0,0 0,0 0,8 15,-5-12,-3-3,0 1,0 0,0-1,7 13,-5-9,-2-4,5 4,-4-3,-1-1,3 4,-3-4,1 2,-1-2,0 2,1-2,-1 0,2 2,-1-1,-1-1,4 1,-3-3,-1 2,0 0,0 0,0 0,-7 1,7-1,0 0,1 0,-1-2,0 2,0-1,-1 1,1 0,-2 0,2 0,1 1,-1-1,3-2,0 0,-3 2,0 0,0 0,0 0,-8 0,9-1,-1 1,0 0,0 0,0 0,-8 4,8-5,0 1,0-1,0 1,0 0,0 0,-3 0,3 0,-4-1,3-1,1 2,-1 0,2 0,-1 0,8 3,-7-1,-1-2,2 1,-3 0,1-1,-2 1,1-1,1 0,-2-2,2 2,-1-2</inkml:trace>
  <inkml:trace contextRef="#ctx0" brushRef="#br1" timeOffset="1">-18-582,'0'0,"0"0,0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0,0-1,0 1,0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0,3-3,-3 3,0 0,0 0,2 0,-2 0,0 0,0 0,0 0,0 0,0 0,0 0,0 0,0 0,0 0,0 0,0 0,0 0,0 0,0 0,0 0,0 0,0 0,0 0,0 0,0 0,0 0,0 0,0 0,0 0,0 0,8-7,-8 7,0 0,0 0,0 0,0 0,0 0,0 0,0 0,0 0,0 0,0 0,7-5,-7 5,0 0,0 0,0 0,0 0,0 0,0 0,0 0,0 0,0 0,0 0,0 0,0 0,0 0,0 0,0 0,0 0,0 0,0 0,0 0,12-10,-12 10,0 0,0 0,0 0,0 0,0 0,0 0,0 0,7-6,-7 6,0 0,0 0,0 0,0 0,0 0,0 0,0 0,13-10,-13 10,0 0,0 0,0 0,0 0,0 0,0 0,0 0,0 0,0 0,8-7,-8 7,0 0,0 0,0 0,0 0,0 0,13-11,-13 11,8-7,-8 7,0 0,0 0,16-10,-16 10,12-5,-12 5,17-9,-7 1,-10 8,15-13,-8 3,-7 10,14-15,-5 7,-9 8,12-10,-4 6,-8 4,10-6,-5 2,-5 4,11-5,-11 5,0 0,8-4,-8 4,13-6,-5 2,-8 4,15-7,-6 2,-9 5,14-8,-5 2,-9 6,14-7,-5 3,-9 4,15-5,-15 5,8-2,-8 2,14-8,-5 2,-9 6,17-11,-7 6,-10 5,16-7,-7 4,-9 3,12-5,-6 1,-6 4,12-7,-5 2,-7 5,15-7,-6 4,-9 3,13-5,-6 2,-7 3,12-5,-12 5,8-3,-8 3,14-7,-7 1,-7 6,16-9,-5 4,-11 5,19-8,-7 3,-12 5,18-10,-9 1,-9 9,22-14,-6 7,-16 7,26-13,-13 3,-13 10,22-15,-8 8,-14 7,19-10,-9 5,-10 5,18-7,-8 2,-10 5,20-8,-6 2,-14 6,26-12,-8 4,-18 8,26-15,-12 5,-14 10,26-14,-26 14,15-6,-15 6,25-11,-12 6,-13 5,22-10,-11 5,-11 5,19-8,-7 5,-12 3,22-8,-9 3,-13 5,20-8,-8 3,-12 5,21-5,-9 5,-12 0,18-5,-11 1,-7 4,15-7,-15 7,10-4,-10 4,6-2,-5 2,-1 0,43-1,-28-2,-15 3,25-6,-9 2,-16 4,20-4,-12 3,-8 1,13-1,-5 1,-8 0,0 0,5 0,-5 0,0 0,23 6,-13-5,-10-1,12 1,-7-3,-5 2,6 0,-3 0,-3 0,7 1,-3-1,-4 0,7 0,-5 1,-2-1,4 2,-1-2,-3 0,4 1,-4-1,3 0,-3 0,5 1,-1 1,-4-2,6 3,-3-3,-3 0,7 3,-3-1,-4-2,8 4,-6-3,-2-1,6 3,-4-3,-2 0,5 3,-1-1,-4-2,6 5,-2-3,-4-2,8 5,-8-5,5 1,-5-1,3 1,-3 0,0-1,19 10,-14-6,-5-4,5 2,-5-2,0 0,12 10,-6-5,-6-5,2 3,-2-3,1 0,-1 0,1 1,-1-1,0 0,1 2,0-2,-1 0,23 20,-17-17,-6-3,6 6,-3-3,-3-3,0 1,0 0,0-1,12 9,-8-4,-4-5,3 2,-3-1,0-1,13 10,-7-6,-6-4,6 7,-4-5,-2-2,4 6,-4-6,4 4,-4-4,3 2,-3-1,0-1,18 17,-13-11,-5-6,8 8,-5-4,-3-4,2 4,-1-4,-1 0,1 0,0 0,-1 0,27 25,-21-18,-6-7,5 4,-5-4,0 0,15 17,-15-17,5 6,-5-6,9 8,-6-6,-3-2,5 6,-3-4,-2-2,6 6,-2-3,-4-3,2 1,-2 0,0-1,2 1,-2-1,0 0,17 21,-12-16,-5-5,7 8,-4-5,-3-3,1 2,-1-2,1 1,-1-1,13 15,-8-12,-5-3,5 7,-1-4,-4-3,5 6,-2-2,-3-4,3 3,-2-3,-1 0,14 20,-14-20,4 5,-4-5,5 8,-2-5,-3-3,4 8,-2-3,-2-5,3 3,-3-3,0 0,8 15,-6-11,-2-4,3 7,-1-3,-2-4,2 3,-2-3,0 0,12 17,-8-12,-4-5,1 3,-1-3,1 0,-1 0,5 12,-2-8,-3-4,4 6,-3-4,-1-2,1 3,-1-3,0 0,9 13,-6-8,-3-5,4 7,-1-4,-3-3,0 0,3 7,-2-3,-1-4,3 7,0-3,-3-4,2 3,-2-3,0 0,9 10,-7-7,-2-3,2 3,-2-2,0-1,3 2,-2-1,-1-1,2 0,-2-1,0 1,0 0,0 0,0 1,0-1,2 1,1 0,-3-1,4 1,-1-1,-3 0,3 2,-1-1,-2-1,3 2,-1 0,-2-2,6 2,-4-1,-2-1,7 2,-2 0,-5-2,4 3,-3-3,-1 0,4 2,-4-2,0 0,4 3,-4-3,7 2,-3-2,-4 0,8 1,-4-1,-4 0,8-1,-3 1,-5 0,9-1,-3 2,-6-1,11-1,-4 1,-7 0,14-3,-6 0,-8 3,13-3,-7 3,-6 0,9 0,-5-2,-4 2,7-2,-2 2,-5 0,9-1,-2-2,-7 3,8-3,-4 3,-4 0,11 0,-2 0,-9 0,13-2,-13 2,8-2,-8 2,15-3,-7 1,-8 2,9-4,-6 1,-3 3,3-3,-2 3,-1 0,20-1,-13-2,-7 3,13-3,-5 0,-8 3,12-2,-7 1,-5 1,9-3,-4 2,-5 1,9-3,-9 3,8-2,-8 2,9-4,-5 0,-4 4,9-7,-3 4,-6 3,12-6,-5 3,-7 3,12-9,-5 3,-7 6,9-11,-9 11,4-6,-4 6,7-10,-4 5,-3 5,5-8,-3 5,-2 3,5-6,-1 2,-4 4,11-10,-3 3,-8 7,13-10,-6 5,-7 5,9-7,-4 2,-5 5,9-8,-3 4,-6 4,9-8,-9 8,2-6,-2 6,5-8,-2 3,-3 5,8-11,0 4,-8 7,12-14,-4 8,-8 6,11-11,-6 7,-5 4,11-7,-4 3,-7 4,9-6,-4 2,-5 4,9-7,-1 2,-8 5,14-12,-14 12,9-8,-9 8,12-13,-8 6,-4 7,7-9,-4 7,-3 2,8-7,-2 4,-6 3,10-8,-5 3,-5 5,9-7,-9 7,6-3,-6 3,9-5,-5 2,-4 3,7-4,-3 3,-4 1,7-5,-3 2,-4 3,10-4,-3 1,-7 3,8-3,-5 0,-3 3,5-2,-1 0,-4 2,3-1,-3 1,0 0,3 0,-3 0,3-1,-3 1,5-1,-1 1,-4 0,5 0,-2-1,-3 1,4 1,0 0,-4-1,5 1,-2-1,-3 0,5 0,-2 2,-3-2,5 2,-2-1,-3-1,4 1,-2-1,-2 0,3 1,0 0,-3-1,4 0,-2 0,-2 0,5 0,-3 1,-2-1,5 1,-2 0,-3-1,7 3,-4-1,-3-2,6 5,-2-4,-4-1,3 2,-3-2,0 0,16 6,-11-5,-5-1,3 1,-3-1,0 0,15 7,-10-4,-5-3,11 4,-4-2,-7-2,10 4,-7-3,-3-1,7 2,-3-1,-4-1,7 2,-4 0,-3-2,7 3,-2 1,-5-4,4 1,-4-1,0 0,0 0,1 1,0-1,-1 0,26 14,-17-10,-9-4,11 5,-6-2,-5-3,4 2,-4-2,0 0,1 1,0-1,-1 0,28 17,-19-13,-9-4,13 6,-9-3,-4-3,4 1,-4-1,0 0,0 0,1 1,0-1,-1 0,26 17,-20-13,-6-4,11 5,-4-1,-7-4,5 0,-5 1,0-1,2 1,-2-1,1 1,-1-1,25 18,-17-12,-8-6,5 3,-5-2,0-1,1 0,0 0,-1 0,24 17,-16-12,-8-5,8 7,-6-4,-2-3,2 2,-2-2,0 0,12 9,-8-5,-4-4,5 5,-5-5,3 1,-3-1,6 4,-2-2,-4-2,5 4,-2-1,-3-3,2 2,-2-2,0 0,13 15,-10-11,-3-4,7 6,-4-3,-3-3,7 5,-2-3,-5-2,3 1,-2-1,-1 0,14 14,-14-14,4 5,-4-5,7 7,-4-4,-3-3,8 5,-3-3,-5-2,7 5,-5-2,-2-3,2 2,-2-2,0 0,10 8,-10-8,3 3,-3-3,3 4,-2-4,-1 0,1 1,-1-1,0 0,9 5,-5-3,-4-2,5 3,-3-2,-2-1,5 3,-2-2,-3-1,4 3,-3-1,-1-2,3 5,-2-3,-1-2,4 3,-4-3,3 1,-3-1,4 3,-2-2,-2-1,2 2,0-1,-2-1,2 2,-2-2,0 0,8 9,-6-5,-2-4,6 6,-1-4,-5-2,7 4,-5-3,-2-1,3 3,0-1,-3-2,4 3,-1 0,-3-3,4 2,-1-1,-3-1,5 3,-1 1,-4-4,4 4,-3-3,-1-1,2 2,0 1,-2-3,2 1,-2-1,2 0,-2 0,0 1,0 1,0-2,1 2,0 0,-1-2,2 3,1-3,-3 0,4 3,-1-1,-3-2,2 4,-2-2,0-2,3 3,0-1,-3-2,5 3,-3-2,-2-1,2 2,-2-2,1 2,-1-2,0 1,2 1,-2-2,1 3,0-1,-1-2,3 2,-1-2,-2 0,1 2,-2 0,1-2,-1 2,0-4,1 2,1 2,1 0,-2-2,4 4,-4-4,0 0,1 2,-1-2,0 0,0 1,-1-1,1 0,0 0,0-1,0 1,0 1,1 1,-1-2,1 2,-1 0,0-2,0 1,0-1,0 0,0 0,1 0,-1 0,0 0,4 5,-2-5,-2 0,2 2,-3-2,1 0,-2-2,0 0,2 2,-2-2,1 2,1 0,-1 1,0-2,1 1,-1 0,3 2,-2-2,1 0,-1 0,0 0,-3-1,3 1,-1-2,2 2,-1 0,0 1,0-1,0 0,-2-1,-2-1,4 2,-4-3,4 3,0 0,0-1,0 1,2-1,-2 1,0 0,-1 0,1 0,-1-1,0 0,1 1,-1-1,0 1,1 0,-1-1,1-1,0 2</inkml:trace>
  <inkml:trace contextRef="#ctx0" brushRef="#br1" timeOffset="2">3852-641,'0'0,"0"0,0 0,0 0,0 0,0 0,0 0,0 0,0 0,0 0,0 0,0 0,0 0,0 0,0 0,0 0,0 0,0 0,0 0,0 0,0 0,0 0,0 0,0 0,0 0,0 0,0 0,0 0,0 0,0 0,0 0,4-3,-4 3,0 0,0 0,0 0,0 0,0 0,0 0,0 0,0 0,0 0,0 0,0 0,0 0,0 0,5-5,-5 5,0 0,0 0,0 0,0 0,0 0,0 0,0 0,0 0,0 0,9-8,-9 8,0 0,0 0,4-4,-4 4,0 0,0 0</inkml:trace>
</inkml:ink>
</file>

<file path=ppt/ink/ink1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2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-902 1779,'0'0,"0"0,0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8,1-30,0 14,1 1,-1-15,1 13,0 2,-1-15,11 102,-9-80,-2-22,2 12,-2-11,0-1,0 2,1-1,-1-1,2 2,-1-1,-1-1,28 44,-28-44,7 9,-7-9,10 9,-3-6,-7-3,9 4,-3-2,-6-2,10 0,-5-2,-5 2,7-2,-3 0,-4 2,7-2,-5 1,-2 1,5-1,-3 1,-2 0,7-2,-3-2,-4 4,4-4,-4 4,0-2,0 2,2-6,0 3,-2 3,3-5,-2 3,-1 2,1-3,0 2,-1 1,3 0,0 0,-3 0,5-1,-2-2,-3 3,10-6,-4 3,-6 3,9-6,-3 2,-6 4,11-8,-5 3,-6 5,11-10,-6 5,-5 5,10-10,-2 5,-8 5,14-7,-6 3,-8 4,9-6,-6 2,-3 4,4-3,-4 3,1-1,-1 1,0 0,0 0,0 0,-10 5,9-3,1-2,0 0,0 1,0-1,-10 3,8-4,2 1</inkml:trace>
  <inkml:trace contextRef="#ctx0" brushRef="#br0" timeOffset="1">-876 1899,'0'0,"0"0,0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0,-1 3,1-3,0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0,9-4,-9 4,0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0,5 2,-5-2,0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0,4-2,-4 2,0 0,0 0,0 0,0 0,0 0,0 0,0 0,0 0,0 0,0 0,0 0,0 0,0 0,0 0,4 0,-4 0,0 0,0 0,0 0,0 0,0 0,0 0,0 0,0 0,0 0,0 0,0 0,0 0,0 0,0 0,0 0,0 0,0 0,0 0,0 0,0 0,0 0,0 0,0 0,0 0,0 0,0 0,0 0,0 0,0 0,0 0,0 0,0 0,0 0,0 0,0 0,0 0,0 0,0 0,0 0,0 0,0 0,0 0,0 0,0 0,0 0,0 0,0 0,0 0,0 0,0 0,0 0,0 0,0 0,3 0,-3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0,4-2,-4 2,0 0,0 0,0 0,0 0,0 0,0 0,0 0,0 0,0 0,0 0,0 0,0 0,0 0,0 0,0 0,0 0,0 0,1-1,-1 1,0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0,-6 0,0 0,0 0,0 0,0 0,0 0,6 0,-6 0,0 0,0 0,0 0,0 0,0 0,0 0,0 0,0 0,0 0,4 0,-4 0,0 0,0 0,1 0,-1 0,0 0,0 0,0 0,25 1,-18-1,-7 0,0 0,0 0,0 0,0 0,0 0,0 0,0 0,13 1,-13-1,0 0,7 3,-7-3,0 0,12 1,-7-2,-5 1,6 0,-3-1,-3 1,4-1,-1 2,-3-1,4 1,-2 0,-2-1,1 1,-1-1,-1-1,1 1,-1-1,2 2,-1-1,0 1,-1-1,1 0,-3-1,1 0,2 1,-1 0,2-1,-1 1,-2-2,0 1,2 1,-2-1,3 3,-1-2</inkml:trace>
</inkml:ink>
</file>

<file path=ppt/ink/ink1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1">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2">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0,44-2,-31 0,-13 2,13-1,-11 2,-2-1,4 0,0 1,-4-1,2 1,-3-1,1 0,1 0,1 0,-2 0,2 0,-2 0,1 0,-1 0,1 1,-1-2,0 1,0 0,0 0,0 0,0 0,0-2,-2 1,2 1,-1-1,1 1,0 0,-1 0,1-1,0 1,0 1,0 0,0-1,0 1,1-2,-1 1,-1-1</inkml:trace>
  <inkml:trace contextRef="#ctx0" brushRef="#br0" timeOffset="3">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4">1375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5,0-3,-1-2,2 5,0-3,-2-2,2 5,-2-3,0-2,1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ink>
</file>

<file path=ppt/ink/ink1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7:43.06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0,-3-1 0,-1-7 0,-3-2 0,-2-5 0,-5-5 1,-3-7-2,-13-6-3,26-2-31,-26 2-2,-5-13-1,5 13-1</inkml:trace>
</inkml:ink>
</file>

<file path=ppt/ink/ink1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3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1">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2">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0,44-2,-31 0,-13 2,13-1,-11 2,-2-1,4 0,0 1,-4-1,2 1,-3-1,1 0,1 0,1 0,-2 0,2 0,-2 0,1 0,-1 0,1 1,-1-2,0 1,0 0,0 0,0 0,0 0,0-2,-2 1,2 1,-1-1,1 1,0 0,-1 0,1-1,0 1,0 1,0 0,0-1,0 1,1-2,-1 1,-1-1</inkml:trace>
  <inkml:trace contextRef="#ctx0" brushRef="#br0" timeOffset="3">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4">1375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5,-1-3,0-2,3 5,-2-3,-1-2,3 5,-3-3,0-2,1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ink>
</file>

<file path=ppt/ink/ink1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-907 1779,'0'0,"0"0,0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0,2 1,-2-1,0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0,-2 5,2-5,0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2,0-2,0 0,0 0,0 0,0 0,0 0,0 0,0 0,0 0,0 0,0 0,0 0,0 0,0 0,0 0,0 0,0 0,0 0,0 0,0 0,0 0,0 0,0 0,0 0,0 4,0-4,0 3,0-3,0 0,0 0,0 0,0 0,0 0,0 0,0 0,0 0,0 0,0 0,0 0,0 0,0 0,0 0,0 0,0 0,0 0,0 11,0-11,0 0,0 0,0 0,0 0,0 0,0 0,-3 35,3-35,0 0,0 0,0 0,0 0,0 0,0 0,0 0,0 0,0 0,0 0,0 0,-2 25,2-25,0 0,0 0,0 0,-2 31,2-31,0 0,0 0,0 0,0 0,0 0,-2 16,2-16,-1 19,1-19,0 0,-1 21,1 8,0-29,0 0,0 24,-1 8,1-32,0 15,1 1,-1-16,0 13,1 3,-1-16,8 108,-6-85,-2-23,1 14,-1-14,0 0,1 2,-1-1,0-1,1 3,0-2,-1-1,21 46,-21-46,5 10,-5-10,8 9,-4-5,-4-4,8 4,-4-2,-4-2,7 0,-3-3,-4 3,5-1,-2-1,-3 2,5-3,-3 2,-2 1,3-1,-1 1,-2 0,5-2,-2-2,-3 4,3-4,-3 4,0-3,0 3,1-6,1 3,-2 3,2-5,-1 2,-1 3,1-2,-1 1,0 1,3 0,-1 0,-2 0,4-2,-2-1,-2 3,7-6,-3 3,-4 3,7-7,-2 3,-5 4,8-9,-3 4,-5 5,7-10,-3 5,-4 5,7-11,-1 6,-6 5,10-8,-4 3,-6 5,7-6,-4 2,-3 4,3-3,-3 3,0-1,0 1,0 0,0 0,0 0,-7 5,6-3,1-2,0 0,0 1,0-1,-7 4,5-5,2 1</inkml:trace>
  <inkml:trace contextRef="#ctx0" brushRef="#br0" timeOffset="1">-888 1907,'0'0,"0"0,0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0,1-3,-1 3,0 0,0 0,0 0,0 0,0 0,1-1,-1 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3,0-3,0 0,0 0,0 0,0 0,0 0,0 0,0 0,0 0,0 0,0 0,0 0,0 0,0 0,0 0,0 0,0 2,0-2,0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0,8 0,-8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0,0 0,0 0,0 0,0 0,0 0,6-3,-6 3,0 0,0 0,0 0,0 0,0 0,0 0,0 0,0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0,4 2,-4-2,0 0,0 0,2 1,-2-1,0 0,0 0,0 0,0 0,0 0,0 0,0 0,0 0,0 0,0 0,0 0,0 0,0 0,0 0,0 0,0 0,0 0,0 0,0 0,0 0,0 0,0 0,0 0,0 0,0 0,0 0,0 0,0 0,0 0,0 0,0 0,0 0,0 0,0 0,0 0,0 0,0 0,0 0,0 0,0 0,0 0,0 0,0 0,0 0,0 0,0 0,0 0,0 0,0 0,0 0,0 0,0 0,0 0,0 0,0 0,0 0,0 0,0 0,0 0,0 0,0 0,0 0,0 0,0 0,0 0,4 1,-4-1,0 0,0 0,0 0,0 0,0 0,0 0,0 0,0 0,2-2,-2 2,0 0,0 0,0 0,0 0,0 0,0 0,0 0,0 0,0 0,0 0,0 0,0 0,0 0,0 0,0 0,0 0,0 0,0 0,0 0,0 0,0 0,0 0,0 0,0 0,0 0,0 0,0 0,0 0,0 0,0 0,0 0,0 0,0 0,0 0,0 0,0 0,0 0,0 0,0 0,0 0,0 0,0 0,0 0,0 0,0 0,0 0,0 0,0 0,0 0,0 0,0 0,0 0,0 0,0 0,0 0,0 0,0 0,0 0,0 0,3-2,-3 2,0 0,0 0,0 0,0 0,0 0,0 0,0 0,0 0,0 0,0 0,0 0,0 0,0 0,0 0,3 0,-3 0,0 0,0 0,0 0,0 0,0 0,0 0,0 0,0 0,0 0,0 0,0 0,0 0,0 0,0 0,0 0,0 0,0 0,0 0,0 0,0 0,0 0,0 0,0 0,0 0,0 0,0 0,0 0,0 0,0 0,0 0,0 0,0 0,0 0,0 0,0 0,0 0,0 0,0 0,0 0,0 0,0 0,0 0,0 0,0 0,0 0,0 0,0 0,0 0,0 0,0 0,0 0,0 0,0 0,2 0,-2 0,0 0,0 0,0 0,0 0,0 0,0 0,0 0,0 0,0 0,0 0,0 0,0 0,0 0,0 0,0 0,0 0,0 0,0 0,0 0,0 0,0 1,0-1,0 0,0 0,0 0,0 0,0 0,0 0,0 0,0 0,0 0,0 0,0 0,0 0,0 0,0 0,0 0,0 0,0 0,0 0,0 0,0 0,0 0,0 0,0 0,0 0,0 0,0 0,0 0,0 0,0 0,0 0,0 0,0 0,0 0,0 0,0 0,0 0,0 0,0 0,0 0,0 0,0 0,0 0,0 0,0 0,0 0,0 0,0 0,1 0,-1 0,0 0,0 0,0 0,0 0,0 0,0 0,0 0,0 0,0 0,0 0,0 0,0 0,0 0,0 0,0 0,0 0,0 0,0 0,0 0,0 0,0 0,0 0,0 0,0 0,1 1,-1-1,0 0,0 0,0 0,0 0,0 0,0 0,0 0,0 0,0 0,0 0,0 0,0 0,0 0,0 0,0 0,0 0,0 0,0 0,0 0,0 0,0 0,0 0,0 0,0 0,0 0,0 0,0 0,0 0,0 0,0 0,0 0,0 0,0 0,0 0,0 0,0 0,0 0,0 0,0 0,3-2,-3 2,0 0,0 0,0 0,0 0,0 0,0 0,0 0,0 0,0 0,0 0,0 0,0 0,0 0,0 0,0 0,0 0,0 0,1-2,-1 2,0 0,0 0,0 0,0 0,0 0,0 0,0 0,0 0,0 0,0 0,0 0,0 0,0 0,0 0,0 0,0 0,0 0,0 0,0 0,0 0,0 0,0 0,0 0,0 0,0 0,0 0,0 0,0 0,0 0,0 0,3-2,-3 2,0 0,0 0,0 0,0 0,0 0,0 0,0 0,0 0,0 0,0 0,0 0,0 0,0 0,0 0,1 2,-1-2,0 0,0 0,0 0,0 0,0 0,0 0,0 0,0 0,0 0,0 0,0 0,0 0,0 0,0 0,0 0,0 0,0 0,0 0,0 0,0 0,0 0,0 0,0 0,0 0,0 0,0 0,0 0,3 0,-3 0,0 0,0 0,0 0,0 0,0 0,0 0,0 0,0 0,0 0,0 0,2-1,-2 1,0 0,0 0,0 0,0 0,0 0,0 0,0 0,0 0,0 0,0 0,0 0,0 0,0 0,0 0,0 0,0 0,0 0,0 0,0 0,0 0,0 0,3 1,-3-1,0 0,0 0,0 0,0 0,0 0,0 0,0 0,0 0,1 1,-1-1,0 0,0 0,0 0,0 0,0 0,0 0,0 0,0 0,0 0,0 0,0 0,0 0,0 0,0 0,0 0,5 1,-5-1,0 0,0 0,0 0,0 0,0 0,4-1,-4 1,0 0,0 0,0 0,0 0,0 0,0 0,0 0,0 0,0 0,3 0,-3 0,0 0,0 0,1 0,-1 0,0 0,0 0,0 0,19 2,-14-2,-5 0,0 0,0 0,0 0,0 0,0 0,0 0,0 0,9 1,-9-1,0 0,5 2,-5-2,0 0,9 2,-5-3,-4 1,5-1,-3 0,-2 1,3-1,-1 2,-2-1,3 2,-2-1,-1-1,1 1,-1-1,-1-1,1 1,0-1,0 2,0-1,0 1,0-1,0 0,-3-1,2 0,1 1,-1-1,2 0,-1 1,-2-1,1 0,1 1,-2-1,3 3,-1-2</inkml:trace>
</inkml:ink>
</file>

<file path=ppt/ink/ink1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42"/>
    </inkml:context>
    <inkml:brush xml:id="br0">
      <inkml:brushProperty name="width" value="0.06667" units="cm"/>
      <inkml:brushProperty name="height" value="0.06667" units="cm"/>
      <inkml:brushProperty name="fitToCurve" value="1"/>
    </inkml:brush>
  </inkml:definitions>
  <inkml:trace contextRef="#ctx0" brushRef="#br0">758 147,'0'0,"0"0,0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0,-28-6,28 6,0 0,0 0,0 0,0 0,0 0,0 0,0 0,0 0,0 0,0 0,0 0,0 0,0 0,0 0,0 0,0 0,0 0,0 0,0 0,0 0,0 0,0 0,0 0,0 0,0 0,0 0,0 0,0 0,0 0,0 0,0 0,0 0,0 0,0 0,0 0,0 0,0 0,0 0,0 0,0 0,0 0,0 0,0 0,0 0,0 0,0 0,0 0,0 0,0 0,0 0,0 0,0 0,0 0,0 0,0 0,0 0,0 0,0 0,0 0,0 0,0 0,0 0,0 0,0 0,0 0,0 0,0 0,0 0,0 0,0 0,0 0,0 0,0 0,0 0,0 0,0 0,0 0,0 0,-3-4,3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0,3-15,-3 15,0 0,0 0,0 0,0 0,0 0,0 0,0 0,0 0,0 0,0 0,0 0,0 0,0 0,0 0,0 0,0 0,0 0,0 0,0 0,0 0,0 0,0 0,0 0,0 0,0 0,0 0,0 0,0 0,0 0,0 0,0 0,0 0,0 0,0 0,0 0,0 0,0 0,0 0,0 0,0 0,0 0,0 0,0 0,0 0,0 0,0 0,0 0,0 0,0 0,0 0,0 0,0 0,0 0,0 0,0 0,0 0,0 0,0 0,0 0,0 0,0 0,0 0,0 0,0 0,0 0,0 0,0 0,0 0,0 0,0 0,0 0,0 0,0 0,0 0,0 0,0 0,0 0,0 0,4-13,-4 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0,7-21,-7 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0,0-12,0 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0,2-17,-2 17,0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0,4-14,-4 14,0 0,0 0,0 0,0 0,0 0,0 0,0 0,0 0,0 0,0 0,0 0,0 0,0 0,0 0,0 0,0 0,0 0,0 0,0 0,0 0,0 0,0 0,0 0,0 0,0 0,0 0,0 0,0 0,0 0,0 0,0 0,0 0,0 0,0 0,0 0,0 0,0 0,0 0,0 0,0 0,0 0,0 0,0 0,0 0,0 0,0 0,0 0,0 0,0 0,0 0,0 0,0 0,0 0,0 0,0 0,0 0,0 0,0 0,0 0,0 0,0 0,0 0,0 0,0 0,0 0,0 0,0 0,0 0,0 0,0 0,0 0,0 0,0 0,0 0,0 0,0 0,0 0,0 0,7-9,-7 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0,20-15,-20 15,0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0,6 6,-6-6,0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5,-7-5,0 0,0 0,0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0,-5 4,5-4,0 0,-4 2,4-2,0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0,9 2,-9-2,0 0,0 0,0 0,0 0,0 0,0 0,0 0,0 0,0 0,0 0,0 0,0 0,0 0,0 0,0 0,0 0,0 0,0 0,0 0,0 0,0 0,0 0,0 0,0 0,0 0,0 0,0 0,0 0,0 0,0 0,0 0,0 0,0 0,0 0,0 0,0 0,0 0,0 0,0 0,0 0,0 0,0 0,0 0,0 0,0 0,0 0,0 0,0 0,0 0,0 0,0 0,0 0,0 0,0 0,0 0,0 0,0 0,0 0,0 0,0 0,0 0,0 0,0 0,0 0,0 0,0 0,0 0,0 0,0 0,0 0,0 0,0 0,0 0,0 0,0 0,0 0,4 10,-4-10,0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0,0 2,0-2,0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0,-11 25,11-25,0 0,0 0,0 0,0 0,0 0,0 0,0 0,0 0,0 0,0 0,0 0,0 0,0 0,0 0,0 0,0 0,0 0,0 0,0 0,0 0,0 0,0 0,0 0,0 0,0 0,0 0,0 0,0 0,0 0,0 0,0 0,0 0,0 0,0 0,0 0,0 0,0 0,0 0,0 0,0 0,0 0,0 0,0 0,0 0,0 0,0 0,0 0,0 0,0 0,0 0,0 0,0 0,0 0,-5 4,5-4,0 0,0 0,0 0,0 0,0 0,0 0,0 0,0 0,0 0,0 0,0 0,0 0,0 0,0 0,0 0,0 0,0 0,0 0,0 0,0 0,0 0,0 0,0 0,0 0,0 0,0 0,0 0,0 0,0 0,0 0,0 0,0 0,0 0,0 0,0 0,0 0,0 0,0 0,0 0,0 0,0 0,0 0,0 0,0 0,0 0,0 0,0 0,0 0,0 0,0 0,0 0,0 0,0 0,0 0,0 0,0 0,0 0,0 0,0 0,0 0,0 0,0 0,0 0,0 0,0 0,0 0,0 0,0 0,0 0,0 0,0 0,0 0,0 0,0 0,-4 6,4-6,0 0,0 0,0 0,0 0,0 0,0 0,0 0,0 0,0 0,0 0,0 0,0 0,0 0,0 0,0 0,0 0,0 0,0 0,0 0,0 0,0 0,0 0,0 0,0 9,0-9,0 0,0 0,0 0,0 0,0 0,0 0,0 0,0 0,0 0,0 0,0 0,0 0,0 0,0 0,0 0,0 0,0 0,0 0,0 0,0 0,0 0,0 0,0 0,0 0,0 0,0 0,0 0,0 0,0 0,0 0,0 0,0 0,0 0,0 0,0 0,0 0,0 0,0 0,0 0,0 0,0 0,0 0,0 0,0 0,0 0,0 0,0 0,0 0,0 0,0 0,0 0,0 0,0 0,0 0,0 0,0 0,0 0,0 0,0 0,0 0,0 0,0 0,0 0,0 0,0 0,0 0,0 0,0 0,0 0,0 0,0 0,0 0,0 0,0 0,0 0,0 0,2 8,-2-8,0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0,5 6,-5-6,0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0,-9 3,9-3,0 0,0 0,0 0,0 0,0 0,0 0,0 0,0 0,0 0,0 0,0 0,0 0,0 0,0 0,0 0,0 0,0 0,0 0,0 0,0 0,0 0,0 0,0 0,0 0,0 0,0 0,0 0,0 0,0 0,0 0,0 0,0 0,0 0,0 0,0 0,0 0,0 0,-9 2,9-2,0 0,0 0,0 0,0 0,0 0,0 0,0 0,0 0,0 0,0 0,0 0,0 0,0 0,0 0,0 0,0 0,0 0,0 0,0 0,0 0,0 0,0 0,0 0,0 0,0 0,0 0,0 0,0 0,0 0,0 0,0 0,0 0,0 0,0 0,0 0,0 0,0 0,0 0,0 0,0 0,0 0,0 0,0 0,0 0,0 0,0 0,0 0,0 0,0 0,0 0,0 0,0 0,0 0,0 0,0 0,0 0,0 0,0 0,0 0,0 0,0 0,0 0,0 0,0 0,0 0,0 0,0 0,0 0,0 0,0 0,0 0,0 0,0 0,-9 8,9-8,0 0,0 0,0 0,0 0,0 0,0 0,0 0,0 0,0 0,0 0,0 0,0 0,0 0,0 0,0 0,0 0,0 0,0 0,0 0,0 0,0 0,0 0,0 0,0 0,0 0,0 0,0 0,0 0,0 0,0 0,0 0,0 0,0 0,0 0,5 6,-5-6,0 0,0 0,0 0,0 0,0 0,0 0,0 0,0 0,0 0,0 0,0 0,0 0,0 0,0 0,0 0,0 0,0 0,0 0,0 0,0 0,0 0,0 0,0 0,0 0,0 0,0 0,0 0,0 0,0 0,0 0,0 0,0 0,0 0,0 0,0 0,0 0,4 13,-4-13,0 0,0 0,0 0,0 0,0 0,0 0,0 0,0 0,0 0,0 0,0 0,0 0,0 0,0 0,0 0,0 0,0 0,0 0,0 0,0 0,0 0,0 0,0 0,0 0,0 0,0 0,0 0,0 0,0 0,0 0,0 0,0 6,0-6,0 0,0 0,0 0,0 0,0 0,0 0,0 0,0 0,0 0,0 0,0 0,0 0,0 0,0 0,0 0,0 0,0 0,0 0,0 0,0 0,0 0,0 0,0 0,0 0,0 0,0 0,0 0,0 0,0 0,0 0,0 0,0 0,0 0,0 0,0 0,0 0,0 0,0 0,0 0,-7 13,7-13,0 0,0 0,0 0,0 0,0 0,0 0,0 0,0 0,0 0,0 0,0 0,0 0,0 0,0 0,0 0,0 0,0 0,0 0,0 0,0 0,0 0,0 0,0 0,0 0,0 0,0 0,0 0,0 0,0 0,0 0,0 0,0 0,0 0,0 0,0 0,0 0,0 0,0 0,0 0,0 0,0 0,0 0,0 0,0 0,-2 7,2-7,0 0,0 0,0 0,0 0,0 0,0 0,0 0,0 0,0 0,0 0,0 0,0 0,0 0,0 0,0 0,0 0,0 0,0 0,0 0,0 0,0 0,0 0,0 0,0 0,0 0,0 0,0 0,0 0,0 0,0 0,0 0,0 0,0 0,0 0,0 0,0 0,0 0,0 0,0 0,0 0,0 0,0 0,0 0,0 0,0 0,0 0,0 0,0 0,0 0,0 0,0 0,0 0,0 0,-8 14,8-14,0 0,0 0,0 0,0 0,0 0,0 0,0 0,0 0,0 0,0 0,0 0,0 0,0 0,0 0,0 0,0 0,0 0,0 0,0 0,0 0,0 9,0-9,0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0,-2 2,2-2,0 0,0 0,0 0,0 0,0 0,0 0,0 0,0 0,0 0,0 0,0 0,0 0,0 0,0 0,0 0,0 0,0 0,0 0,0 0,0 0,0 0,0 0,0 0,0 0,0 0,0 0,0 0,0 0,0 0,0 0,0 0,0 0,-2 4,2-4,0 0,0 0,0 0,0 0,0 0,0 0,0 0,0 0,0 0,0 0,0 0,0 0,0 0,0 0,0 0,-2 2,2-2,0 0,0 0,0 0,0 0,0 0,0 0,0 0,0 0,0 0,0 0,0 0,0 0,0 0,0 0,0 0,0 0,0 0,0 0,0 0,0 0,0 0,0 0,0 0,0 0,0 0,0 0,0 0,0 0,0 0,0 7,0-7,0 0,0 0,0 0,0 0,0 0,0 0,0 0,0 0,0 0,0 0,0 0,0 0,-2 2,2-2,0 0,0 0,0 0,0 0,0 0,0 0,0 0,0 0,0 0,0 0,0 0,0 0,0 0,0 0,0 0,0 0,0 0,0 0,0 0,0 0,0 0,0 0,-51 126,51-126,0 0,0 0,0 0,0 0,0 0,0 0,0 0,0 0,0 0,-2 17,2-17,0 0,0 0,0 0,0 0,0 0,0 0,0 0,0 0,0 0,0 0,0 0,0 0,0 0,0 0,0 0,0 0,0 0,0 2,0-2,0 0,0 0,0 0,0 0,0 0,0 0,0 0,0 0,0 0,0 0,0 0,0 0,0 0,0 0,0 0,0 0,0 0,0 0,0 0,0 1,0-1,0 0,0 0,0 0,0 0,0 0,0 0,0 0,0 4,0-4,0 0,0 0,0 0,2 6,-2-4,0-2,0 0,0 0,0 0,0 0,0 0,0 0,0 0,0 0,0 0,0 0,0 0,0 0,0 0,0 9,0-9,0 0,0 0,0 0,0 0,0 2,0-2,0 0,0 0,0 0,0 0,0 0,0 0,0 0,0 10,0-10,0 0,0 4,0-4,0 0,0 11,0-9,0-2,-4 99,4-97,0-2,0 7,-3-5,3-2,-2 10,2-7,0-3,-2 10,0-6,2-4,-5 13,5-7,0-6,-6 11,4-5,2-6,-5 13,1-5,4-8,-9 22,0 5,9-27,-8 21,8-21,-14 26,14-26,-11 21,-2 6,13-27,-9 21,-2 2,11-23,-11 22,-2 7,13-29,-9 19,1 4,8-23,-9 19,-2 4,11-23,-7 20,-1 5,8-25,-5 15,1 2,4-17,0 21,0-21,-5 25,5-25,-4 17,2 4,2-21,-5 25,3 9,2-34,-4 23,-1-2,5-21,-2 30,-4 8,6-38,-5 23,5-23,-4 26,4-26,-7 31,1 5,6-36,-7 23,1 7,6-30,-9 32,-9 8,18-40,-4 21,-5 4,9-25,-4 19,-3-2,7-17,-4 25,-3 9,7-34,-4 25,-1 5,5-30,-4 23,4-23,-5 26,5-26,0 21,0 6,0-27,-2 25,-4 5,6-30,-5 25,1 7,4-32,-9 30,-2 10,11-40,-6 29,-3 11,9-40,-9 28,-2 8,11-36,-7 25,-6 7,13-32,-6 25,6-25,0 0,-7 34,7-34,-2 21,-3 4,5-25,-4 22,0 7,4-29,-5 25,-3 9,8-34,-5 23,1 5,4-28,-5 23,5-23,-4 27,4-27,-4 26,-3 10,7-36,-7 27,1 11,6-38,-2 24,-5 7,7-31,-4 25,-3 9,7-34,-4 24,-1 5,5-29,-9 23,1 9,8-32,-57 184,46-146,11-38,0 2,0-2,0 2,0-2,-3 4,6-2,-3-2,0 81,-5-67,5-14,0 0,0 0,0 0,-4 36,6-27,-2-9,2 12,-2-8,0-4,2 9,1-9,-3 0,2 10,0-3,-2-7,0 8,0-8,-4 2,4-2,0 2,4 3,-4-5,0 2,-2-2,2 0,-5 2,5-2,0 0,5 8,-1-6,-4-2,-2 7,2-7,-4 0,4 0,-3 2,3-2,0 0,5 0,-5 2,0-2,0 2,0 0,0-2,-5-2,5-2,0 4,-2-8,2 8,0-3,0 3,2-10,-2 3,0 7,0-14,-8 9,8 5,-9-10,2 4,7 6,0-9,7 3,-7 6,4-7,-6 3,2 4,-2-8,2 4,0 4,-5-5,1 1,4 4,-4-6,4 6,0 0,-5-6,5 6,0-5,5 1,-5 4,2-6,-4 6,2 0,-3-5,3 1,0 4,-2-4,2 4,0 0,0-2,5-2,-5 4,2-5,-2 1,0 4,2-8,-2 4,0 4,0-7,-2-5,2 12,0-9,2 3,-2 6,4-11,-4 5,0 6,3-13,-1 5,-2 8,0-11,0 7,0 4,4-11,-4 11,5-12,-5 12,8-19,-1 8,-7 11,11-23,-4 10,-7 13,2-25,-2 12,0 13,2-25,5 12,-7 13,13-31,-5 12,-8 19,7-34,-9 11,2 23,-7-32,5 13,2 19,4-30,-4 30,5-19,-5 19,0 0,6-38,-3 19,-3 19,8-35,-3 13,-5 22,4-33,-4 18,0 15,2-32,5 13,-7 19,9-42,-9 14,0 28,17-48,1 23,-18 25,13-34,-15 15,2 19,2-32,-2 32,7-19,-7 19,8-36,-1 15,-7 21,7-36,-3 23,-4 13,18-37,-1 15,-17 22,9-40,-16 11,7 29,-4-43,6 20,-2 23,-2-34,-5 17,7 17,0-35,9 16,-9 19,9-38,-9 38,-2-28,2 28,11-46,13 25,-24 21,26-36,-24 13,-2 23,14-47,-8 17,-6 30,18-52,-5 22,-13 30,11-46,-11 27,0 19,4-40,-1 14,-3 26,-7-40,-4 19,11 21,-4-38,4 38,0 0,4-17,-4 17,4-34,-1 7,-3 27,15-42,0 16,-15 26,16-40,-14 19,-2 21,20-38,-5 13,-15 25,20-36,-9 15,-11 21,17-36,-6 17,-11 19,13-34,-2 17,-11 17,22-34,-11 11,-11 23,16-32,-10 15,-6 17,14-31,-12 10,-2 21,9-28,-1 16,-8 12,5-26,-12 9,7 17,-6-29,6 29,6-11,-6 11,9-25,0 10,-9 15,8-27,-8 12,0 15,-4-25,0 14,4 11,0-21,2 12,-2 9,6-19,-1 9,-5 10,4-19,-4 8,0 11,9-17,-5 7,-4 10,11-13,-11 13,5-10,-5 10,6-19,-1 10,-5 9,6-19,1 9,-7 10,2-15,-2 7,0 8,7-15,-3 8,-4 7,9-19,-7 7,-2 12,4-17,3 10,-7 7,9-12,-11 7,2 5,2-10,-2 10,4-6,-4 6,9-13,-2 5,-7 8,6-13,-4 7,-2 6,5-9,-1 5,-4 4,9-7,-5 3,-4 4,3-8,-6 6,3 2,3-4,-1 6,-2-2,6 2,-6-4,0 2,-2 0,2 0,-4-2,4 2,-2 4,6 2,-4-6,2 6,-2-3,0-3,0 8,0-4,0-4,-4 9,-3-5,7-4,-13 8,4-3,9-5,0 2,0-2,0 0,-9 25,5-15,4-10,-4 11,4-11,-5 8,5-8,-4 13,2-6,2-7,-5 14,3-7,2-7,0 14,0-5,0-9,-2 13,0-5,2-8,-3 0,3 2,0-2,-24 30,22-20,2-10,-6 13,-1-7,7-6,-2 0,2 0,0 0,0 0,-2 4,2-4,0 0,-3 5,1-3,2-2,-2 6,0-4,2-2,-2 9,2-7,0-2,-3 15,3-15,-2 14,2-14,-4 26,-1 7,5-33,-4 38,-9 7,13-45,-13 44,-7 17,20-61,-7 28,-4 4,11-32,-15 46,-11 11,26-57,-16 36,-8 12,24-48,-15 30,-3 10,18-40,-13 30,13-30,-18 40,18-40,-8 21,-6 13,14-34,-4 25,0 13,4-38,-5 23,1 13,4-36,-2 26,-3 9,5-35,0 26,-2 7,2-33,-4 28,-3 8,7-36,-6 32,-3 10,9-42,-7 32,-4 12,11-44,-9 36,-15 14,24-50,-4 13,4-13,-5 17,5-17,-4 21,-3 2,7-23,-2 23,-4 5,6-28,-7 21,3 9,4-30,-5 17,3 1,2-18,-2 26,2 14,0-40,-2 29,-3-1,5-28,-2 29,-2 5,4-34,-2 26,2-26,-9 34,9-34,0 19,-5 8,5-27,-4 27,-5 9,9-36,-2 19,-2 5,4-24,-5 35,-4 10,9-45,-4 25,4-25,-2 27,2-27,-5 26,3 8,2-34,-2 23,2 4,0-27,-2 24,-3 7,5-31,-2 26,0 3,2-29,-4 23,1 5,3-28,-2 23,2 2,0-25,0 21,-2 1,2-22,-2 23,2-23,-4 31,4-31,-3 24,-1 5,4-29,-2 15,0-6,2-9,-3 16,1 1,2-17,-4 21,-1 3,5-24,-55 217,55-192,0-25,0 24,-2-18,2-6,0 0,0 0,0 0,0 4,0-4,0 0,0 0,-6 43,6-31,0-12,0 11,0-9,0-2,0 6,-5-2,5-4,-2 0,2 0,0 0,4 0,-4 0,3 0,-3 0,0-2,0 0,0 2,-3-6,1 2,2 4,2-7,1 7,-3 0,-3 0,3 0,0 0,-15 0,15 0,0 0,0 0,0 0,0 0,-6 0,3 0,3 0,0-2,0 2,0-8,0 8,0-5,-4 1,4 4</inkml:trace>
</inkml:ink>
</file>

<file path=ppt/ink/ink1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43"/>
    </inkml:context>
    <inkml:brush xml:id="br0">
      <inkml:brushProperty name="width" value="0.00882" units="cm"/>
      <inkml:brushProperty name="height" value="0.00882" units="cm"/>
      <inkml:brushProperty name="fitToCurve" value="1"/>
    </inkml:brush>
  </inkml:definitions>
  <inkml:trace contextRef="#ctx0" brushRef="#br0">677 103,'0'0,"0"0,0 0,0 0,0 0,0 0,0 0,0 0,0 0,0 0,0 0,0 0,0 0,0 0,0 0,0 0,7-5,-7 5,0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0,12-8,-12 8,0 0,0 0,0 0,0 0,0 0,0 0,0 0,0 0,0 0,0 0,0 0,0 0,0 0,0 0,0 0,0 0,0 0,0 0,0 0,0 0,0 0,0 0,0 0,0 0,0 0,0 0,0 0,0 0,0 0,0 0,0 0,0 0,0 0,0 0,0 0,0 0,0 0,0 0,0 0,0 0,0 0,0 0,0 0,0 0,0 0,0 0,0 0,0 0,0 0,0 0,0 0,0 0,0 0,0 0,0 0,0 0,0 0,0 0,0 0,0 0,0 0,0 0,0 0,0 0,0 0,0 0,0 0,0 0,0 0,0 0,0 0,0 0,0 0,0 0,0 0,0 0,0 0,0 0,7-7,-7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0,4-8,-4 8,0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0,3-11,-3 11,0 0,0 0,0 0,0 0,0 0,0 0,0 0,0 0,0 0,0 0,0 0,0 0,0 0,0 0,0 0,0 0,0 0,0 0,0 0,0 0,0 0,0 0,0 0,0 0,0 0,0 0,0 0,0 0,0 0,0 0,0 0,0 0,0 0,0 0,0 0,0 0,0 0,0 0,0 0,0 0,0 0,0 0,0 0,0 0,0 0,0 0,0 0,0 0,0 0,0 0,0 0,0 0,0 0,0 0,0 0,0 0,0 0,0 0,0 0,0 0,0 0,0 0,0 0,0 0,0 0,0 0,0 0,0 0,0 0,0 0,0 0,0 0,0 0,0 0,0 0,0 0,0 0,0 0,0-10,0 10,0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0,2-13,-2 13,0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0,3-8,-3 8,0 0,0 0,0 0,0 0,0 0,0 0,0 0,0 0,0 0,0 0,0 0,0 0,0 0,0 0,0 0,0 0,0 0,0 0,0 0,0 0,0 0,0 0,0 0,0 0,0 0,0 0,0 0,0 0,0 0,0 0,0 0,0 0,0 0,0 0,0 0,0 0,0 0,0 0,0 0,0 0,0 0,0 0,0 0,0 0,0 0,0 0,0 0,0 0,0 0,0 0,0 0,0 0,0 0,0 0,0 0,0 0,0 0,0 0,0 0,0 0,0 0,0 0,0 0,0 0,0 0,0 0,0 0,0 0,0 0,0 0,0 0,0 0,0 0,0 0,0 0,0 0,0 0,0 0,5-4,-5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0,4-5,-4 5,0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0,-1 0,1 0,0 0,0 2,0-2,0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 17,14-17,0 0,0 0,0 0,0 0,0 0,0 0,0 0,0 0,0 0,0 0,0 0,0 0,0 0,0 0,0 0,0 0,0 0,0 0,0 0,0 0,0 0,0 0,0 0,0 0,0 0,0 0,0 0,0 0,0 0,0 0,0 0,0 0,0 0,0 0,0 0,0 2,0-2,0 0,0 0,0 0,0 0,0 0,0 0,0 0,0 0,0 0,0 0,0 0,0 0,0 0,0 0,0 0,0 0,0 0,0 0,0 0,0 0,0 0,0 0,0 0,0 0,0 0,0 0,0 0,0 0,0 0,0 0,0 0,0 0,0 0,0 0,0 0,0 0,0 0,0 0,0 2,0-2,0 0,0 0,0 0,0 0,0 0,0 0,0 0,0 0,0 0,0 0,0 0,0 0,0 0,0 0,0 0,0 0,0 0,0 0,0 0,0 0,0 0,0 0,0 0,0 0,0 0,0 0,0 0,0 0,0 0,0 0,0 0,0 0,-1 0,1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3,0-3,0 0,0 0,0 0,0 0,0 0,0 0,0 0,0 0,0 0,0 0,0 0,0 0,0 0,0 0,0 0,0 0,0 0,0 0,0 0,0 0,0 0,0 0,0 0,0 0,0 0,-2 2,2-2,0 0,0 0,0 0,0 0,0 0,0 0,0 0,0 0,0 0,0 0,0 0,0 0,0 0,0 0,0 0,0 0,0 0,0 0,0 0,0 0,0 0,0 0,0 0,0 0,0 0,0 0,0 0,0 0,0 0,0 0,0 0,0 0,0 0,0 0,0 0,0 0,0 0,0 0,0 0,0 0,0 0,0 0,0 0,0 0,0 0,-2 6,2-6,0 0,0 0,0 0,0 0,0 0,0 0,0 0,0 0,0 0,0 0,0 0,0 0,0 0,0 0,0 0,0 0,0 0,0 0,0 0,0 0,0 0,0 0,0 2,0-2,0 0,0 0,0 0,0 0,0 0,0 0,0 0,0 0,0 0,0 0,0 0,0 0,0 0,0 0,0 0,0 0,0 0,0 0,0 0,0 0,0 0,0 0,0 0,0 0,-1 7,1-7,0 0,0 0,0 0,0 0,0 0,0 0,0 0,0 0,0 0,0 0,0 0,0 0,0 0,0 0,0 0,0 0,0 0,0 0,0 0,-2 2,2-2,0 0,0 0,0 0,0 0,0 0,0 0,0 0,0 0,0 0,0 0,0 0,0 0,0 0,0 0,0 0,0 0,0 0,0 0,0 0,0 0,0 0,0 0,0 0,0 0,0 0,0 0,0 0,0 0,0 0,0 0,0 0,0 0,0 0,0 0,0 0,0 0,0 0,-2 10,2-10,0 0,0 0,0 0,0 0,0 0,0 0,0 0,0 0,0 0,0 0,0 0,0 0,0 0,0 1,0-1,0 0,0 0,0 0,0 0,0 0,0 0,0 0,0 0,0 0,0 0,0 0,0 0,0 0,0 0,0 0,0 0,0 0,0 0,0 0,0 0,0 0,0 0,0 0,0 0,0 0,0 0,0 0,0 0,0 0,0 0,0 0,-3 12,3-12,0 0,0 0,0 0,0 0,0 0,0 0,0 0,0 0,0 0,0 0,0 0,0 0,0 0,-6 22,6-22,0 0,0 0,0 0,0 0,0 0,0 0,0 0,0 0,0 0,0 0,0 0,0 0,0 0,0 0,0 0,0 0,0 0,0 0,0 0,0 0,0 0,0 0,0 0,0 0,-3 21,3-21,0 0,0 0,0 0,0 0,0 0,0 0,0 0,0 0,0 0,0 0,-5 22,5-22,0 0,0 0,0 0,0 0,0 0,0 0,0 0,0 0,0 0,0 0,0 0,0 0,0 0,0 0,0 0,0 0,0 0,0 0,0 0,-4 23,4-23,0 0,0 0,0 0,0 0,0 0,0 0,0 0,-5 28,5-28,0 0,0 0,0 0,0 0,0 0,0 0,0 0,0 0,0 0,0 0,0 0,0 0,0 0,-2 19,2-19,0 0,0 0,0 0,0 0,0 0,0 0,0 0,0 0,0 0,-5 20,5-20,0 0,0 0,0 0,0 0,0 0,-3 17,3-17,-2 23,2-23,0 0,-3 19,-1 7,4-26,-3 22,-4 10,7-32,-4 17,-3 8,7-25,-2 11,-1 2,3-13,-2 11,-1 2,3-13,-4 15,3 4,1-19,-6 17,3 7,3-24,-4 12,4-1,0-11,-19 135,19-107,0-28,0 2,-1-2,1 0,0 4,0-2,0-2,-2 5,2-5,0 2,0-2,-2 8,2-6,0-2,-2 9,2-5,0-4,-1 7,-3 5,4-12,-3 24,-6 6,9-30,-5 24,5-24,-9 32,9-32,-5 25,-5 14,10-39,-6 15,1 6,5-21,-5 17,0 9,5-26,-5 26,-2 14,7-40,-7 35,7-35,-12 49,12-49,-7 30,-6 9,13-39,-7 27,-3 8,10-35,-7 23,-2 9,9-32,-6 24,-3 8,9-32,-5 26,-2 12,7-38,-2 22,-3 8,5-30,-4 29,-3 8,7-37,-8 32,8-32,-11 43,11-43,-10 32,-2 11,12-43,-9 30,0 12,9-42,-5 22,-2 8,7-30,-5 34,-2 11,7-45,-5 37,-4 10,9-47,-7 40,-7 9,14-49,-8 30,-3 9,11-39,-7 34,-1 7,8-41,-9 34,-1 11,10-45,-7 30,0 11,7-41,-7 32,1 9,6-41,-5 30,0 10,5-40,-2 24,2-24,-5 28,5-28,-3 23,-4 9,7-32,-4 17,1 9,3-26,-5 22,-2 8,7-30,-4 19,1 6,3-25,-2 9,0-1,2-8,-17 88,17-86,0-2,-2 5,2-1,0-4,-2 7,2-7,0 4,0-4,-1 10,1-5,0-5,-2 11,0 1,2-12,-2 9,2 2,0-11,-17 152,17-138,0-14,0 15,0-15,0 3,0-3,-2 6,4-4,-2-2,-2 2,2-2,0 0,2 2,-2-1,0-1,2 0,-2 2,0-2,-2 4,0-2,2-2,2 4,2-1,-4-3,1 2,-2 0,1-2,0 4,0-4,0 4,0-4,0 9,-2-3,2-6,0 5,2-3,-2-2,3 2,-3 0,0-2,0 2,-2-2,2 0,-1 0,-1 0,2 0,-2-2,4 2,-2 0,0 2,0-2,0 0,2-2,-2 2,0 0,0 0,0-4,-4 0,4 4,-2-5,4 3,-2 2,0-6,-2 3,2 3,-1-4,1 2,0 2,-2-2,2 2,0 0,0 0,0-2,0-2,0 4,0-5,-2 3,2 2,-3-4,1 2,2 2,-4-5,4 1,0 4,-3-8,0 1,3 7,-4-11,4 5,0 6,-3-13,1 2,2 11,-5-10,5 10,0-4,0 4,-2-5,0-1,2 6,-3-19,-1 1,4 18,-3-34,1 11,2 23,-2-30,2 23,0 7,-3-19,-2 6,5 13,-2-36,2 4,0 32,-5-33,5 27,0 6,-2-11,2 11,-2-6,2 6,-3-11,1 7,2 4,0-9,0 3,0 6,0-6,2 8,-2-2,0 2,0-2,0 0,-2 0,2 0,0 0,5 13,-7-11,2-2,2 6,-2-6,0 0,2 4,-2-4,-2 3,2-3,0 0,-2 4,2-2,0-2,4 6,-2-1,-2-5,3 8,-5-3,2-5,0 4,0-4,0 0,2 2,-2 0,0-2,0 4,2-2,-2-2,2 7,-2-5,0-2,3 9,-3-9,0 0,0 4,0-4,5 19,2 7,-7-26,7 17,-2 7,-5-24,6 19,1 4,-7-23,41 129,-32-103,-9-26,10 29,-8-24,-2-5,0 6,0-6,0 0,12 34,-7-23,-5-11,7 15,-7-15,6 5,-6-5,3 6,-5-4,2-2,0 0,-1 0,1 0,0-2,-2-2,2 4,0-5,2 5,-2 0,3-2,0 4,-3-2,0 0,4-2,-4-2,0 4,0-6,0 1,0 5,2-6,-1 2,-1 4,4-3,-2 1,-2 2,3-8,-1 1,-2 7,2-15,3 5,-5 10,7-20,0 3,-7 17,10-24,-10 24,9-12,-9 12,15-26,-4 5,-11 21,31-45,-5 13,-26 32,36-48,-18 25,-18 23,22-28,-15 17,-7 11,7-12,-7 11,0 1,0-4,2 2,-2 2,2-2,-2 2,0 0,-2 0,2 4,0-4,0 2,-2 0,2-2,-1 0,-1 1,2-1,-2 2,4 2,-2-4,-2 4,0-4,2 0,-1 0,1 0,-2 0,2 0</inkml:trace>
  <inkml:trace contextRef="#ctx0" brushRef="#br0" timeOffset="1">781 41,'0'0,"0"0,0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0,-12-3,12 3,0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0,-3 2,3-2,0 0,0 0,-4 2,4-2,0 0,0 0,0 0,0 0,0 0,0 0,0 0,0 0,0 0,0 0,0 0,0 0,0 0,0 0,0 0,0 0,0 0,0 0,0 0,0 0,0 0,0 0,0 0,0 0,0 0,0 0,0 0,0 0,0 0,0 0,0 0,0 0,0 0,0 0,0 0,0 0,0 0,0 0,0 0,0 0,0 0,0 0,0 0,0 0,0 0,0 0,0 0,0 0,0 0,0 0,0 0,0 0,0 0,0 0,0 0,0 0,0 0,0 0,0 0,0 0,0 0,0 0,0 0,0 0,0 0,-2 2,2-2,0 0,0 0,0 0,0 0,0 0,0 0,0 0,0 0,4 2,-4-2,0 0,0 0,0 0,0 0,0 0,0 0,0 0,0 0,0 0,0 0,0 0,0 0,0 0,0 0,0 0,0 0,0 0,0 0,0 0,0 0,0 0,0 0,0 0,0 0,0 0,0 0,0 0,0 0,0 0,0 0,0 0,0 0,0 0,0 0,0 0,0 0,0 0,0 0,0 0,0 0,0 0,0 0,0 0,0 0,0 0,0 0,0 0,0 0,0 0,0 0,0 0,0 0,0 0,0 0,0 0,0 0,0 0,0 0,0 0,-2 6,2-6,0 0,0 0,0 0,0 0,0 0,0 0,0 0,0 0,0 0,0 0,0 0,0 0,0 0,0 0,-3 1,3-1,0 0,0 0,0 0,0 0,0 0,0 0,0 0,0 0,0 0,0 0,0 0,0 0,0 0,0 0,0 0,0 0,0 0,0 0,0 0,0 0,0 0,0 0,0 0,0 0,0 0,0 0,0 0,0 0,0 0,0 0,0 0,0 0,0 0,0 0,0 0,0 0,0 0,0 0,0 0,0 0,0 0,0 0,0 0,0 0,0 0,0 0,0 0,0 0,0 0,0 0,0 0,0 0,0 0,-7 4,7-4,0 0,0 0,0 0,0 0,0 0,0 0,0 0,0 0,0 0,0 0,0 0,0 0,0 0,0 0,0 0,0 0,0 0,0 0,0 0,0 0,-2 4,2-4,0 0,0 0,0 0,0 0,0 0,0 0,0 0,0 0,0 0,0 0,0 0,0 0,0 0,0 0,0 0,0 0,0 0,0 0,0 0,0 0,0 0,0 0,0 0,0 0,0 0,0 0,0 0,0 0,0 0,0 0,0 0,0 0,0 0,0 0,0 0,0 0,0 0,0 0,0 0,0 0,0 0,0 0,0 0,0 0,0 0,0 0,0 0,-2 4,2-4,0 0,0 0,0 0,0 0,0 0,0 0,0 0,0 0,0 0,0 0,0 0,0 0,0 0,0 0,0 0,0 0,0 0,0 0,0 0,0 0,0 0,0 0,0 0,0 0,-3 2,3-2,0 0,0 0,0 0,0 0,0 0,0 0,0 0,0 0,0 0,0 0,0 0,0 0,0 0,0 0,0 0,0 0,0 0,0 0,0 0,0 0,0 0,0 0,0 0,0 0,0 0,0 0,0 0,0 0,0 0,0 0,0 0,0 0,0 0,0 0,0 0,0 0,0 0,0 0,0 0,0 1,0-1,0 0,0 0,0 0,0 0,0 0,0 0,0 0,0 0,0 0,0 0,0 0,0 0,0 0,0 0,0 0,0 0,0 0,0 0,0 0,0 0,0 0,0 0,0 0,0 0,0 0,0 0,0 0,0 0,0 0,0 0,0 0,0 0,0 0,0 0,0 0,0 0,0 0,0 0,0 0,0 0,0 0,0 0,0 0,0 0,0 0,0 0,0 0,0 0,0 0,-2 0,2 0,0 0,0 0,0 0,0 0,0 0,0 0,0 0,0 0,0 0,0 0,0 0,0 0,0 0,0 0,-2 2,2-2,0 0,0 0,0 0,0 0,0 0,0 0,0 0,0 0,0 0,0 0,0 0,0 0,0 0,0 0,0 0,0 0,0 0,0 0,0 0,0 0,0 0,0 0,0 0,0 0,0 0,0 0,0 0,-3 4,3-4,0 0,0 0,0 0,0 0,0 0,0 0,0 0,0 0,0 0,0 0,-2 0,2 0,0 0,0 0,0 0,0 0,0 0,0 0,0 0,0 0,0 0,0 0,0 0,0 0,0 0,0 0,0 0,0 0,0 0,0 0,0 0,0 0,0 0,-5 6,5-6,0 0,0 0,0 0,0 0,0 0,0 0,0 0,0 0,-9 11,9-11,0 0,0 0,0 0,0 0,0 0,0 0,0 0,0 0,0 0,0 0,0 0,0 0,0 0,0 0,0 0,-17 19,17-19,0 0,0 0,0 0,0 0,0 0,-21 24,21-24,0 0,0 0,0 0,0 0,0 0,0 0,0 0,0 0,0 0,-12 11,12-11,0 0,0 0,-14 14,14-14,0 0,0 0,0 0,-7 7,2 1,5-8,0 0,0 0,0 0,0 0,0 0,0 0,0 0,0 0,0 0,-101 108,101-108,0 0,0 0,0 0,0 0,0 0,-12 10,12-10,0 0,-5 3,5-3,0 0,2 16,-2-11,0-5,0 0,0 0,0 0,0 13,-4-9,4-4,-5 6,5-6,-4 5,4-5,-7 4,2-2,5-2,-3 4,3-2,0-2,0 0,0 0,0 0,-14 15,16-12,-2-3,0 2,0 0,0-2,-2 2,0 0,2-2,0 0,2 0,-2 0,0 0,0 0,-2 2,2-2,2-2,-2 0,0 2,2-4,3 0,-5 4,3-3,1-1,-4 4,2-6,-1 4,-1 2,7-3,-3-1,-4 4,1-6,-2 3,1 3,-4-6,4 4,0 2,2 0,-2 0,3 0,-3 0,4-2,-6-2,2 4,2-5,-2 1,0 4,2-6,-4 1,2 5,2-2,3 2,-5 0,2-2,-2 2,-4-4,4 4,0-4,5 4,-5 0,11-3,-4 1,-7 2,5-6,-7 4,2 2,0-2,5 1,-5 1,11-6,-4-2,-7 8,17-18,-5 5,-12 13,21-23,-9 8,-12 15,23-22,-23 22,14-15,-14 15,29-27,-8 8,-21 19,26-26,-14 11,-12 15,14-15,-5 15,-9 0,10-2,-8 0,-2 2,2-1,-4-1,2 2,0-2,2 2,-2 0,0 0,0 2,0-2,0 2,1-1,-1-1,0 4,-1-2,1-2,-2 2,0-2,2 0,-3 0,1 0,2 0,0 2,2 0,-2-2,0 2,0-2,1 3,-1-3,2 2,0 0,-2-2,0 2,-2 0,2-2,2 4,0-3,-2-1,0 6,-2-2,2-4,2 7,3-1,-5-6,8 6,-4-3,-4-3,0 0,0 0,0 0,-4 6,4-6,0 0,0 0,16 24,-14-18,-2-6,2 9,-2-3,0-6,0 4,0-4,0 0,1 4,-1-4,0 0,2 3,-2-3,0 2,0-2,0 6,2-4,-2-2,1 7,-1-5,0-2,0 9,2-5,-2-4,4 10,-3 5,-1-15,2 13,2 5,-4-18,1 14,1 2,-2-16,17 134,-11-108,-6-26,1 2,-1-2,0 0,2 34,0-32,-2-2,5 5,-5-5,4 6,-4-6,1 4,-2-6,1 2,-2 0,2 0,0 0,-4-2,4 0,0 2,0-4,2 2,-2 2,-2 0,1 0,1 0,-2-3,2-1,0 4,0-2,2 2,-2 0,1 0,-1 0,0 0,0 0,-1-2,1 2,0 0,-4-4,2 2,2 2</inkml:trace>
</inkml:ink>
</file>

<file path=ppt/ink/ink1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45"/>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-890 532,'0'0,"0"0,0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5,8-5,0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4,6-4,0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2,7-2,0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0,-6-1,6 1,0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15,-3-15,0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3,-5-3,0 0,0 0,0 0,0 0,0 0,0 0,0 0,0 0,0 0,2 1,-2-1,0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0,28 14,-28-14,0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0,3-1,-3 1,0 0,0 0,0 0,0 0,0 0,0 0,0 0,0 0,0 0,0 0,0 0,0 0,0 0,0 0,0 0,0 0,0 0,0 0,0 0,0 0,0 0,0 0,0 0,0 0,0 0,0 0,0 0,0 0,0 0,0 0,0 0,0 0,0 0,0 0,0 0,0 0,0 0,0 0,0 0,0 0,0 0,3 0,-3 0,0 0,0 0,0 0,0 0,0 0,0 0,0 0,0 0,0 0,0 0,0 0,0 0,0 0,0 0,0 0,0 0,0 0,0 0,0 0,0 0,0 0,0 0,0 0,0 0,0 0,0 0,0 0,0 0,0 0,1 0,-1 0,0 0,0 0,0 0,0 0,0 0,0 0,0 0,0 0,0 0,0 0,0 0,0 0,0 0,0 0,0 0,0 0,0 0,0 0,0 0,0 0,0 0,0 0,0 0,0 0,0 0,0 0,0 0,0 0,0 0,0 0,0 0,0 0,0 0,0 0,0 0,0 0,0 0,0 0,0 0,0 0,0 0,0 0,0 0,0 0,3 0,-3 0,0 0,0 0,0 0,0 0,0 0,0 0,0 0,0 0,0 0,0 0,0 0,0 0,0 0,0 0,0 0,0 0,0 0,0 0,0 0,0 0,0 0,0 0,0 0,0 0,0 0,0 0,1 1,-1-1,0 0,0 0,0 0,0 0,0 0,0 0,0 0,0 0,0 0,0 0,0 0,0 0,0 0,0 0,0 0,0 0,0 0,0 0,0 0,0 0,0 0,0 0,0 0,0 0,0 0,0 0,0 0,0 0,0 0,0 0,0 0,0 0,0 0,0 0,0 0,0 0,0 0,0 0,0 0,0 0,0 0,0 0,0 0,0 0,0 0,0 0,0 0,2-1,-2 1,0 0,0 0,0 0,0 0,0 0,0 0,0 0,0 0,0 0,0 0,0 0,0 0,0 0,0 0,0 0,0 0,0 0,0 0,0 0,0 0,0 0,0 0,0 0,2 0,-2 0,0 0,0 0,0 0,0 0,0 0,0 0,0 0,0 0,0 0,0 0,0 0,0 0,0 0,0 0,0 0,0 0,0 0,0 0,0 0,0 0,0 0,0 0,0 0,0 0,0 0,0 0,0 0,0 0,0 0,0 0,0 0,0 0,0 0,0 0,0 0,0 0,0 0,0 0,0 0,0 0,0 0,0 0,0 0,0 0,0 0,1-1,-1 1,0 0,0 0,0 0,0 0,0 0,0 0,0 0,0 0,0 0,0 0,0 0,0 0,0 0,0 0,0 0,0 0,0 0,0 0,0 0,0 0,0 0,0 0,0 0,0 0,0 0,0 0,0 0,0 0,0 0,0 0,0 0,0 0,0 0,0 0,0 0,0 0,0 0,0 0,0 0,0 0,0 0,0 0,11-2,-11 2,0 0,0 0,0 0,0 0,0 0,0 0,0 0,0 0,0 0,0 0,0 0,0 0,0 0,0 0,0 0,0 0,0 0,0 0,0 0,0 0,0 0,0 0,0 0,0 0,0 0,0 0,0 0,0 0,0 0,0 0,0 0,0 0,3 1,-3-1,0 0,0 0,0 0,0 0,0 0,0 0,0 0,0 0,0 0,0 0,0 0,0 0,0 0,0 0,0 0,0 0,0 0,0 0,0 0,0 0,0 0,0 0,0 0,0 0,0 0,0 0,0 0,0 0,0 0,0 0,0 0,1 0,-1 0,0 0,0 0,0 0,0 0,0 0,0 0,0 0,0 0,0 0,0 0,0 0,0 0,0 0,1 0,-1 0,0 0,0 0,0 0,0 0,0 0,0 0,0 0,0 0,0 0,0 0,0 0,0 0,0 0,0 0,0 0,0 0,0 0,0 0,0 0,0 0,0 0,0 0,0 0,0 0,10 1,-10-1,0 0,0 0,0 0,0 0,0 0,0 0,0 0,0 0,0 0,0 0,3 0,-3 0,0 0,0 0,0 0,0 0,0 0,0 0,0 0,0 0,0 0,0 0,0 0,0 0,0 0,0 0,0 0,0 0,0 0,0 0,0 0,6-1,-6 1,0 0,0 0,0 0,0 0,0 0,0 0,0 0,4-2,-4 2,0 0,0 0,0 0,0 0,0 0,0 0,0 0,0 0,0 0,0 0,0 0,0 0,0 0,8-2,-8 2,0 0,0 0,0 0,0 0,5-2,-5 2,0 0,0 0,0 0,0 0,0 0,0 0,0 0,9-3,-9 3,0 0,0 0,0 0,5-2,-5 2,0 0,0 0,0 0,0 0,0 0,0 0,9-2,-9 2,0 0,0 0,0 0,0 0,4-1,-4 1,0 0,0 0,0 0,0 0,0 0,0 0,0 0,3-2,-3 2,0 0,0 0,0 0,0 0,18-5,-12 3,-6 2,4-1,-4 1,0 0,2 0,-2 0,0 0,2 0,-1-1,-1 1,3 0,-1 0,-2 0,3-1,-3 1,2 0,-2 0,5-1,-4 0,-1 1,6-2,-4 2,-2 0,77-22,-60 17,-17 5,17-6,-13 4,-4 2,5-4,-4 3,-1 1,5-4,-1 1,-4 3,5-3,-2 2,-3 1,4-4,-4 4,4-3,-4 3,6-5,-2 2,-4 3,7-6,-3 3,-4 3,5-5,-2 2,-3 3,5-5,0 0,-5 5,7-6,-3 3,-4 3,5-3,-2 1,-3 2,6-4,-2 2,-4 2,8-8,-8 8,5-4,-5 4,9-8,-5 5,-4 3,7-7,-3 4,-4 3,7-5,-3 1,-4 4,8-6,-3 2,-5 4,8-6,-3 2,-5 4,7-7,-3 5,-4 2,7-6,-1 3,-6 3,10-9,-10 9,8-6,-8 6,13-10,-6 5,-7 5,12-9,-6 5,-6 4,12-9,-5 4,-7 5,14-11,-6 5,-8 6,10-8,-5 5,-5 3,7-6,-2 2,-5 4,7-5,-3 1,-4 4,9-8,-9 8,6-6,-6 6,8-7,-4 4,-4 3,6-5,-2 2,-4 3,7-5,-2 2,-5 3,9-7,-3 1,-6 6,7-7,-7 7,3-3,-3 3,8-7,-2 2,-6 5,7-7,-5 5,-2 2,4-4,-1 1,-3 3,5-5,-1 2,-4 3,5-5,-2 2,-3 3,4-6,-1 3,-3 3,5-6,-3 3,-2 3,7-6,-7 6,5-4,-5 4,0 0,6-7,-3 4,-3 3,5-5,-2 2,-3 3,5-6,-2 3,-3 3,5-6,-1 3,-4 3,5-7,-1 4,-4 3,4-6,-1 4,-3 2,6-5,-1 2,-5 3,8-6,-4 3,-4 3,8-6,-4 2,-4 4,5-5,-4 3,-1 2,6-5,-2 2,-4 3,6-5,-3 2,-3 3,4-4,-4 4,1-2,-1 2,3-2,-2 1,-1 1,5-2,-1-1,-4 3,4-3,-2 2,-2 1,3-3,0 0,-3 3,4-3,-2 1,-2 2,4-3,-2 2,-2 1,1-2,0 1,-1 1,1-1,-1 1,2-1,-2 1,0 0,1-1,-1 1,0 0,2-3,1 2,-3 1,4-2,-2 1,-2 1,0 0,-1 0,1 0,-1 0,1 0,0 0,0 0,-1 0,0 0,1 0,0 0,1-2,-1 2,1 0,-2 0,1 0,-1 0,1 0,0 0,-1 0,-1 1,2-1,-1 1,0-1,1 0,-2 1,0 1,2-2,-1 0,1 0,-1 1,1-1,0 0,1-1,-1 1,0 0,0 0,0 0,0 0,0 0,0 0,0 0,0 0,0 0,-1 0,1 1,0-1,-1 1,1-1,0 0,-1 0,0 0,1 0</inkml:trace>
</inkml:ink>
</file>

<file path=ppt/ink/ink1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46"/>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0,-1 1,1-1,0 0,0 0,0 0,0 0,0 0,0 0,0 0,0 0,0 0,0 0,0 0,0 0,0 0,0 0,0 0,0 0,0 0,0 0,0 0,0 0,0 0,0 0,0 0,0 0,0 0,0 0,0 0,0 0,0 0,0 0,0 0,0 0,0 0,0 0,0 0,0 0,0 0,1 1,-1-1,0 0,0 0,0 0,0 0,0 0,0 0,0 0,0 0,0 0,0 0,0 0,0 0,0 0,0 0,0 0,0 0,0 0,0 0,0 0,0 0,0 0,0 0,0 0,0 0,0 0,0 0,0 0,0 0,0 0,0 0,0 0,0 0,0 0,1 1,-1-1,0 0,0 0,0 0,0 0,0 0,0 0,0 0,0 0,0 0,0 0,0 0,0 0,0 0,0 0,0 0,0 0,0 0,0 0,0 0,0 0,0 0,0 0,0 0,0 0,0 0,0 0,0 0,0 0,0 0,0 0,0 0,0 0,0 0,0 0,0 0,0 0,0 0,0 0,0 0,0 0,3 1,-3-1,0 0,0 0,0 0,0 0,0 0,0 0,0 0,0 0,0 0,0 0,0 0,0 0,0 0,0 0,0 0,0 0,0 0,0 0,0 0,0 0,0 0,0 0,0 0,0 0,0 0,0 0,0 0,0 0,0 0,0 0,0 1,0-1,0 0,0 0,0 0,0 0,0 0,0 0,0 0,0 0,0 0,0 0,0 0,0 0,0 0,0 0,0 0,0 0,0 0,0 0,0 0,0 0,0 0,0 0,0 0,0 0,0 0,0 0,0 0,0 0,0 0,0 0,0 0,0 0,0 0,0 0,0 0,0 0,0 0,0 0,0 0,0 0,0 0,0 0,0 0,2 2,-2-2,0 0,0 0,0 0,0 0,0 0,0 0,0 0,0 0,0 0,0 0,0 0,0 0,0 0,0 0,0 0,0 0,0 0,0 0,0 0,0 0,0 0,0 0,0 0,0 0,0 0,0 0,0 0,0 2,0-2,0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0,1 1,-1-1,0 0,0 0,0 0,0 0,0 0,0 0,0 0,0 0,0 0,0 0,0 0,0 0,0 0,0 0,1 1,-1-1,0 0,0 0,0 0,0 0,0 0,0 0,0 0,0 0,0 0,0 0,0 0,0 0,0 0,0 0,0 0,0 0,1 1,-1-1,0 0,0 0,0 0,0 0,0 0,0 0,0 0,0 0,0 0,0 0,0 0,0 1,0-1,0 0,0 0,0 0,0 0,0 0,0 0,0 0,0 0,0 0,0 0,0 0,0 0,0 0,0 0,0 0,0 0,0 0,0 0,0 0,0 0,0 0,2 3,-2-3,0 0,0 0,0 0,0 0,0 0,0 0,0 0,0 0,1 1,-1-1,0 0,0 0,0 0,0 0,0 0,0 0,0 0,0 0,0 0,2 4,-2-4,0 0,0 0,0 0,0 0,0 0,6 8,-6-8,0 0,0 0,0 0,0 0,0 0,0 0,0 0,0 0,0 0,3 5,-3-5,0 0,0 0,6 8,-6-8,0 0,0 0,0 0,5 6,0 3,-5-9,0 0,0 0,0 0,0 0,0 0,0 0,0 0,0 0,0 0,5 6,-5-6,0 0,0 0,6 8,-6-8,0 0,0 0,0 0,5 6,0 1,-5-7,4 7,1 0,-5-7,5 7,1 2,-6-9,5 6,1 2,-6-8,5 6,0 1,-5-7,4 5,-4-5,5 6,-5-6,3 4,1 0,-4-4,3 5,2 1,-5-6,4 4,0 1,-4-5,3 5,2 2,-5-7,3 4,2 2,-5-6,4 4,-1 0,-3-4,4 4,-1 1,-3-5,31 39,-31-39,6 7,-6-7,7 8,-5-6,-2-2,0 0,0 1,0-1,3 5,-3-5,0 0,0 1,0-1,0 0,1 2,-1-2,0 0,1 2,0-1,-1-1,1 1,0 0,-1-1,1 2,0-1,-1-1,1 2,0-1,-1-1,2 2,-2-2,1 1,-1-1,2 3,-2-2,0-1,3 3,-2 0,-1-3,2 3,1 1,-3-4,2 4,2 0,-4-4,2 4,0-1,-2-3,3 4,-1 0,-2-4,3 4,0 2,-3-6,3 4,1 1,-4-5,3 4,1 1,-4-5,3 4,0 1,-3-5,3 5,2 1,-5-6,3 5,1 0,-4-5,3 6,-3-6,7 8,-7-8,4 5,1 1,-5-6,4 4,0 3,-4-7,4 5,1 1,-5-6,4 5,0 1,-4-6,3 5,2 3,-5-8,4 6,1 1,-5-7,4 7,0 2,-4-9,3 5,-3-5,5 7,-5-7,4 6,2 2,-6-8,4 7,2 1,-6-8,4 6,1 1,-5-7,4 5,1 3,-5-8,4 7,-4-7,7 9,-7-9,4 5,0 0,-4-5,4 5,3 2,-7-7,4 6,2 0,-6-6,4 6,2 1,-6-7,4 4,1 2,-5-6,4 4,0 1,-4-5,3 5,2 0,-5-5,3 5,-3-5,5 5,-5-5,3 5,2 0,-5-5,4 4,0 1,-4-5,3 4,2 1,-5-5,4 3,1 2,-5-5,3 4,1 1,-4-5,4 5,0 0,-4-5,4 3,-1 2,-3-5,4 4,2 2,-6-6,4 5,2 1,-6-6,5 6,1 1,-6-7,5 5,2 2,-7-7,4 4,1 2,-5-6,5 4,-5-4,6 6,-6-6,4 4,0 1,-4-5,5 4,1 2,-6-6,5 4,0 2,-5-6,4 4,2 3,-6-7,3 4,2 0,-5-4,4 4,1 1,-5-5,4 4,1 2,-5-6,4 4,-4-4,6 7,-6-7,5 5,2 2,-7-7,7 7,2 2,-9-9,7 7,3 1,-10-8,7 7,4 2,-11-9,9 7,3 2,-12-9,9 8,3 1,-12-9,9 8,2 0,-11-8,8 7,3 2,-11-9,7 5,3 3,-10-8,6 4,1 1,-7-5,5 3,-1 0,-4-3,38 28,-31-22,-7-6,7 4,-7-4,1 0,-1 0,0 0,-1 1,1-1,-2 1,1-1,1 0,0-1,1 0,-1 1,-1-1,0 2,1-1,0 0,0-2,0 2,1-2,-1 1,0 1,0 0,-1 0,1 0,-1 0,1 0,0 0,0 1,0-1,-1 0,0 0,1 0,0-1,0-1,0 2,0 0,-2 0,2 0,0-2,-1 0,1 2,-2-2</inkml:trace>
</inkml:ink>
</file>

<file path=ppt/ink/ink1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4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106 113,'0'0,"0"0,0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0,-66-4,66 4,0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0,7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0,-7-1,7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0,7 0,-2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0,5 0,-5 0,0 0,0 0,0 0,0 0,0 0,0 0,0 0,0 0,0 0,0 0,0 0,2 0,-2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0,7 0,-7 0,0 0,0 0,0 0,0 0,0 0,0 0,0 0,0 0,0 0,0 0,0 0,0 0,0 0,0 0,0 0,0 0,0 0,0 0,0 0,0 0,0 0,0 0,0 0,0 0,0 0,0 0,0 0,0 0,0 0,0 0,0 0,0 0,0 0,0 0,5 0,-5 0,0 0,0 0,0 0,0 0,0 0,0 0,0 0,0 0,0 0,0 0,0 0,0 0,0 0,0 0,0 0,0 0,0 0,0 0,0 0,0 0,0 0,0 0,0 0,0 0,0 0,0 0,0 0,0 0,0 0,0 0,0 0,0 0,0 0,0 0,0 0,0 0,7 0,-7 0,0 0,0 0,0 0,0 0,0 0,0 0,0 0,0 0,0 0,0 0,0 0,0 0,0 0,0 0,0 0,0 0,0 0,0 0,0 0,0 0,0 0,0 0,0 0,0 0,0 0,0 0,0 0,0 0,0 0,0 0,0 0,1-1,-1 1,0 0,0 0,0 0,0 0,0 0,0 0,0 0,0 0,0 0,0 0,0 0,0 0,0 0,0 0,0 0,0 0,0 0,0 0,0 0,0 0,0 0,0 0,0 0,0 0,0 0,0 0,0 0,0 0,0 0,0 0,0 0,0 0,0 0,0 0,0 0,0 0,0 0,0 0,0 0,4 0,-4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0,7-1,-7 1,0 0,0 0,0 0,0 0,0 0,0 0,0 0,0 0,0 0,0 0,0 0,0 0,0 0,0 0,0 0,0 0,0 0,0 0,5 0,-5 0,0 0,0 0,0 0,0 0,0 0,0 0,0 0,0 0,0 0,0 0,0 0,0 0,0 0,0 0,0 0,0 0,0 0,0 0,0 0,0 0,0 0,0 0,0 0,0 0,0 0,0 0,0 0,0 0,0 0,0 0,0 0,0 0,2-1,-2 1,0 0,0 0,0 0,0 0,0 0,0 0,0 0,0 0,0 0,0 0,0 0,0 0,0 0,0 0,0 0,0 0,0 0,0 0,0 0,0 0,0 0,0 0,0 0,0 0,0 0,0 0,0 0,0 0,0 0,0 0,0 0,0 0,0 0,0 0,0 0,0 0,0 0,0 0,0 0,0 0,0 0,0 0,0 0,0 0,0 0,0 0,1 0,-1 0,0 0,0 0,0 0,0 0,0 0,0 0,0 0,0 0,0 0,0 0,0 0,0 0,4 0,-4 0,0 0,0 0,0 0,0 0,0 0,0 0,0 0,0 0,0 0,0 0,0 0,0 0,0 0,0 0,0 0,0 0,0 0,0 0,0 0,0 0,0 0,0 0,5-1,-5 1,0 0,0 0,0 0,0 0,0 0,0 0,0 0,0 0,0 0,2 0,-2 0,0 0,0 0,0 0,0 0,0 0,0 0,0 0,0 0,0 0,0 0,0 0,0 0,0 0,0 0,0 0,0 0,0 0,3 0,-3 0,0 0,0 0,0 0,0 0,0 0,0 0,0 0,0 0,0 0,0 0,0 0,0 0,0 0,2 0,-2 0,0 0,0 0,0 0,0 0,0 0,0 0,0 0,0 0,0 0,2 0,-2 0,0 0,0 0,0 0,0 0,0 0,0 0,0 0,5-2,-2 2,-3 0,0 0,0 0,0 0,0 0,0 0,0 0,0 0,0 0,0 0,0 0,0 0,0 0,0 0,4 0,-4 0,0 0,0 0,0 0,0 0,0 0,0 0,0 0,0 0,0 0,0 0,0 0,0 0,0 0,14-2,-14 2,0 0,3 0,-3 0,0 0,2-1,-1 1,-1 0,2 0,-2 0,0 0,0 0,2 0,-2 0,28-4,-28 4,10 0,-10 0,12-1,-7 0,-5 1,4 0,-1-1,-3 1,2 0,1-1,-3 1,4 0,-4-1,0 1,5 0,-2 0,-3 0,4-1,-2 1,-2 0,5-1,-2 1,-3 0,7-1,-7 1,4 0,-4 0,3-1,-1 1,-2 0,3-1,2 1,-5 0,6-1,-5 1,-1 0,7-1,-3 1,-4 0,3-1,-3 1,0 0,0 0,10-1,-4 0,-6 1,5 0,-2-1,-3 1,2 0,-2 0,0 0,9-1,-6 0,-3 1,5-1,-5 1,0 0,2-1,1 0,-3 1,6-1,-3 1,-3 0,5-1,-5 1,0-1,0 1,7 0,-2-1,-5 1,6 0,-6-1,0 1,1 0,-1 0,0 0,0 0,0-1,0 1,4 0,-4 0,0 0,17-6,-12 5,-5 1,0 0,2 0,-2 0,10-3,-10 3,0 0,4 0,-4 0,0 0,0 0,0 0,5-2,-5 2,0 0,0 0,0 0,0 0,0-1,0 1,0 0,0 0,0 0,0-1,0 1,0 0,0-1,0 1,2 0,1-1,-3 1,2-1,3 0,-5 1,2-1,1 0,-3 1,4-1,-1 1,-3 0,5-1,-1 0,-4 1,5-1,0 0,-5 1,57-8,-57 8,12-2,-12 2,0 0,0 0,0 0,21-4,-13 4,-8 0,13 0,-12 0,-1 0,5-1,-5 0,0 1,4-1,-2 1,-2 0,5 0,2-1,-7 1,3 0,-1-1,-2 1,0 0,0 0,0 0,0 0,7-2,0 2,-7 0,8-1,-6 1,-2 0,0-1,0 1,0 0,17 0,-10-1,-7 1,11 0,-6-1,-5 1,2 0,-2 0,0 0,0-2,1 1,-1 1,4 0,-3-1,-1 1,9 0,0 0,-9 0,10-1,-10 1,4 0,-4 0,0 0,0 0,0 0,3-3,0 2,-3 1,4-1,1 1,-5 0,7-1,-2 1,-5 0,0 0,0 0,0 0,5-3,1 3,-6 0,6-1,-4 1,-2 0,5-1,-5 1,0 0,0 0,0 0,6 0,-1 0,-5 0,3-1,-3 1,0 0,4 0,1 0,-5 0,5-1,-3 1,-2 0,3-1,1 1,-4 0,5-1,-2 1,-3 0,7 0,-3 0,-4 0,0 0,0 0,0 0,0 0,-2-1,4 1,-2 0,5 0,0 0,-5 0,2 0,-4-1,2 1,5 0,2 0,-7 0,4 0,-6-1,2 1,3 0,1 0,-4 0,1 0,-2 0,1 0,1-1,-1 1,0 0,6 0,-6 0,7 0,-2 1,-5-1,0 0,0 0,0 0,0-2,1 2,-1 0,6 0,1 0,-7 0,5 0,-2 0,-3 0,4 0,-4 0,0 0,5 0,2 0,-7 0,7 0,-4 0,-3 0,0 0,0 0,0 0,-9-1,8 1,1 0,3 0,-1 0,-2 0,0 0,0 0,0 0,-7 0,7 0,0 0,0 0,0 0,-2 0,2 0,-3 0,3 0,0 0,-5 0,1 0,4 0,-3 0,1 0,2 0,0 0,-2 0,2 0,4 1,-4-1,0 0,0 0,0 0,0 0,-12 0,12 0,-4 0,4 0,-3 0,3 0,0 0,0 0,-2-1,2 1,3 1,3-1,-6 0,0 0,-6 0,6 0,-5 0,5 0,0 0,-1 0,1 0,0 0,0 0,0 0,0 0,3 0,-3 0,2 0,-2 0,0 0,3 0,-1 0,-2 0,-2 0,-1 0,3 0,-5 0,6 0,-1 0,-1 0,-1 0,2 0,2 0,4 0,-6 0,4 1,-2-2,-2 1,-2 0,2 0,0 0,-4 0,4 0,0 0,0 0,0 0,-3 0,3 0,-3 0,-1 0,4 0,0 0,2 0,-2 0,2 0,-2 0,0 0,3 0,-3 0,0 0,0 0,0 0,0 0,-9-1,9 1,0 0,0 1,0-1,0 0,0 0,2 0,2 0,-4 0,1 1,-2-1,1 0,0 0,-6 1,6-1</inkml:trace>
  <inkml:trace contextRef="#ctx0" brushRef="#br0" timeOffset="1">-22 114,'0'0,"0"0,0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0,24-1,-24 1,0 0,0 0,0 0,0 0,0 0,0 0,0 0,0 0,0 0,0 0,0 0,0 0,0 0,0 0,0 0,0 0,0 0,0 0,0 0,0 0,0 0,0 0,0 0,0 0,0 0,0 0,0 0,0 0,0 0,0 0,0 0,0 0,0 0,0 0,0 0,0 0,0 0,0 0,0 0,0 0,0 0,0 0,0 0,0 0,0 0,0 0,0 0,0 0,0 0,0 0,0 0,0 0,0 0,0 0,0 0,0 0,0 0,0 0,0 0,0 0,0 0,0 0,0 0,0 0,0 0,0 0,0 0,0 0,0 0,0 0,0 0,0 0,0 0,0 0,7-1,-7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0,-7-1,7 1,0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0,5 0,-5 0,0 0,0 0,0 0,0 0,0 0,0 0,0 0,0 0,0 0,0 0,0 0,0 0,0 0,0 0,0 0,0 0,0 0,0 0,0 0,0 0,0 0,0 0,0 0,0 0,0 0,0 0,0 0,0 0,0 0,0 0,5 0,-5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0,3 1,-3-1,0 0,0 0,0 0,0 0,0 0,0 0,0 0,0 0,0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0,2 0,-2 0,0 0,0 0,0 0,0 0,0 0,0 0,0 0,0 0,0 0,0 0,0 0,0 0,0 0,0 0,4 0,-4 0,0 0,0 0,0 0,0 0,0 0,0 0,0 0,0 0,0 0,0 0,0 0,0 0,0 0,0 0,0 0,0 0,3-1,-3 1,0 0,0 0,0 0,0 0,0 0,0 0,0 0,0 0,0 0,0 0,0 0,3 0,-3 0,0 0,0 0,0 0,0 0,0 0,0 0,0 0,0 0,0 0,0 0,0 0,0 0,0 0,0 0,0 0,0 0,0 0,0 0,0 0,0 0,0 0,4-1,-4 1,0 0,0 0,0 0,0 0,0 0,0 0,0 0,0 0,2 0,-2 0,0 0,0 0,0 0,0 0,0 0,0 0,0 0,0 0,0 0,7-1,-7 1,0 0,0 0,0 0,0 0,0 0,3 0,-3 0,0 0,0 0,0 0,0 0,0 0,0 0,0 0,0 0,0 0,2-1,-2 1,0 0,0 0,1 0,-1 0,0 0,0 0,0 0,6-1,-1 1,-5 0,0 0,0 0,0 0,0 0,0 0,0 0,0 0,0 0,0 0,7-1,-7 1,0 0,0 0,0 0,0 0,0 0,1 0,-1 0,0 0,6-1,-3 1,-3 0,2 0,-2 0,0 0,0-1,0 1,0 0,5-3,-2 2,-3 1,4-1,-1 1,-3 0,7-1,0 1,-7 0,7-1,-5 1,-2 0,2-1,-1 1,-1 0,0-1,0 1,0 0,0 0,2 0,-2 0,2 0,-2 0,0 0,1 0,-1 0,0 0,28-4,-28 4,5-1,-5 1,7-1,-5 0,-2 1,5-1,0 1,-5 0,7 0,-3-1,-4 1,3 0,-1-1,-2 1,0 0,0 0,0 0,2-1,-2 1,0 0,1 0,-1 0,0 0,2 0,-2 0,0 0,0 0,3 0,-1-1,-2 1,33-4,-24 2,-9 2,10-1,-8 1,-2 0,3-1,-3 1,0 0,2 0,-2 0,0 0,0-2,0 2,0 0,15-3,-9 3,-6 0,3-1,-3 1,0 0,0 0,0 0,0 0,14-3,-7 2,-7 1,0 0,0 0,0 0,7-3,-4 3,-3 0,4-1,-4 1,0 0,0 0,17-1,-12 0,-5 1,4 0,-4 0,0 0,0 0,1 0,-1 0,0 0,2-1,-2 1,21-4,-13 3,-8 1,6 0,-6 0,0 0,1-1,-1 1,0 0,0 0,0 0,2 0,-2 0,0-1,0 1,0 0,2 0,-2 0,0 0,26-8,-20 6,-6 2,13-1,-8 0,-5 1,8 0,-8 0,6 0,-6 0,6-1,-2 0,-4 1,7 0,0 0,-7 0,0 0,0 0,0 0,8-3,1 3,-9 0,9 0,-4 0,-5 0,0 0,0 0,0 0,3-3,2 3,-5 0,9 0,-9 0,7 0,-7 0,0-1,0 1,0 0,3-3,6 3,-9 0,9 0,-9-1,0 1,10 0,-1 0,-9 0,0 0,0 0,0 0,0 0,0 0,0 0,0 0,8-3,1 2,-9 1,7-1,-7 1,0 0,3-1,3 1,-6 0,6 0,0-1,-6 1,0 0,0 0,0 0,0-1,1 1,-1 0,9-3,-9 3,2 0,-2 0,5-1,0 1,-5 0,0-1,0 1,0 0,2-2,3 2,-5 0,7-1,-4 1,-3 0,4 0,-1-1,-3 1,2 0,1-1,-3 1,6 0,-3-1,-3 1,4 0,-4 0,0 0,1 0,-1 0,5-1,-1 1,-4 0,5-1,-3 1,-2 0,3-1,-3 1,0 0,4 0,-3-1,-1 1,4-1,-4 1,2 0,-2 0,7-1,-1 2,-6-1,11 0,-8 0,-3 0,11 0,-6 0,-5 0,7-1,-6 1,-1 0,6 0,-3-1,-3 1,0 0,0 0,0 0,14-1,-4 1,-10 0,7 0,-7 0,2 0,-2 0,5-1,-1 1,-4 0,0 0,0 0,0 0,8-1,1 1,-9 0,7 0,-4 0,-3 0,2 0,0-1,-2 1,5 0,0 0,-5 0,7 0,-4 0,-3 0,7 0,-3 0,-4 0,0 0,0 0,0 0,0-1,0 1,3 0,-3 0,0 0,0 0,-3 0,3 0,1 0,1 0,-2 0,2 0,-4 0,2 0,0 0,0 0,0 0,4 0,1 0,-5 0,0 0,0 0,0 0,0 0,-7-1,9 1,-2 0,0 0,0 0,-2 0,2 0,3 0,1 0,-4 0,3 0,-3 0,0 0,-1 0,-3 0,4 0,-7 0,7 0,0 0,2 1,-2-1,5 0,-5 0,0 1,-5-1,5 0,-2-1,2 1,0 0,0 0,-2 0,2 0,-5 0,2 0,3 0,-4 0,3-1,1 1,0 0,0 1,0-1,-2 0,2 1,0-1</inkml:trace>
</inkml:ink>
</file>

<file path=ppt/ink/ink1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19.45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7 327,'0'0,"0"0,0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0,1-1,-1 1,0 0,0 0,0 0,0 0,0 0,0 0,0 0,0 0,0 0,0 0,0 0,0 0,0 0,0-1,0 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0,0-1,0 1,0 0,0 0,0 0,0 0,0 0,0 0,0 0,0 0,0 0,0 0,0 0,0 0,0-1,0 1,0 0,0 0,0 0,0 0,0 0,1 0,-1 0,0 0,0 0,0-1,0 1,0 0,1-1,-1 1,0 0,0-1,1-1,-1 2,0 0,0 0,0-2,0 2,0 0,1 0,-1-1,0 1,0-1,1-1,-1 2,4-11,-3 9,-1 2,1 0,-1 0,0 0,0-1,0 1,0 0,1-3,-1 3,0 0,0-1,0 1,0 0,1 0,-1 0,0 0,0 0,0-1,0 1,0 0,1-1,-1 1,0 0,0-1,0 1,0 0,0-1,0 1,0 0,1-1,-1 0,0 1,1-1,-1 0,0 1,1-1,-1-1,0 2,1-1,-1 1,0-1,0 1,1-2,0 1,-1 1,0-1,1 0,-1 1,4-11,-3 8,-1 3,1 0,-1 0,0 0,0-1,0 1,0 0,0 0,0 0,0 0,0 0,1-1,-1 1,0 0,0-1,0 1,0 0,1-1,-1 0,0 1,0-1,1 0,-1 1,1-2,-1 1,0 1,1-2,0 0,-1 2,0-1,0 1,1-1,-1 1,1-2,0 0,-1 2,0-1,1-1,-1 2,1-1,0-1,-1 2,0-1,1-1,-1 2,1-1,-1 0,0 1,1-1,-1-1,0 2,1-1,0 0,-1 1,0-1,0 1,1-2,-1 2,0-1,1 0,-1 1,5-11,-4 9,-1 2,0-1,0 1,0 0,0 0,0 0,0 0,1 0,-1 0,0 0,0 0,0-1,0 1,0 0,0-1,0 1,0 0,1-1,-1 0,0 1,1-1,0-2,-1 3,0-1,1-1,-1 2,1-2,-1 1,0 1,1-1,0 0,-1 1,0-1,0 1,0-2,0 2,1-1,0 0,-1 1,5-11,-4 9,-1 2,1-3,-1 2,0 1,0 0,0 0,0 0,0 0,0 0,0 0,1-1,-1 1,0 0,0 0,0 0,0 0,1-1,-1 1,0-1,0 1,0-1,1-1,-1 2,1-1,0-1,-1 2,0-2,1 0,-1 2,1-1,0-1,-1 2,0-2,0 2,1-1,-1 1,1-2,0 0,-1 2,0-1,1-2,-1 3,0-1,1-1,-1 2,0-1,1 0,-1 1,0-1,1-1,-1 2,0-1,0 0,0 1,1-1,-1 0,0 1,0-2,0 2,1-1,-1 1,0-1,1-1,-1 2,0-1,1-1,-1 2,0-1,1 0,-1 1,0-1,0-1,0 2,1-1,-1-1,0 2,1-1,-1 0,0 1,0-1,1 0,-1 1,0-1,1-1,-1 2,0-1,0 0,0 1,0-1,1 0,-1 1,0-1,0 0,0 1,3-12,-2 10,-1 2,0-1,0 1,0 0,0 0,1-4,-1 3,0 1,0-1,0 0,0 1,0-1,1 0,-1 1,0 0,0 0,0 0,0-1,0 1,0 0,1-3,0 2,-1 1,0-2,0 2,0 0,0-1,0 1,0 0,0 0,0 0,0 0,0 0,2-4,-2 3,0 1,0-1,0 1,0 0,0 0,0 0,0 0,1-4,-1 4,0-1,0 1,0 0,0 0,0 0,2-3,-2 2,0 1,0 0,0 0,0 0,1-2,-1 0,0 2,1-1,-1 0,0 1,1-1,-1 1,0 0,0-1,0 0,0 1,0-1,0 1,0 0,0 0,1-1,-1 1,0 0,1-2,-1 1,0 1,0-1,1 1,-1 0,0-1,0 1,0 0,0-1,0 1,0 0,0-1,1 0,-1 1,0-1,1 0,-1 1,0-1,0 1,0-1,0 1,0 0,0-1,0 1,0 0,0-1,0 1,1-1,-1 1,0 0,0-1,1 0,-1 1,0-1,0 1,1-1,-1 1,0-1,0 1,0 0,0-1,0 0,0 1,0-1,1 1,-1 0,0-1,0 1,0 0,1-1,-1 1,0 0,0 0,0 0,0-1,0 1,1 0,-1-1,0 1,0 0,0 0,0 0,0-1,0 1,0 0,0 0,0 0,0 0,0 0,0-1,0 1,0 0,0 0,1 0,-1 0,0 0,0 0,0 0,0 0,0 0,0 0,0 0,0 0,0 0,0 0,0 0,0 0,0 0,0 0,0 0,0 0,0 0,0 0,0 0,0 0,0 0,0 0,0 0,-1 0,1 0,0 0,0 0,0 0,0 1,0-1,0 0,0 0,0 0,0 0,1 0,-1 0,0 0,0 0,0 0,0 0,0 1,0-1,0 0,0 0</inkml:trace>
</inkml:ink>
</file>

<file path=ppt/ink/ink1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51:29.643"/>
    </inkml:context>
    <inkml:brush xml:id="br0">
      <inkml:brushProperty name="width" value="0.00882" units="cm"/>
      <inkml:brushProperty name="height" value="0.00882" units="cm"/>
      <inkml:brushProperty name="color" value="#FF0000"/>
      <inkml:brushProperty name="fitToCurve" value="1"/>
    </inkml:brush>
  </inkml:definitions>
  <inkml:trace contextRef="#ctx0" brushRef="#br0">3 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0,-2-3,2 3,0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0,4 14,-4-14,0 0,0 0,0 0,0 0,0 0,0 0,0 0,0 0,0 0,0 0,0 0,0 0,0 0,0 0,0 0,0 0,0 0,0 0,0 0,0 0,0 0,0 0,-3 0,3 0,0 0,0 0,0 0,0 0,0 0,0 0,0 0,0 0,0 0,0 0,0 0,0 0,0 0,0 0,0 0,0 0,0 0,0 0,0 0,0 0,0 0,0 0,0 0,0 0,0 0,0 0,0 0,0 0,0 0,0 0,0 0,0 0,0 0,0 0,0 0,0 0,0 0,0 0,0 0,0 0,0 0,0 0,0 0,4 1,-4-1,0 0,0 0,0 0,0 0,0 0,0 0,0 0,0 0,0 0,0 0,0 0,0 0,0 0,0 0,0 0,0 0,0 0,0 0,0 0,6 4,-6-4,0 0,0 0,0 0,0 0,0 0,0 0,0 0,0 0,0 0,0 0,0 0,0 0,0 0,0 0,0 0,0 0,0 0,0 0,0 0,0 0,0 0,0 0,0 0,0 0,0 0,0 0,6 3,-6-3,0 0,0 0,0 0,0 0,0 0,0 0,0 0,0 0,0 0,0 0,0 0,0 0,0 0,0 0,0 0,0 0,2 0,-2 0,0 0,0 0,0 0,0 0,0 0,0 0,0 0,0 0,0 0,0 0,0 0,0 0,0 0,0 0,0 0,0 0,0 0,0 0,0 0,0 0,0 0,0 0,0 0,0 0,0 0,0 0,0 0,0 0,0 0,0 0,0 0,9-2,-9 2,0 0,0 0,8-2,-8 2,0 0,0 0,0 0,0 0,0 0,0 0,0 0,0 0,0 0,0 0,0 0,0 0,0 0,0 0,0 0,0 0,0 0,0 0,0 0,0 0,0 0,0 0,0 0,0 0,0 0,19-3,-19 3,0 0,0 0,0 0,0 0,0 0,0 0,0 0,0 0,0 0,0 0,0 0,0 0,0 0,0 0,0 0,0 0,0 0,0 0,0 0,0 0,0 0,13-1,-13 1,0 0,0 0,0 0,0 0,0 0,0 0,0 0,0 0,0 0,0 0,0 0,0 0,0 0,0 0,0 0,0 0,0 0,11 0,-11 0,1 0,-1 0,0 0,0 0,0 0,0 0,0 0,0 0,0 0,0 0,0 0,0 0,0 0,62-3,-62 3,0 0,0 0,0 0,25-2,-25 2,0 0,0 0,0 0,0 0,0 0,36-5,-36 5,15-3,-15 3,0 0,32-2,-10 5,-22-3,14 1,-13 0,-1-1,6 2,-3-1,-3-1,9 5,22 10,-31-15,30 14,-30-14,0 0,39 16,-39-16,29 10,9 4,-38-14,22 8,8 0,-30-8,33 9,12 0,-45-9,157 27,-117-27,-40 0,50-2,-31-2,-19 4,14-2,-12 1,-2 1,72-8,-44 4,-28 4,19-3,-18 3,-1 0,6 1,-4-1,-2 0,116 0,-116 0,35-3,-35 3,22-3,-20 3,-2 0,6 2,-3-2,-3 0,9 0,2 1,-11-1,31 1,13 3,-44-4,26 2,10 2,-36-4,33 3,12 2,-45-5,35 2,10-1,-45-1,37 1,-37-1,49 1,-49-1,34 2,9-2,-43 0,38 2,14 2,-52-4,34 4,10-2,-44-2,37 2,12 0,-49-2,34 2,9-3,-43 1,32 0,10-1,-42 1,32-2,12 2,-44 0,35 2,-35-2,0 0,45 2,-45-2,31 0,10 0,-41 0,161-5,-116 0,-45 5,26-2,-25 2,-1 0,6 0,-4 0,-2 0,120 2,-83-3,-37 1,46 1,-30 1,-16-2,12 1,-11 0,-1-1,62 2,-38-4,-24 2,14-2,-12 2,-2 0,4 0,-1 0,-3 0,6 0,-3 0,-3 0,125 4,-88-7,-37 3,22-1,-22 1,1 0,-1 0,65 4,-37-4,-28 0,16-1,-13 1,-3 0,84 12,-52-14,-32 2,46-6,-26 1,-20 5,14-2,-13 2,-1 0,5 0,-2 0,-3 0,8 0,-5 0,-3 0,16 0,-16 0,38 0,-38 0,31 0,11 0,-42 0,33 1,9 0,-42-1,28 0,10-1,-38 1,34-1,11 0,-45 1,32 0,10-1,-42 1,33 0,11 2,-44-2,37 0,11-1,-48 1,41-2,-41 2,54-3,-54 3,38-2,11 1,-49 1,34-1,10 1,-44 0,33 0,8 2,-41-2,34 2,8 0,-42-2,30 2,8-1,-38-1,35 1,11 2,-46-3,32 1,10-1,-42 0,162-1,-162 1,43-3,-43 3,26-2,-25 2,-1 0,6 0,-3 1,-3-1,106 4,-75-9,-31 5,44-6,-24 4,-20 2,13 0,-12 0,-1 0,63 2,-38-4,-25 2,16 0,-15 0,-1 0,5 0,-5 0,0 0,2 0,-2 0,108 1,-75-4,-33 3,19-1,-18 1,-1 0,6 0,-4 0,-2 0,8 1,-4-1,-4 0,12 0,21 0,-33 0,28 0,6 0,-34 0,28 0,9 2,-37-2,157 4,-119-8,-38 4,46-2,-28 2,-18 0,30 0,-15-3,-15 3,11-2,-10 2,-1 0,5 1,-3-1,-2 0,86 6,-86-6,26-2,-26 2,17-1,-16 2,-1-1,5 0,-3 2,-2-2,9 0,-6 0,-3 0,10 2,16 1,-26-3,159 17,-118-16,-41-1,25 0,-23 0,-2 0,5-1,-1 1,-4 0,9 0,-9 0,18 0,-18 0,31 0,12 2,-43-2,31 0,7 1,-38-1,30 1,10 3,-40-4,32 3,10 0,-42-3,29 3,9 2,-38-5,29 3,10 0,-39-3,33 1,11 3,-44-4,33 2,-33-2,44 4,-44-4,168 9,-119-14,-49 5,30-2,-28 2,-2 0,7 0,-3 0,-4 0,11 0,28 2,-39-2,31 3,6-2,-37-1,28 2,9 1,-37-3,26 3,8 0,-34-3,152 16,-152-16,35 4,-35-4,37 5,-28-4,-9-1,17 1,-8 0,-9-1,13 1,-5-2,-8 1,9 0,-4 0,-5 0,8 1,-4-1,-4 0,5 0,-5 0,0 0,2-1,-1 1,-1 0,0-1,0 1,-1-1,1 1,0-1,1 1,-1 0,0 2,-1-1,1-1,-1 1,2-2,-1 1,1-1,-1 0,0 1,0-1,-1 2,1-1,-1-1,1-1,0 2,-3 0,3 0,0 0,-1 3,0-2,1-1,-4 0,1-4,3 4</inkml:trace>
</inkml:ink>
</file>

<file path=ppt/ink/ink1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15:32:54.837"/>
    </inkml:context>
    <inkml:brush xml:id="br0">
      <inkml:brushProperty name="width" value="0.10583" units="cm"/>
      <inkml:brushProperty name="height" value="0.10583" units="cm"/>
      <inkml:brushProperty name="color" value="#3165BB"/>
      <inkml:brushProperty name="fitToCurve" value="1"/>
    </inkml:brush>
    <inkml:brush xml:id="br1">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5801269E-C686-47CF-B8CD-55678AB74BF3}" emma:medium="tactile" emma:mode="ink">
          <msink:context xmlns:msink="http://schemas.microsoft.com/ink/2010/main" type="writingRegion" rotatedBoundingBox="14491,11915 9185,8890 10730,6180 16035,9205"/>
        </emma:interpretation>
      </emma:emma>
    </inkml:annotationXML>
    <inkml:traceGroup>
      <inkml:annotationXML>
        <emma:emma xmlns:emma="http://www.w3.org/2003/04/emma" version="1.0">
          <emma:interpretation id="{D3816632-691B-4839-95C9-295966E77DF3}" emma:medium="tactile" emma:mode="ink">
            <msink:context xmlns:msink="http://schemas.microsoft.com/ink/2010/main" type="paragraph" rotatedBoundingBox="14491,11915 9185,8890 10730,6180 16035,9205" alignmentLevel="1"/>
          </emma:interpretation>
        </emma:emma>
      </inkml:annotationXML>
      <inkml:traceGroup>
        <inkml:annotationXML>
          <emma:emma xmlns:emma="http://www.w3.org/2003/04/emma" version="1.0">
            <emma:interpretation id="{6A5C50EE-08A5-42AB-9211-82454352C9CB}" emma:medium="tactile" emma:mode="ink">
              <msink:context xmlns:msink="http://schemas.microsoft.com/ink/2010/main" type="line" rotatedBoundingBox="14491,11915 9185,8890 10730,6180 16035,9205"/>
            </emma:interpretation>
          </emma:emma>
        </inkml:annotationXML>
        <inkml:traceGroup>
          <inkml:annotationXML>
            <emma:emma xmlns:emma="http://www.w3.org/2003/04/emma" version="1.0">
              <emma:interpretation id="{4EE34658-A5B0-4D0E-A402-DBD76D912D40}" emma:medium="tactile" emma:mode="ink">
                <msink:context xmlns:msink="http://schemas.microsoft.com/ink/2010/main" type="inkWord" rotatedBoundingBox="14491,11915 9185,8890 10730,6180 16035,9205"/>
              </emma:interpretation>
            </emma:emma>
          </inkml:annotationXML>
          <inkml:trace contextRef="#ctx0" brushRef="#br0">8969 2789,'0'0,"0"0,0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0,-29 11,29-11,0 0,0 0,0 0,0 0,0 0,0 0,0 0,0 0,0 0,0 0,0 0,0 0,0 0,0 0,0 0,0 0,0 0,0 0,-9-1,9 1,0 0,0 0,0 0,0 0,0 0,0 0,0 0,0 0,0 0,0 0,0 0,0 0,0 0,0 0,0 0,0 0,0 0,0 0,0 0,0 0,0 0,0 0,0 0,0 0,0 0,0 0,0 0,0 0,0 0,0 0,0 0,0 0,-24-6,24 6,0 0,0 0,0 0,0 0,0 0,0 0,0 0,0 0,0 0,0 0,0 0,0 0,0 0,0 0,0 0,-20-8,20 8,0 0,0 0,0 0,0 0,0 0,0 0,0 0,0 0,0 0,0 0,0 0,0 0,0 0,0 0,0 0,0 0,0 0,0 0,0 0,0 0,0 0,0 0,0 0,0 0,0 0,0 0,0 0,0 0,0 0,-1 0,1 0,0 0,0 0,0 0,0 0,0 0,0 0,0 0,0 0,0 0,0 0,0 0,0 0,-3 0,3 0,0 0,0 0,0 0,0 0,0 0,0 0,0 0,0 0,0 0,0 0,0 0,0 0,0 0,0 0,0 0,0 0,0 0,0 0,0 0,0 0,0 0,0 0,-7 0,7 0,0 0,0 0,0 0,0 0,0 0,0 0,0 0,0 0,0 0,-4 1,4-1,0 0,0 0,0 0,0 0,0 0,0 0,0 0,0 0,0 0,0 0,0 0,0 0,0 0,0 0,0 0,0 0,0 0,-13 1,13-1,0 0,0 0,0 0,0 0,0 0,0 0,-17 5,17-5,0 0,0 0,0 0,0 0,0 0,0 0,0 0,0 0,0 0,0 0,0 0,-42 10,42-10,0 0,0 0,0 0,-55 17,55-17,0 0,0 0,0 0,0 0,0 0,-33 11,33-11,-40 17,40-17,-59 28,-19 16,78-44,-38 24,-14 10,52-34,-38 27,-10 11,48-38,-39 33,-9 15,48-48,-22 24,-6 10,28-34,-17 21,-1 10,18-31,-16 26,-4 9,20-35,-17 31,17-31,-22 42,22-42,-12 28,-2 11,14-39,-10 27,3 10,7-37,-8 32,0 11,8-43,-4 34,-1 13,5-47,-2 35,4 14,-2-49,3 44,8 19,-11-63,12 47,10 16,-22-63,19 44,13 13,-32-57,33 49,26 13,-59-62,49 43,30 3,-79-46,50 25,15 3,-65-28,42 16,11-2,-53-14,51 10,-51-10,70 10,-70-10,0 0,57 7,20-1,-77-6,47 2,13 0,-60-2,31 0,7-2,-38 2,198-13,-156 6,-42 7,45-13,-34 6,-11 7,21-21,-8 6,-13 15,31-47,-11 9,-20 38,34-59,-34 59,20-30,-20 30,28-43,-17 23,-11 20,23-36,-7 13,-16 23,31-49,-13 15,-18 34,38-61,-15 25,-23 36,45-65,-45 65,29-40,-29 40,34-63,-23 30,-11 33,25-58,-5 26,-20 32,25-50,-14 23,-11 27,0-31,-8 21,8 10,-3-29,6 5,-3 24,11-49,-5 14,-6 35,11-59,-5 25,-6 34,6-52,-1 24,-5 28,-6-42,-3 21,9 21,-21-30,7 15,14 15,-27-24,8 12,19 12,-33-23,13 9,20 14,-25-23,16 10,9 13,-19-24,6 9,13 15,-25-19,25 19,-16-6,16 6,-26-15,7 3,19 12,-31-17,14 8,17 9,-32-16,11 5,21 11,-27-19,14 8,13 11,-26-17,6 7,20 10,-36-13,17 8,19 5,-31-17,14 1,17 16,-1-1,1 1,-2-1,2 1,-91-21,64 9,27 12,-38-15,22 11,16 4,-3-1,0 1,3 0,-11 1,-97 18,108-19,-112 17,-42 2,154-19</inkml:trace>
          <inkml:trace contextRef="#ctx0" brushRef="#br1" timeOffset="84371.5947">4687 180,'0'0,"0"0,0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0,4-5,-4 5,0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0,0 0,8-9,-8 9,0 0,0 0,0 0,0 0,0 0,0 0,0 0,0 0,0 0,0 0,0 0,0 0,0 0,0 0,0 0,0 0,0 0,0 0,0 0,0 0,0 0,0 0,0 0,0 0,0 0,0 0,0 0,0 0,0 0,0 0,0 0,0 0,0 0,0 0,0 0,0 0,0 0,0 0,0 0,0 0,0 0,0 0,0 0,0 0,0 0,0 0,0 0,0 0,0 0,0 0,5-5,-5 5,0 0,0 0,0 0,0 0,0 0,0 0,0 0,0 0,0 0,0 0,0 0,0 0,0 0,0 0,0 0,0 0,0 0,0 0,0 0,0 0,0 0,0 0,0 0,0 0,0 0,0 0,0 0,0 0,0 0,0 0,0 0,0 0,0 0,0 0,0 0,0 0,0 0,0 0,0 0,0 0,0 0,0 0,0 0,0 0,0 0,0 0,0 0,0 0,0 0,0 0,0 0,0 0,0 0,0 0,0 0,0 0,0 0,0 0,0 0,0 0,0 0,0 0,0 0,0 0,0 0,0 0,0 0,0 0,0 0,0 0,0 0,0 0,0 0,0 0,4-6,-4 6,0 0,0 0,0 0,0 0,0 0,0 0,0 0,0 0,0 0,0 0,0 0,0 0,0 0,0 0,0 0,0 0,0 0,0 0,0 0,0 0,0 0,0 0,0 0,0 0,0 0,0 0,-1-3,1 3,0 0,0 0,0 0,0 0,0 0,0 0,0 0,0 0,0 0,0 0,0 0,0 0,0 0,0 0,0 0,0 0,0 0,0 0,0 0,0 0,0 0,0 0,0 0,0 0,0 0,0 0,0 0,0 0,0 0,0 0,0 0,0 0,0 0,0 0,0 0,0 0,0 0,0 0,0 0,0 0,0 0,0 0,0 0,0 0,0 0,0 0,3-8,-3 8,0 0,0 0,0 0,0 0,0 0,0 0,0 0,0 0,0 0,0 0,0 0,0 0,0 0,0 0,0 0,0 0,0 0,0 0,0 0,0 0,0 0,0 0,0 0,0 0,0 0,0 0,0 0,0 0,0 0,0 0,0 0,0 0,0 0,0 0,0 0,0 0,0 0,0 0,0 0,0 0,0 0,0 0,0 0,0 0,0 0,0 0,0 0,0 0,0 0,0 0,0 0,0 0,0 0,0 0,0 0,0 0,0 0,0 0,0 0,0 0,0 0,0 0,0 0,0 0,0 0,0 0,0 0,0 0,0 0,0 0,0 0,0 0,0 0,0 0,6-6,-6 6,0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0,4 15,-4-15,0 0,0 0,0 0,0 0,0 0,0 0,0 0,0 0,0 0,0 0,0 0,0 0,0 0,0 0,0 0,0 0,0 0,0 0,0 0,0 0,0 0,0 0,0 0,0 0,0 0,0 0,0 0,0 0,0 0,-1 1,1-1,0 0,0 0,0 0,0 0,0 0,0 0,0 0,0 0,0 0,0 0,0 0,0 0,0 0,0 0,0 0,0 0,0 0,0 0,0 0,0 0,0 0,0 0,0 0,0 0,0 0,0 0,0 0,0 0,0 0,0 0,0 0,0 0,0 0,0 0,0 0,0 0,0 0,0 0,0 0,0 0,0 0,1 2,-1-2,0 0,0 0,0 0,0 0,0 0,0 0,0 0,0 0,0 0,0 0,0 0,0 0,0 0,0 0,0 0,0 0,0 0,0 0,0 0,0 0,0 0,0 0,0 0,0 0,0 0,0 0,2 1,-2-1,0 0,0 0,0 0,0 0,0 0,0 0,0 0,0 0,0 0,0 0,0 0,0 0,0 0,0 0,0 0,0 0,0 0,0 0,0 0,0 0,0 0,0 0,0 0,0 0,0 0,0 0,0 0,0 0,0 0,0 0,0 0,0 0,0 0,0 0,0 0,0 0,0 0,0 0,0 0,0 0,0 0,0 0,0 0,0 0,1 2,-1-2,0 0,0 0,0 0,0 0,0 0,0 0,0 0,0 0,0 0,0 0,0 0,0 0,0 0,0 0,0 0,0 0,0 0,0 0,0 0,0 0,0 0,0 0,0 0,2 2,-2-2,0 0,0 0,0 0,0 0,0 0,0 0,0 0,0 0,0 0,0 0,0 0,0 0,0 0,0 0,0 0,0 0,0 0,0 0,0 0,0 0,0 0,0 0,0 0,0 0,0 0,0 0,0 0,0 0,0 0,0 0,0 0,0 0,0 0,0 0,0 0,0 0,0 0,0 0,0 0,0 0,0 0,0 0,0 0,0 0,0 0,0 5,0-5,0 0,0 0,0 0,0 0,0 0,0 0,0 0,0 0,0 0,0 0,0 0,0 0,0 0,0 0,0 0,0 0,0 0,0 0,0 0,0 0,0 1,0-1,0 0,0 0,0 0,0 0,0 0,0 0,0 0,0 0,0 0,0 0,0 0,0 0,0 0,0 0,0 0,0 0,0 0,0 0,0 0,0 0,0 0,0 0,0 0,0 0,0 0,0 0,0 0,0 0,0 5,0-5,0 0,0 0,0 0,0 0,0 0,0 0,0 0,0 0,0 0,0 0,0 0,0 0,0 0,0 0,0 0,0 0,0 0,0 2,0-2,0 0,0 0,0 0,0 0,0 0,0 0,0 0,0 0,0 0,0 0,0 0,0 0,0 0,0 0,0 0,0 0,0 0,0 0,0 0,0 0,0 0,0 0,0 0,0 0,0 0,0 0,0 0,0 0,0 0,0 0,0 0,0 0,0 0,0 3,0-3,0 0,0 0,0 0,0 0,0 0,0 0,0 0,0 0,0 0,0 0,0 0,0 0,0 0,0 0,0 1,0-1,0 0,0 0,0 0,0 0,0 0,0 0,0 0,0 0,0 0,0 0,0 0,0 0,0 0,0 0,0 0,0 0,1 3,-1-3,0 0,0 0,0 0,0 0,0 0,0 0,0 0,0 0,0 0,0 0,0 0,0 3,0-3,0 0,0 0,0 0,0 0,0 0,0 0,0 0,0 0,0 0,0 0,0 0,0 0,0 0,0 0,0 0,0 0,0 0,0 0,0 0,0 0,0 0,2 8,-2-8,0 0,0 0,0 0,0 0,0 0,0 0,0 0,0 0,2 4,-2-4,0 0,0 0,0 0,0 0,0 0,0 0,0 0,0 0,0 0,1 15,-1-15,0 0,0 0,0 0,0 0,0 0,14 68,-14-68,0 0,0 0,0 0,0 0,0 0,0 0,0 0,0 0,0 0,11 58,-11-58,0 0,0 0,15 79,-15-79,0 0,0 0,0 0,13 70,-1 23,-12-93,0 0,0 0,0 0,0 0,0 0,0 0,0 0,10 69,-10-69,0 0,9 90,-9-90,0 0,9 81,7 25,-16-106,7 68,0 18,-7-86,0 72,-3 26,3-98,-4 70,1 23,3-93,3 76,8 28,-11-104,5 63,-10 17,5-80,-6 63,-8 20,5-18,9-65,-3 92,3-92,0 60,0 17,0-77,0 65,-5 21,5-86,-3 54,-6 13,9-67,-10 68,-4 23,14-91,-12 74,-4 22,16-96,-10 69,-4 19,14-88,-8 60,6 23,2-83,0 52,0-52,0 66,0-66,2 37,7 13,-9-50,8 34,4 10,-12-44,8 31,5 9,-13-40,7 27,3 7,-10-34,7 27,3 8,-10-35,9 31,11 13,-20-44,13 26,8 6,-21-32,19 23,12 5,-31-28,28 21,12 5,-40-26,40 22,19 1,-59-23,28 11,6 2,-34-13,34 13,14 4,-48-17,36 17,11 1,-47-18,37 16,14 6,-9-4,12 3,-54-21,44 15,13 6,-57-21,56 17,21 4,-77-21,48 13,14 1,-62-14,55 11,17 3,-72-14,67 10,20-1,-87-9,60 6,-60-6,79 8,-79-8,61 7,18 4,-79-11,56 6,17 2,-73-8,59 4,15-3,-74-1,54-1,14-4,-68 5,33-2,12 0,-45 2,40-1,13-4,-53 5,37-2,14 1,-51 1,41-1,-41 1,51-3,-51 3,37-1,13-1,-50 2,29-2,8 0,-37 2,30-1,9-1,-39 2,21-1,2 0,-23 1,194-11,-155 12,-39-1,43-2,-30 3,-13-1,20-1,-11-1,-9 2,19 0,-19 0,11 2,-11-2,20-2,-8-1,-12 3,14-4,-9 5,-5-1,14-1,-5 0,-9 1,6-1,-4 1,-2 0,45 3,-45-3,15 0,-15 0,19-2,-13 0,-6 2,5-1,-5 2,0-1,-2 1,-1-1,3 0,-3-1,0 0,3 1,-2 0,2 1,0-1,0-3,-1-1,1 4,-8-6,2 4,6 2,-12-4,4 3,8 1,-11-5,8 4,3 1,-8-4,3 2,5 2,-9-8,0 0,9 8,-20-12,4 7,16 5,-23-9,11 3,12 6,-22-13,9 3,13 10,-23-12,11 10,12 2,-27-12,9 5,18 7,-34-13,12 5,22 8,-34-18,17 8,17 10,-30-18,13 10,-12-6,12 6,17 8,-30-12,13 6,17 6,-25-11,16 5,9 6,-20-8,9 5,11 3,-22-2,22 2,-14 0,14 0,-17-5,10-1,7 6,-16-3,8 4,8-1,-9 0,4-1,5 1,-4-4,-1 3,5 1,-6-2,4 3,2-1,-3 2,3-1,0-1,3 4,2-2,-5-2,6 4,-4-1,-2-3,12 0,-2-3,-10 3,10 1,-10 1,0-2,5 1,-2-2,-3 1,5 4,-2-1,-3-3,1 2,1-1,-2-1,3 1,-1 0,-2-1,6 1,-5 0,-1-1,92 35,-72-27,-20-8,11 5,-10-5,-1 0,4 2,-3-1,-1-1,5 3,-2-3,-3 0,8 5,-5-4,-3-1,11 5,-8-3,-3-2,12 5,-7-3,-5-2,14 7,9 4,-23-11,18 8,4 2,-22-10,19 10,4 1,-23-11,16 8,-16-8,14 7,-14-7,17 8,1 1,-18-9,13 10,-3-5,-10-5,174 82,-143-65,-31-17,31 14,-26-13,-5-1,9 1,-6-2,-3 1,3 2,-4-1,1-1,-3 2,3-2,0 0,-2 0,2-1,0 1,-3 1,1 0,2-1,-3 1,3-2,0 1,-3 0,2 0,1 0,-2 0,-1 0,3 0,-6 3,0 1,6-4,-7 2,4-3,3 1,-4-1,-1 1,5 0,-8 2,2 0,6-2,-6 1,4-2,2 1,-7 3,2 1,5-4,-6 4,6-4,-2-1,2 1,-9 3,1 1,8-4,-15 10,4-5,11-5,-14 10,6-6,8-4,-2 1,1-1,1 0,-2 3,2-3,-1 1,1-1,-5 2,4 0,1-2,-8 4,5-2,3-2,-8 5,5-2,3-3,-11 6,8-3,3-3,-161 95,141-86,20-9,-24 13,15-6,9-7,-2 1,2 0,0-1,-3 2,3-2,-1 1,1-1,-6 3,2 0,4-3,-120 79,107-74,13-5,-1 0,1 1,0-1,-62 41,51-33,11-8,-20 13,9-6,11-7,-19 11,10-4,9-7,-14 7,6-5,8-2,-14 6,5-1,9-5,-9 2,9-3,0 1,-4 2,3 1,1-3,-2 3,1-1,1-2,-2 0,2-1,0 1,-1-1,1 1,-2 0,2 0,-6 4,1-2,5-2,10-4,2-5,-12 9,0 0,0 0,0 0,-5 8,7-7,-2-1,9-4,1-2,-10 6</inkml:trace>
        </inkml:traceGroup>
      </inkml:traceGroup>
    </inkml:traceGroup>
  </inkml:traceGroup>
</inkml:ink>
</file>

<file path=ppt/ink/ink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7:43.06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1-1,-1 2 0,1-4 0,1 3 0,1 1 0,1 1 0,0-3 1,1 7-1,0 2 0,0-5 0,1 4 0,7-1 0,-4 2 0,-1 0 0,3-3 1,-3 1-1,-3 0 0,-3 2 0,-4-4 1,-2 6-1,-2-5 0,-2-1 1,-2 4-1,-2-1 0,1 1 0,2 1 0,0-1 0,-1 0 1,-1 0-1,0 7 0,2-4 0,1 2 0,1-2 1,-7 1-1,3 5 0,-1-1 0,-2 1 0,-2 0 0,-3 2 0,1-1 1,-1 1-1,3-2 0,0 1 0,-1-4 0,6 2 0,-4-6 0,5 2 0,1-2 0,0-1 0,1 1 1,0-1-1,0-1 0,2 1 0,5 3 0,-2-4 0,0 1 0,-1-1 0,3 3 1,4-3-1,-2 2 0,3-5 1,0 3-1,5-2 0,-1 1 1,0 1-1,0 0 0,-1 1-1,-1-1 1,-5 2 0,-5 1 0,-4-2 0,-7-1 1,-3-3-1,-7 0 1,-12 0 0,-8 1 0,-8 0 0,-11 0 0,-10 1 0,-5 1 0,-20 0 0,16-4 1,-16 4-1,0 0-1,0 0 1,0 0 0,0 0 0,0 0 0,-7-17-1,7 17 0,0 0 0,0 0 0,-9-13 0,9 13 0,-14-14 0,14 14 0,-23-17 0,5 5 0,-4-4-1,-3-1 1,-1 2 0,-2-1 1,-5-5-1,1 5 0,0 1 0,0-1 0,1 4 0,-1-1 0,1 2 1,1 0-2,3 3 2,0-1-1,5 0 0,5 7 0,3-1 1,14 3-1,-19-8 0,19 8 0,0 0 0,0 0 1,0 0-1,0 0 0,0 0 0,0 0 0,0 0 0,0 0 0,-4 15 1,4-15-1,13 17 0,2-5 1,3 2-1,10 4 0,5 1-1,9 4 1,0-3 0,11 1-1,1 1 1,7-3 0,-2 0 0,-3-3 0,-7-6-1,-5 3 1,-5-6 0,-6 2 0,-13 1 0,-20-10 0,13 12 0,-13-12 0,-15 14 0,4-9 0,-5 1 0,-5-1 0,2 3 0,-6 8 0,-5-1 0,1 8 1,-3 4-2,-7 4 1,-1-3 0,4 4 0,-4-1 0,5-5 0,5-3-1,4-7-1,5-5-2,-5-15-10,26 4-25,-23 3-1,23-3 0,-17-10-2</inkml:trace>
</inkml:ink>
</file>

<file path=ppt/ink/ink1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07:32:28.801"/>
    </inkml:context>
    <inkml:brush xml:id="br0">
      <inkml:brushProperty name="width" value="0.06667" units="cm"/>
      <inkml:brushProperty name="height" value="0.06667" units="cm"/>
      <inkml:brushProperty name="color" value="#B3B3B3"/>
      <inkml:brushProperty name="fitToCurve" value="1"/>
    </inkml:brush>
  </inkml:definitions>
  <inkml:traceGroup>
    <inkml:annotationXML>
      <emma:emma xmlns:emma="http://www.w3.org/2003/04/emma" version="1.0">
        <emma:interpretation id="{1FA316B6-8B92-4F35-AD50-30D508AACCD1}" emma:medium="tactile" emma:mode="ink">
          <msink:context xmlns:msink="http://schemas.microsoft.com/ink/2010/main" type="inkDrawing" rotatedBoundingBox="3934,9069 9608,10047 9373,11409 3699,10431" semanticType="callout" shapeName="Other">
            <msink:sourceLink direction="to" ref="{B030722E-C85F-41E3-921A-68BEE26AFF25}"/>
            <msink:sourceLink direction="from" ref="{B030722E-C85F-41E3-921A-68BEE26AFF25}"/>
          </msink:context>
        </emma:interpretation>
      </emma:emma>
    </inkml:annotationXML>
    <inkml:trace contextRef="#ctx0" brushRef="#br0">0 0,'0'0,"0"0,0 0,0 0,0 0,0 0,0 0,0 0,0 0,0 0,0 0,0 0,0 0,0 0,0 0,0 0,4 1,-4-1,0 0,6 1,-6-1,0 0,10 2,-10-2,0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0,1 2,-1-2,0 0,0 0,0 0,0 0,0 0,0 0,0 0,0 0,0 0,0 0,0 0,0 0,0 0,0 0,0 0,0 0,0 0,0 0,0 0,0 0,0 0,0 0,0 0,0 0,0 0,0 0,0 0,0 0,0 0,0 0,0 0,0 0,0 0,5 2,-5-2,0 0,0 0,0 0,0 0,0 0,0 0,0 0,0 0,0 0,0 0,0 0,0 0,0 0,0 0,0 0,0 0,0 0,0 0,0 0,0 0,0 0,0 0,0 0,0 0,0 0,0 0,0 0,0 0,0 0,0 0,0 0,0 0,0 0,0 0,0 0,0 0,0 0,0 0,0 0,0 0,2 4,-2-4,0 0,0 0,0 0,0 0,0 0,0 0,0 0,0 0,0 0,0 0,0 0,0 0,0 0,0 0,0 0,0 0,0 0,0 0,0 0,0 0,0 0,0 0,0 0,0 0,0 0,0 0,0 0,0 0,0 0,0 0,0 3,0-3,0 0,0 0,0 0,0 0,0 0,0 0,0 0,0 0,0 0,0 0,0 0,0 0,0 0,0 0,0 0,0 0,0 0,0 0,0 0,0 0,0 0,0 0,0 0,0 0,0 0,0 0,0 0,0 0,0 0,0 0,0 0,0 0,0 0,0 0,0 0,0 0,0 0,0 0,0 0,0 0,0 0,0 0,0 0,1 4,-1-4,0 0,0 0,0 0,0 0,0 0,0 0,0 0,0 0,0 0,0 0,0 0,0 0,0 0,0 0,0 0,0 0,0 0,0 0,0 0,0 0,0 0,0 0,0 0,0 0,0 0,0 0,0 0,2 3,-2-3,0 0,0 0,0 0,0 0,0 0,0 0,0 0,0 0,0 0,0 0,0 0,0 0,0 0,0 0,0 0,0 0,0 0,0 0,0 0,0 0,0 0,0 0,0 0,0 0,0 0,0 0,0 0,0 0,0 0,0 0,0 0,0 0,0 0,0 0,0 0,0 0,0 0,0 0,0 0,0 0,0 0,0 0,0 0,0 0,0 0,0 0,0 6,0-6,0 0,0 0,0 0,0 0,0 0,0 0,0 0,0 0,0 0,0 0,0 0,0 0,0 0,0 0,0 0,0 0,0 0,0 0,0 0,0 0,0 0,0 0,0 0,0 0,0 3,0-3,0 0,0 0,0 0,0 0,0 0,0 0,0 0,0 0,0 0,0 0,0 0,0 0,0 0,0 0,0 0,0 0,0 0,0 0,0 0,0 0,0 0,0 0,0 0,0 0,0 0,0 0,0 0,0 0,0 0,0 0,0 0,0 0,0 0,0 0,0 0,0 0,0 0,0 0,0 0,0 0,0 0,0 0,0 0,0 0,0 0,0 0,0 0,1 3,-1-3,0 0,0 0,0 0,0 0,0 0,0 0,0 0,0 0,0 0,0 0,0 0,0 0,0 0,0 0,0 0,0 0,0 0,0 0,0 0,0 0,0 0,0 1,0-1,0 0,0 0,0 0,0 0,0 0,0 0,0 0,0 0,0 0,0 0,0 0,0 0,0 0,0 0,0 0,0 0,0 0,0 0,0 0,0 0,0 0,0 0,0 0,0 0,0 0,0 0,0 0,0 0,0 0,0 0,0 0,0 0,0 0,0 0,0 0,0 0,0 0,0 0,0 0,0 0,0 0,3 2,-3-2,0 0,0 0,0 0,0 0,0 0,0 0,0 0,2 1,-2-1,0 0,0 0,0 0,0 0,0 0,0 0,0 0,0 0,0 0,0 0,0 0,0 0,0 0,0 0,0 0,0 0,0 0,0 0,0 0,0 0,0 0,0 0,0 0,0 0,0 0,0 0,0 0,0 0,0 0,0 0,0 0,0 0,0 0,0 0,0 0,5 4,-5-4,0 0,0 0,0 0,0 0,0 0,0 0,0 0,0 0,0 0,0 0,0 0,0 0,0 0,0 0,0 0,1 2,-1-2,0 0,0 0,0 0,0 0,0 0,0 0,0 0,0 0,0 0,0 0,0 0,0 0,0 0,0 0,0 0,0 0,0 0,0 0,6 6,-6-6,0 0,0 0,0 0,0 0,0 0,0 0,0 0,0 0,0 0,0 0,0 0,0 0,3 3,-3-3,0 0,0 0,0 0,0 0,0 0,0 0,0 0,0 0,0 0,0 0,0 0,0 0,0 0,0 0,0 0,0 0,0 0,0 0,0 0,0 0,0 0,0 0,0 0,8 8,-8-8,0 0,0 0,0 0,0 0,0 0,0 0,0 0,0 0,0 0,3 2,-3-2,0 0,0 0,0 0,0 0,0 0,0 0,0 0,0 0,0 0,0 0,0 0,0 0,0 0,0 0,0 0,0 0,0 0,10 11,-10-11,6 8,-6-8,0 0,0 0,0 0,0 0,0 0,0 0,0 0,0 0,0 0,0 0,0 0,25 27,-25-27,0 0,0 0,0 0,35 35,-35-35,0 0,0 0,0 0,0 0,0 0,22 22,-22-22,29 30,-29-30,0 0,0 0,0 0,0 0,24 23,-24-23,0 0,0 0,0 0,0 0,0 0,32 28,-32-28,0 0,20 20,7 6,-27-26,28 27,9 15,-37-42,34 34,16 10,-50-44,29 27,8 7,-37-34,25 20,3 5,-28-25,22 18,7 7,-29-25,22 20,6 7,-28-27,20 19,-20-19,26 23,-26-23,20 20,10 6,-30-26,17 15,1 1,-18-16,18 15,3 4,-21-19,22 19,9 6,-31-25,19 15,1 2,-20-17,18 13,6 4,-24-17,20 15,6 8,-26-23,47 37,-47-37,68 52,-68-52,0 0,43 31,10 8,-53-39,32 23,15 6,-47-29,34 22,20 10,-54-32,38 23,11 5,-49-28,53 32,-53-32,74 44,-74-44,84 48,35 17,-119-65,52 28,3 2,-55-30,45 23,14 4,-59-27,55 24,17 7,-72-31,64 26,-64-26,85 36,-85-36,64 26,19 8,-83-34,55 22,15 2,-70-24,48 17,17 4,-65-21,54 18,20 5,-74-23,61 17,19 5,-80-22,53 14,14 2,-67-16,53 13,19 4,-72-17,52 10,-52-10,66 13,-66-13,41 5,13 1,-54-6,48 4,15 3,-63-7,45 3,14-1,-59-2,44 1,15 0,-59-1,206 1,-158-7,-48 6,28-4,-27 4,-1 0,7-1,-4 0,-3 1,12-2,-12 2,34-6,-34 6,203-39,-152 26,-51 13,69-19,-41 8,-28 11,18-6,-15 6,-3 0,107-37,-45 9,-62 28,42-20,-39 18,-3 2,185-88,-122 58,-63 30,37-17,-35 16,-2 1,110-49,-73 27,-37 22,56-29,-28 16,-28 13,40-18,-21 8,-19 10,29-21,-13 8,-16 13,36-27,-12 11,-24 16,48-34,-48 34,28-23,-28 23,27-25,-26 17,-1 8,5-10,-1 5,-4 5,8-9,-5 2,-3 7,5-11,-3 7,-2 4,4-8,1 3,-5 5,3-6,0 3,-3 3,6-6,-1 2,-5 4,6-7,-6 7,2-2,-2 2,1-5,1 4,-2 1,1-6,2 2,-3 4,4-6,-3 3,-1 3,-1-2,-4 2,5 0,-8 3,8-3,-3 4,3-4,-5 2,2-3,3 1,0 0,-1 0,1 0,-17 7,17-5,0-2,3-1,-2 0,-1 1,0 0,-1 0,1 0,-17 18,18-22,-1 4,-1 0,-4 2,5-2,-3-2,3 2,0-6,0 6,-2-3,2 4,0-1,0 1,-3-2,3 1,-6 2,3 2,3-4,-6 4,1-3,5-1,-9-1,0-1,9 2,-10-3,9 5,1-2,-3 2,1-1,2-1,-5 1,2-2,3 1,-7-1,2 1,5 0,-11-1,5 1,6 0,-8 2,7 2,1-4,-8 1,0-2,8 1,-6-1,6 1,1 2,-1-2,-3 0,-4-1,7 1,-10 0,7 1,3-1,-5 1,1-2,4 1,-9 0,2 0,7 0,-7 0,7 0,-5 1,5-1,-3-1,3 0,0 1,0 1,1 1,-1-2,-3 4,3-4,-4 0,4 0,-2-1,5 1,-3 0,5 1,-4 0,-1-1,13-2,-1-2,-12 4,19-5,-13 4,-6 1,9-2,-9 2,2-1,-2 1,6-4,0 2,-6 2,14-4,-3 2,-11 2,9-1,-7 1,-2 0,56-11,-41 10,-15 1,16-1,-13 0,-3 1,4-3,1 3,-5 0,11-1,-3 1,-8 0,11 0,-11 0,4 0,-4 0,11-4,-3-1,-8 5,11-5,-5 6,-6-1,6 3,-4-2,-2-1,9 0,-1-1,-8 1,11-5,-8 2,-3 3,1-3,-2 3,1 0,-2 4,2-1,0-3,5 3,-5-3,6-2,-6 2,1 0,-4 0,3 0,-4 0,4 1,0-1,-3 1,0 0,3-1,0 0,1-1,-1 1,0 0,0 0,0 0,0 0,-1 11,4-7,-3-4,-2 5,-3-3,5-2,-4 7,4-1,0-6,1 7,-2-6,1-1,-3 0,3 0,0 0,-2 1,1 2,1-3,-4 5,1 0,3-5,-1 11,1-11,3 8,-3-8,3 14,-3-7,0-7,2 12,-2-6,0-6,-2 10,0-4,2-6,0 0,0 1,0-1,-4 20,4-19,0-1,0 3,1-1,-1-2,19 60,-19-42,0-18,0 2,0-1,0-1,0 46,0-38,0-8,-2 12,2-12,-3 5,3-5,-3 8,2-5,1-3,1 5,2-2,-3-3,7 1,-6-2,-1 1,0-1,-1 2,1-1,-4 4,4 0,0-4,-1 2,-1-5,2 3,-3 0,3 2,0-2,5-3,0-3,-5 6,1-8,-2 4,1 4,-5-5,3 2,2 3</inkml:trace>
  </inkml:traceGroup>
</inkml:ink>
</file>

<file path=ppt/ink/ink1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07:38:33.636"/>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F20A2CD9-976C-48ED-A72C-1560B38ACD90}" emma:medium="tactile" emma:mode="ink">
          <msink:context xmlns:msink="http://schemas.microsoft.com/ink/2010/main" type="writingRegion" rotatedBoundingBox="19309,14785 12564,14498 12692,11497 19437,11784"/>
        </emma:interpretation>
      </emma:emma>
    </inkml:annotationXML>
    <inkml:traceGroup>
      <inkml:annotationXML>
        <emma:emma xmlns:emma="http://www.w3.org/2003/04/emma" version="1.0">
          <emma:interpretation id="{6773D97C-F046-423E-85A4-5320D484EB02}" emma:medium="tactile" emma:mode="ink">
            <msink:context xmlns:msink="http://schemas.microsoft.com/ink/2010/main" type="paragraph" rotatedBoundingBox="16722,13629 17994,13629 17994,14715 16722,14715" alignmentLevel="2"/>
          </emma:interpretation>
        </emma:emma>
      </inkml:annotationXML>
      <inkml:traceGroup>
        <inkml:annotationXML>
          <emma:emma xmlns:emma="http://www.w3.org/2003/04/emma" version="1.0">
            <emma:interpretation id="{0173027F-D751-4C30-AE31-E5F8BA494E57}" emma:medium="tactile" emma:mode="ink">
              <msink:context xmlns:msink="http://schemas.microsoft.com/ink/2010/main" type="inkBullet" rotatedBoundingBox="17675,14971 16603,14355 17119,13457 18191,14073"/>
            </emma:interpretation>
            <emma:one-of disjunction-type="recognition" id="oneOf0">
              <emma:interpretation id="interp0" emma:lang="fr-CH" emma:confidence="0">
                <emma:literal>↳</emma:literal>
              </emma:interpretation>
            </emma:one-of>
          </emma:emma>
        </inkml:annotationXML>
        <inkml:trace contextRef="#ctx0" brushRef="#br0">4792 2070,'0'0,"0"0,0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0,0 0,0 0,0 0,0 0,0 0,5-4,-5 4,0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0,-1 0,1 0,0 0,0 0,-3 2,3-2,0 0,0 0,0 0,0 0,0 0,0 0,0 0,0 0,0 0,0 0,0 0,0 0,0 0,0 0,0 0,0 0,0 0,0 0,0 0,0 0,0 0,0 0,0 0,0 0,0 0,0 0,0 0,0 0,0 0,0 0,0 0,0 0,0 0,0 0,0 0,0 0,0 0,0 0,0 0,0 0,0 0,0 0,0 0,0 0,0 0,0 0,0 0,0 0,0 0,0 0,0 0,0 0,0 0,0 0,0 0,0 0,0 0,0 0,0 0,0 0,0 0,0 0,0 0,0 0,0 0,-3 1,3-1,0 0,0 0,0 0,0 0,0 0,0 0,0 0,0 0,1 0,-1 0,0 0,0 0,0 0,0 0,0 0,0 0,0 0,0 0,0 0,0 0,0 0,0 0,0 0,0 0,0 0,0 0,0 0,0 0,0 0,0 0,0 0,0 0,0 0,0 0,0 0,0 0,0 0,0 0,0 0,0 0,0 0,0 0,0 0,0 0,0 0,0 0,0 0,0 0,0 0,0 0,0 0,0 0,0 0,0 0,0 0,0 0,0 0,0 0,0 0,0 0,0 0,0 0,0 0,0 0,0 0,0 0,0 0,0 0,0 0,-1 0,1 0,0 0,0 0,0 0,0 0,0 0,0 0,0 0,0 0,0 0,0 0,0 0,0 0,0 0,0 0,-3 1,3-1,0 0,0 0,0 0,0 0,0 0,0 0,0 0,0 0,0 0,0 0,0 0,0 0,0 0,0 0,0 0,0 0,0 0,0 0,0 0,0 0,0 0,0 0,0 0,0 0,0 0,0 0,0 0,0 0,0 0,0 0,0 0,0 0,0 0,0 0,0 0,0 0,0 0,0 0,0 0,0 0,0 0,0 0,0 0,0 0,0 0,0 0,0 0,0 0,0 0,0 0,0 0,0 0,0 0,-10 4,10-4,0 0,0 0,0 0,0 0,0 0,0 0,0 0,0 0,0 0,0 0,0 0,0 0,0 0,0 0,0 0,0 0,0 0,0 0,0 0,0 0,-8 2,8-2,0 0,0 0,0 0,0 0,0 0,0 0,0 0,0 0,0 0,0 0,0 0,0 0,0 0,0 0,0 0,0 0,0 0,0 0,0 0,0 0,0 0,0 0,0 0,0 0,0 0,0 0,0 0,0 0,0 0,0 0,0 0,0 0,0 0,0 0,0 0,0 0,0 0,0 0,0 0,0 0,0 0,0 0,0 0,0 0,0 0,0 0,0 0,-1 0,1 0,0 0,0 0,0 0,0 0,0 0,0 0,0 0,0 0,0 0,0 0,0 0,0 0,0 0,0 0,0 0,0 0,0 0,0 0,0 0,0 0,0 0,-2 0,2 0,0 0,0 0,0 0,0 0,0 0,0 0,0 0,0 0,0 0,0 0,0 0,0 0,0 0,0 0,0 0,0 0,0 0,0 0,0 0,0 0,0 0,0 0,-57 2,57-2,0 0,0 0,0 0,0 0,0 0,0 0,0 0,0 0,0 0,0 0,0 0,0 0,0 0,0 0,0 0,0 0,0 0,0 0,-14-2,14 2,0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0,-4 2,4-2,0 0,0 0,0 0,0 0,0 0,0 0,0 0,0 0,0 0,0 0,-2 1,2-1,0 0,0 0,0 0,0 0,0 0,0 0,0 0,0 0,0 0,0 0,0 0,0 0,0 0,0 0,0 0,0 0,0 0,0 0,0 0,0 0,0 0,-4 3,4-3,0 0,0 0,0 0,0 0,0 0,0 0,0 0,0 0,-2 2,2-2,0 0,0 0,0 0,0 0,0 0,0 0,0 0,0 0,0 0,0 0,0 0,0 0,0 0,0 0,0 0,-6 4,6-4,0 0,0 0,0 0,0 0,0 0,-3 2,3-2,0 0,0 0,0 0,0 0,0 0,0 0,0 0,0 0,0 0,-8 6,8-6,0 0,0 0,-3 3,3-3,0 0,0 0,0 0,-135 95,127-100,8 5,0 0,0 0,0 0,0 0,0 0,0 0,0 0,-1 0,1 0,0 0,-2 0,2 0,0 0,-57 25,44-18,13-7,-1 1,1-1,-2 2,2-2,-3 1,2 1,1-2,-7 4,4-2,3-2,-124 82,112-75,12-7,-17 7,11-3,6-4,-10 5,10-5,-3 5,3-5,-6 9,1-5,5-4,-4 4,1-4,3 0,-5 4,3-1,2-3,-1 0,4-5,-3 5,2 0,1 5,-3-5,-2 1,2 0,0-1,-1 5,-1-4,2-1,-39 79,39-72,0-7,-1 0,1 2,0-2,-3 5,3-5,-2 1,2-1,-31 58,30-56,1-2,0 5,-2-3,2-2,-3 9,1-5,2-4,-45 159,48-142,-3-17,2 2,-2-2,0 0,2 5,-2-3,0-2,7 56,-7-56,0 0,2 7,-2-7,1 1,-1-1,5 8,-3-5,-2-3,7 9,-5-5,-2-4,9 9,-6-5,-3-4,19 18,9 9,-28-27,22 22,12 4,-34-26,23 20,9 6,-32-26,19 14,9 0,-28-14,29 17,13 8,-42-25,37 19,16 1,-53-20,34 12,11 6,-45-18,28 8,8 0,-36-8,32 5,12-1,-44-4,25 1,-25-1,32 0,-32 0,23-1,7 2,-30-1,192 7,-158-2,-34-5,42-4,-28-5,-14 9,20-14,-11 5,-9 9,8-5,-6 7,-2-2,3-2,2-2,-5 4,9-6,-3 1,-6 5,9-2,-9 2,3 0,-3 0,10-5,-4 0,-6 5,9-9,-4 4,-5 5,14-9,-3 3,-11 6,7-4,-8 7,1-3,-2-1,2 1,-1-3,1 3,-2-6,4 2,-2 4,1-3,1 4,-2-1,8-6,-4-2,-4 8,0-4,-3 5,3-1,-1 2,1-2,0 0,4-5,1-1,-5 6,6-10,-4 5,-2 5,3-8,-3 8,0-4,0 4,-3-3,1 4,2-1,2-8,1-5,-3 13,11-21,-4 7,-7 14,7-13,-6 10,-1 3,0 0,-1 1,1-1,-5-12,17-11,-12 23,11-23,-12 17,1 6,-2-11,2 11,0-8,0 8,8-28,0 4,-8 24,4-26,-4 20,0 6,-6-5,1 4,5 1,0-15,7 0,-7 15,12-34,-3 12,-9 22,3-17,-10 17,7 0,0-12,4-1,-4 13,7-18,-7 18,3-10,-3 10,-3-4,-7 8,10-4,-9 2,6-4,3 2,1-12,4 1,-5 11,8-16,-7 9,-1 7,2-8,-2 8,0-4,0 4,-8-5,0 3,8 2,-4-15,8 1,-4 14,-1-1,1 1,0 0,0 0,-30-9,23 7,7 2,-11-4,8 1,3 3,-8-10,5 0,3 10,-9-16,4 6,5 10,-2 0,2 0,0-1,0 1,-38-17,31 5,7 12,-14-15,4 9,10 6,-18-14,12 6,6 8,-11-16,5 7,6 9,-15-13,-1 8,16 5,-18-11,11 3,7 8,-15-10,4 6,11 4,-22-7,22 7,-15-3,15 3,-17-13,11 4,6 9,-11-15,5 6,6 9,-10-16,7 5,3 11,-1 0,1 0,0 0,-35-2,28 2,7 0,-5-6,7-2,-2 8,0-11,-2 5,2 6,-8-3,8 3,-6 1,6-1,-11 0,4-2,7 2,-14 0,4 2,10-2,-9-6,6-2,3 8,-5-9,2 6,3 3,-6-1,1 2,5-1,-3-4,3-2,0 6,0-9,-1 6,1 3,-8 0,8 0,-8 3,8-3,-8 1,7-3,1 2,-2 1,1 2,1-3,3-2,1-5,-4 7,4-3,-3 6,-1-3,0 3,0-3,0 0,2 0,-1 0,-1 0,2 0,-2 0,0 0,0 2,0-2,0 1,0-1,-2 5,-1 0,3-5,2 4,2 0,-4-4,5 4</inkml:trace>
      </inkml:traceGroup>
    </inkml:traceGroup>
    <inkml:traceGroup>
      <inkml:annotationXML>
        <emma:emma xmlns:emma="http://www.w3.org/2003/04/emma" version="1.0">
          <emma:interpretation id="{F3B2A19C-2C54-4FBC-82C6-D9225E63CFD4}" emma:medium="tactile" emma:mode="ink">
            <msink:context xmlns:msink="http://schemas.microsoft.com/ink/2010/main" type="paragraph" rotatedBoundingBox="19336,14161 12591,13874 12692,11497 19437,11784" alignmentLevel="1"/>
          </emma:interpretation>
        </emma:emma>
      </inkml:annotationXML>
      <inkml:traceGroup>
        <inkml:annotationXML>
          <emma:emma xmlns:emma="http://www.w3.org/2003/04/emma" version="1.0">
            <emma:interpretation id="{D5FD9742-E654-4572-B9F0-E6A2A4EBD90E}" emma:medium="tactile" emma:mode="ink">
              <msink:context xmlns:msink="http://schemas.microsoft.com/ink/2010/main" type="line" rotatedBoundingBox="19336,14161 12591,13874 12692,11497 19437,11784"/>
            </emma:interpretation>
          </emma:emma>
        </inkml:annotationXML>
        <inkml:traceGroup>
          <inkml:annotationXML>
            <emma:emma xmlns:emma="http://www.w3.org/2003/04/emma" version="1.0">
              <emma:interpretation id="{B030722E-C85F-41E3-921A-68BEE26AFF25}" emma:medium="tactile" emma:mode="ink">
                <msink:context xmlns:msink="http://schemas.microsoft.com/ink/2010/main" type="inkWord" rotatedBoundingBox="19336,14161 12591,13874 12692,11497 19437,11784">
                  <msink:destinationLink direction="to" ref="{1FA316B6-8B92-4F35-AD50-30D508AACCD1}"/>
                  <msink:destinationLink direction="from" ref="{1FA316B6-8B92-4F35-AD50-30D508AACCD1}"/>
                  <msink:destinationLink direction="with" ref="{C1AED18A-8332-43E0-A662-656571669689}"/>
                  <msink:destinationLink direction="with" ref="{6392D010-2107-4AE0-8C1C-F5E847E12F09}"/>
                  <msink:destinationLink direction="with" ref="{203525E4-A0D6-494C-8B3D-94F9C9ED23A8}"/>
                </msink:context>
              </emma:interpretation>
            </emma:emma>
          </inkml:annotationXML>
          <inkml:trace contextRef="#ctx0" brushRef="#br0" timeOffset="-488242.6101">2225 152,'0'0,"0"0,0 0,0 0,0 0,0 0,0 0,0 0,0 0,0 0,-3 2,0 2,3-4,0 0,0 0,0 0,0 0,0 0,0 0,0 0,0 0,0 0,0 0,0 0,0 0,0 0,0 0,0 0,0 0,0 0,0 0,0 0,0 0,0 0,0 0,0 0,0 0,0 0,0 0,0 0,0 0,0 0,0 0,0 0,0 0,0 0,0 0,0 0,0 0,0 0,0 0,0 0,0 0,0 0,0 0,0 0,0 0,0 0,0 0,0 0,0 0,0 0,0 0,0 0,0 0,0 0,-5 2,5-2,0 0,0 0,0 0,0 0,0 0,0 0,0 0,0 0,0 0,0 0,0 0,0 0,0 0,0 0,0 0,0 0,0 0,0 0,0 0,0 0,0-2,0 2,0 0,0 0,0 0,0 0,0 0,0 0,0 0,0 0,0 0,0 0,0 0,0 0,0 0,0 0,0 0,0 0,0 0,0 0,0 0,0 0,0 0,0 0,0 0,0 0,0 0,0 0,0 0,0 0,0 0,0 0,0 0,0 0,0 0,0 0,0 0,0 0,0 0,0 0,0 0,0 0,0 0,0 0,0 0,0 0,0 0,0 0,0 0,0-3,0 3,0 0,0 0,0 0,0 0,0 0,0 0,0 0,0 0,0 0,0 0,0 0,0 0,0 0,0 0,0 0,0 0,0 0,0 0,0 0,0 0,0 0,2-4,-2 4,0 0,0 0,0 0,0 0,0 0,0 0,0 0,0 0,0 0,0 0,0 0,0 0,0 0,0 0,0 0,0 0,0 0,0 0,0 0,0 0,0 0,0 0,0-8,0 8,0 0,0 0,0 0,0 0,0 0,0 0,0 0,0 0,0 0,0 0,0 0,0 0,0 0,0 0,0 0,0 0,0 0,0 0,0-4,0 4,0 0,0 0,0 0,0 0,0 0,0 0,0 0,0 0,0 0,0 0,0 0,0 0,0 0,0 0,0 0,0 0,0 0,0 0,0 0,0 0,0 0,0 0,0 0,0 0,0 0,0 0,0 0,0 0,0 0,0 0,0 0,0 0,-19-9,19 9,0 0,0 0,0 0,0 0,0 0,0 0,0 0,0 0,0 0,0 0,0 0,0 0,0 0,0 0,0 0,0 0,0 0,0 0,0 0,0 0,0 0,0 0,0 0,0 0,0 0,0 0,0 0,0 0,0 0,0 0,0 0,-23-7,23 7,0 0,0 0,0 0,0 0,0 0,0 0,0 0,0 0,0 0,0 0,0 0,0 0,0 0,0 0,0 0,0 0,0 0,0 0,0 0,0 0,0 0,0 0,0 0,0 0,0 0,0 0,0 0,-34-22,34 22,0 0,0 0,0 0,0 0,0 0,0 0,0 0,0 0,0 0,0 0,-17-18,17 18,0 0,0 0,0 0,0 0,0 0,0 0,0 0,0 0,0 0,0 0,0 0,0 0,0 0,0 0,0 0,0 0,0 0,0 0,0 0,0 0,0 0,-3-1,3 1,0 0,0 0,0 0,0 0,0 0,0 0,0 0,0 0,-2-1,2 1,0 0,0 0,0 0,0 0,0 0,0 0,0 0,0 0,0 0,0 0,0 0,0 0,0 0,0 0,0 0,-9-3,9 3,0 0,0 0,0 0,0 0,0 0,-6-2,6 2,0 0,0 0,0 0,0 0,0 0,0 0,0 0,0 0,0 0,-52-16,52 16,0 0,0 0,-62-16,62 16,0 0,0 0,0 0,-43-9,-14-4,57 13,0 0,0 0,0 0,-51-7,-18 0,69 7,-48-2,-17 1,65 1,-46 1,46-1,-62 5,62-5,-114 24,-34 34,148-58,-76 36,-17 24,93-60,-22 16,-4 10,26-26,-10 9,7-2,3-7,-6 14,6-14,-2 5,2-5,-38 173,38-148,0-25,-5 23,-3-23,8 0,-9-5,1-4,8 9,-31-15,0 3,31 12,-53-28,22 9,31 19,-3-2,2 2,1 0,-8 0,3 0,5 0,-17 4,17-4,-85 27,85-27,-64 25,-18 14,82-39,-46 25,-12 7,58-32,-49 32,-12 12,61-44,-41 33,-12 14,53-47,-33 32,33-32,-37 47,37-47,-20 30,-6 13,26-43,-7 13,6-8,1-5,-3 14,3-14,-2 20,2-20,-1 14,1-6,0-8,3 192,-8-159,5-33,-11 30,2-28,9-2,-20 2,3 0,17-2,-20 1,12 0,8-1,0 1,-2 0,2-1,-1 2,-1 1,2-3,-3 8,3-8,-2 4,2-4,-17 65,5 30,12-95,-2 79,18 33,-16-112,25 78,37 27,-62-105,52 77,35 11,-87-88,76 65,-76-65,112 72,-112-72,113 61,61 8,-174-69,128 47,71 11,-199-58,129 31,39-2,-168-29,104 17,28-1,-132-16,81 8,-81-8,99 3,-99-3,59 0,14-5,-73 5,200-17,-158 10,-42 7,35-12,-33 4,-2 8,6-21,2 7,-8 14,0-10,-3 13,3-3,0 6,4-2,-4-4,11 9,-3-3,-8-6,9 3,-9-3,5 2,-5-2,88 15,100 1,-188-16,170 3,55-12,-225 9,199-17,64-19,-263 36,118-14,26-3,-144 17,34-2,-1-2,-33 4,192-29,-159 11,-33 18,32-44,-29 12,-3 32,-11-34,11 34,-13-8,13 8,-11-13,14 9,-3 4,3-1,-3 2,0-1,3 2,0 0,-3-2,84 36,150 23,-234-59,242 27,-242-27,330 1,-330-1,191 24,58 27,-249-51,177 27,46-9,-223-18,89 8,7-6,-96-2,206-10,-164-12,-42 22,80-157,-39-1,-41 158,34-228,-31 121,-3 107,8-163,1 82,-9 81,-3-89,3 89,-6-22,6 22,-5-28,10 19,-5 9,3-6,-2 7,-1-1,2 1,-1-1,-1 0,2 2,-2 0,0-2,2 5,-1-2,-1-3,6 10,38 42,-44-52,48 44,32 3,-80-47,41 19,-41-19,51 14,-51-14,183 43,-155-45,-28 2,18-16,-25 1,7 15,-19-67,-1 6,20 61,-45-130,9 41,36 89,-74-136,26 70,48 66,-92-91,35 53,57 38,-99-56,43 31,56 25,-82-37,82 37,-38-17,38 17,-72-29,24 12,48 17,-5-1,2 1,3 0,-11 1,8 0,3-1,-96 24,93-23,3-1,-56 30,48-28,8-2,-12-6,2-5,10 11,-34-40,-3 5,37 35,-74-66,74 66,-52-40,52 40,-89-66,36 31,53 35,-99-58,33 30,66 28,-6-1,2-1,4 2,-59-11,-44-1,103 12,-74-1,-24 11,98-10,-42 7,-9 8,51-15,-21 7,-3 3,24-10,-197 94,197-94,-15 13,15-13,-12 11,8-10,4-1,-9-9,1-2,8 11,-46-42,-7 2,53 40,-108-63,36 30,72 33,-7-3,7 3,-5-1,5 1,-73-23,-25-6,98 29,-65-16,-17 2,82 14,-48-7,-11 9,59-2,-32 3,-9 8,41-11,-14 5,10-3,4-2,-159 86,133-64,26-22,-26 17,18-19,8 2,-11-12,11 12,-9-13,9 13,-25-32,0 6,25 26,-45-46,17 20,28 26,-4-2,1 1,3 1,-30-4,-86-8,116 12,-144 3,-49 29,193-32,-136 30,-36 26,172-56,-84 27,-21 8,105-35,-31 10,31-10,-36 15,36-15,-198 84,187-76,11-8,-9 8,7-7,2-1,-6 2,0-1,6-1,-7-10,7-3,0 13,-20-28,-6 7,26 21,-3-2,0 0,3 2,-155-80,122 61,33 19,-36-22,36 22,-7-10,7 10,-2-10,10 6,-8 4,9 1,-4 3,-5-4,9 7,-3-2,-6-5</inkml:trace>
        </inkml:traceGroup>
      </inkml:traceGroup>
    </inkml:traceGroup>
  </inkml:traceGroup>
</inkml:ink>
</file>

<file path=ppt/ink/ink1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07:41:30.321"/>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C1AED18A-8332-43E0-A662-656571669689}" emma:medium="tactile" emma:mode="ink">
          <msink:context xmlns:msink="http://schemas.microsoft.com/ink/2010/main" type="inkDrawing" rotatedBoundingBox="6518,16877 12530,15511 12821,16794 6809,18159" semanticType="callout" shapeName="Other">
            <msink:sourceLink direction="with" ref="{B030722E-C85F-41E3-921A-68BEE26AFF25}"/>
          </msink:context>
        </emma:interpretation>
      </emma:emma>
    </inkml:annotationXML>
    <inkml:trace contextRef="#ctx0" brushRef="#br0">0 844,'0'0,"0"0,0 0,0 0,0 0,0 0,0 0,0 0,0 0,0 0,0 0,0 0,0 0,0 0,0 0,0 0,0 0,0 0,0 0,0 0,0 0,0 0,0 0,0 0,0 0,0 0,0 0,0 0,0 0,0 0,0 0,3 0,-3 0,0 0,0 0,0 0,0 0,0 0,0 0,0 0,0 0,0 0,0 0,0 0,0 0,0 0,5 2,-5-2,0 0,0 0,0 0,0 0,4 3,-4-3,0 0,0 0,0 0,0 0,0 0,0 0,0 0,5 7,-5-7,0 0,3 6,-3-6,0 0,0 0,0 0,0 0,0 0,0 0,0 0,0 0,0 0,0 0,0 0,0 0,3 5,-3-5,0 0,0 0,0 0,0 0,0 0,0 0,0 0,0 0,0 0,0 0,2 2,-2-2,0 0,0 0,0 0,0 0,0 0,0 0,0 0,0 0,0 0,0 0,0 0,0 0,0 0,0 0,0 0,0 0,0 0,0 0,0 0,4 6,-4-6,0 0,0 0,0 0,0 0,0 0,0 0,0 0,4 2,-4-2,0 0,0 0,0 0,0 0,0 0,0 0,0 0,0 0,0 0,0 0,0 0,0 0,0 0,27 31,-27-31,0 0,0 0,0 0,0 0,72 71,-72-71,0 0,0 0,0 0,0 0,0 0,0 0,0 0,57 54,-57-54,0 0,0 0,0 0,81 64,-81-64,59 45,17 8,-76-53,55 35,20 9,-75-44,56 28,15 3,-71-31,67 21,26-1,-93-20,71 13,-71-13,93 13,-93-13,64 9,18 4,-82-13,56 10,16 4,-72-14,55 9,16 0,-71-9,57 6,19 0,-76-6,59 5,20 4,-79-9,59 8,19 4,-78-12,63 8,19 1,-82-9,70 7,-70-7,93 6,-93-6,78 4,30 2,-108-6,78 1,23-3,-101 2,83-4,27-6,-110 10,61-5,21-4,-82 9,64-7,21-3,-85 10,74-9,24-7,-98 16,85-16,35-10,-120 26,66-15,33-10,-99 25,64-16,21-5,-85 21,64-15,20-7,-84 22,88-27,24-17,-112 44,77-29,25-9,-102 38,58-21,-58 21,74-27,-74 27,72-26,19-11,-91 37,219-96,-145 54,-74 42,43-25,-39 24,-4 1,7-4,-2 2,-5 2,161-66,-122 49,-39 17,25-10,-24 10,-1 0,5-3,-2 3,-3 0,124-60,-81 36,-43 24,64-38,-33 20,-31 18,51-30,-21 10,-30 20,38-25,-22 14,-16 11,26-20,-10 10,-16 10,37-28,-37 28,28-21,-28 21,45-31,-19 16,-26 15,44-27,-21 10,-23 17,39-28,-21 12,-18 16,41-36,-15 12,-26 24,36-35,-21 19,-15 16,25-29,-13 12,-12 17,28-35,-9 13,-19 22,37-39,-37 39,25-22,-25 22,40-33,-18 16,-22 17,31-25,-16 10,-15 15,8-8,-14 13,6-5,-2-1,5-4,-3 5,0-1,-1 4,1-3,-5 6,2-5,3-1,-6 6,3-3,3-3,-6 5,6-5,-5 3,5-3,-3 1,3-3,0 2,-2-2,-2 2,4 0,0 0,-2 0,2 0,-29 18,22-18,7 0,-7 1,5 0,2-1,-3 2,1-1,2-1,-6 4,3 2,3-6,-4 6,0-4,4-2,-4 2,4-3,0 1,-3 1,0 1,3-2,-8 5,2-1,6-4,-2 0,4-4,-2 4,0 0,0 1,0-1,-13 10,10-11,3 1,-8 4,2-1,6-3,-9 6,9-6,-3 1,3-1,-5 2,5-1,0-1,-5 4,-2-2,7-2,-11 5,3-4,8-1,-12 5,6-1,6-4,-10 7,4-4,6-3,-8 5,4-3,4-2,-2-1,4-2,-2 3,0-3,0 3,0 0,-8 2,-1 0,9-2,-18 9,6-2,12-7,-11 5,8-5,3 0,-8 3,4 2,4-5,-6 2,6-2,-2-1,2 1,-3 1,1 3,2-4,-3 5,2-3,1-2,-3 3,-2-1,5-2,-9 4,2-2,7-2,-9 4,4-2,5-2,-1 0,1 1,0-1,-28 23,26-21,2-2,0 2,0-2,2 1,-2-1,0 1,0-2,0 1,0 1,2 0,-2-1,3-5,0 0,-3 5</inkml:trace>
  </inkml:traceGroup>
</inkml:ink>
</file>

<file path=ppt/ink/ink1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07:40:46.267"/>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6392D010-2107-4AE0-8C1C-F5E847E12F09}" emma:medium="tactile" emma:mode="ink">
          <msink:context xmlns:msink="http://schemas.microsoft.com/ink/2010/main" type="inkDrawing" rotatedBoundingBox="12770,15935 12911,15895 12922,15933 12781,15973" semanticType="callout" shapeName="Other">
            <msink:sourceLink direction="with" ref="{B030722E-C85F-41E3-921A-68BEE26AFF25}"/>
          </msink:context>
        </emma:interpretation>
      </emma:emma>
    </inkml:annotationXML>
    <inkml:trace contextRef="#ctx0" brushRef="#br0">149 4387,'0'0,"0"0,0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0,1 0,-1 0,0 0,0 0,0 0,0 0,2 0,-2 0,0 0,0 0,0 0,0 0,0 0,0 0,0 0,0 0,0 0,0 0,0 0,0 0,0 0,0 0,0 0,0 0,0 0,0 0,0 0,0 0,0 0,0 0,0 0,0 0,0 0,0 0,0 0,0 0,0 0,0 0,0 0,0 0,0 0,0 0,0 0,0 0,0 0,48-12,-48 12,0 0,0 0,0 0,0 0,0 0,0 0,0 0,0 0,0 0,0 0,0 0,0 0,0 0,0 0,0 0,0 0,17-15,-17 15,0 0,0 0,0 0,0 0,0 0,0 0,0 0,0 0,0 0,0 0,0 0,0 0,0 0,0 0,0 0,0 0,0 0,0 0,0 0,0 0,0 0,0 0,0 0,0 0,0 0,0 0,0 0,0 0,0 0,0 0,0 0,19-15,-19 15,0 0,0 0,0 0,0 0,0 0,0 0,0 0,0 0,0 0,0 0,0 0,0 0,0 0,6-1,-6 1,0 0,0 0,0 0,0 0,0 0,0 0,0 0,0 0,0 0,0 0,0 0,0 0,0 0,0 0,0 0,0 0,0 0,0 0,0 0,0 0,0 0,0 0,0 0,0 0,0 0,1 0,-1 0,0 0,0 0,0 0,0 0,0 0,0 0,0 0,0 0,0 0,0 0,0 1,0-1,0 0,0 0,0 0,0 0,0 0,0 0,0 0,0 0,0 0,0 0,7 31,-7-31,0 0,0 0,0 0,0 0,0 0,0 0,0 0,1 6,-1-6,0 0,0 0,0 0,0 0,0 0,0 0,0 0,0 0,0 0,0 0,0 0,0 0,0 0,16-11,-16 11,0 0,0 0,0 0,0 0,0 0,0 0,0 0,0 0,0 0,12-17,-12 17,0 0,0 0,0 0,0 0,0 0,8-11,-8 11</inkml:trace>
  </inkml:traceGroup>
</inkml:ink>
</file>

<file path=ppt/ink/ink1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07:41:31.756"/>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203525E4-A0D6-494C-8B3D-94F9C9ED23A8}" emma:medium="tactile" emma:mode="ink">
          <msink:context xmlns:msink="http://schemas.microsoft.com/ink/2010/main" type="inkDrawing" rotatedBoundingBox="12649,15998 12657,16535 12608,16536 12600,15999" semanticType="callout" shapeName="Other">
            <msink:sourceLink direction="with" ref="{B030722E-C85F-41E3-921A-68BEE26AFF25}"/>
          </msink:context>
        </emma:interpretation>
      </emma:emma>
    </inkml:annotationXML>
    <inkml:trace contextRef="#ctx0" brushRef="#br0">31 0,'0'0,"0"0,0 0,0 0,0 0,0 0,0 0,0 0,0 0,0 0,0 0,0 0,0 0,0 2,0-2,0 1,0-1,0 0,0 0,0 0,0 0,0 0,0 0,0 0,0 0,0 0,0 0,0 0,0 0,0 0,0 0,0 0,0 0,0 0,0 0,0 0,0 0,0 0,0 0,0 0,0 0,0 0,0 0,0 0,0 0,0 0,0 0,0 0,0 0,0 0,0 0,0 0,0 0,0 0,0 0,0 0,0 0,0 0,0 0,0 0,0 0,0 0,0 0,0 0,0 0,0 0,0 0,0 0,0 0,0 0,0 0,0 0,0 0,0 0,0 0,0 0,0 0,0 0,0 0,0 0,0 0,0 0,0 0,0 0,0 0,0 0,-1 4,1-4,0 0,0 0,0 0,0 0,0 0,0 0,-3 2,3-2,0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0,2 0,-2 0,0 0,0 0,0 0,0 0,0 0,0 0,0 0,0 0,0 0,0 0,0 0,0 0,1 1,-1-1,0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0,3 8,-3-8,0 0,0 0,0 0,0 0,0 0,0 0,0 0,0 0,0 0,0 0,0 0,0 0,0 0,0 0,0 0,0 0,0 0,0 0,0 0,0 0,0 0,0 0,0 0,0 0,0 0,0 0,0 0,0 0,0 0,0 0,0 0,0 0,0 0,0 0,0 0,0 0,0 0,0 0,0 0,0 0,4 6,-4-6,0 0,0 0,0 0,0 0,0 0,0 0,0 0,0 0,0 0,0 0,0 0,0 0,0 0,0 0,0 0,0 0,0 0,0 0,0 0,0 0,0 0,0 0,0 0,0 0,0 0,0 0,0 0,0 0,0 0,0 0,0 0,0 0,0 0,0 0,0 0,0 0,0 0,0 0,0 0,0 0,0 0,0 0,0 0,0 0,0 0,0 0,0 0,0 0,0 0,0 0,0 0,0 0,0 0,0 0,0 0,0 0,0 0,0 0,0 0,0 0,0 0,0 0,0 0,0 0,0 0,0 0,0 0,0 0,0 0,0 0,0 0,0 0,0 0,0 0,5 8,-5-8,0 0,0 0,0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0,0 0,0 0,0 0,0 0,-2 7,2-7,0 0,0 0,0 0,0 0,0 0,0 0,0 0,0 0,0 0,0 0,0 0,0 0,0 0,0 0,0 0,0 0,0 0,0 0,0 0,0 0,0 0,0 0,0 0,0 0,0 0,0 0,0 0,0 0,0 0,0 0,0 0,0 0,0 0,-1 5,1-5,0 0,0 0,0 0,0 0,0 0,0 0,0 0,0 0,0 0,0 0,0 0,0 0,0 0,0 0,0 0,0 0,0 0,0 0,0 0,0 0,0 0,0 0,0 0,0 0,0 0,0 0,0 0,0 0,0 0,0 0,0 0,0 0,0 0,0 0,0 0,0 0,0 0,0 0,0 0,0 0,-2 6,2-6,0 0,0 0,0 0,0 0,0 0,0 0,0 0,0 0,0 0,0 0,0 0,0 0,0 0,0 0,0 0,0 0,0 0,0 0,0 0,0 0,0 0,0 0,0 0,0 0,0 0,0 0,0 0,0 0,0 0,0 0,-2 3,2-3,0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1,0-1,0 0,0 0,0 0,0 0,0 0,0 0,0 0,0 0,0 0,0 0,0 0,0 0,0 0,0 0,0 0,0 0,0 0,0 0,0 0,0 0,0 0,0 0,0 0,0 0,0 0,0 0,0 0,0 0,0 0,0 0,0 0,0 0,0 0,0 0,0 0,0 0,0 0,0 0,0 0,0 0,0 0,0 0,0 0,0 0,0 0,0 0,0 0,-6 59,6-59,0 0,0 0,0 0,0 0,0 0,0 0,0 0,0 0,0 0,0 0,0 0,0 0,0 0,0 0,0 0,0 0,0 0,0 0,0 0,0 0,0 0,-4 13,4-13,0 0,0 0,0 0,0 0,0 0,0 0,0 0,0 0,0 0,0 0,0 0,0 0,0 0,0 0,0 0,0 0,0 0,0 0,0 0,0 0,0 0,0 0,0 0,0 0,0 0,0 0,0 0,0 0,0 0,0 0,0 0,0 0,0 0,0 0,0 0,0 0,0 0,0 0,0 0,0 0,0 0,1 11,-1-11,0 0,0 0,0 0,0 0,0 0,0 0,0 0,5-1,-5 1,0 0,0 0,0 0,0 0,0 0,0 0,0 0,0 0,0 0,0 0,0 0,0 0,0 0,0 0,0 0,0 0,0 0,0 0,0 0,0 0,0 0,0 0,0 0,0 0,0 0,0 0,0 0,0 0,0 0,0 0,0 0,0 0,0 0,0 0,0 0,1 3,-1-3,0 0,0 0,0 0,0 0,0 0,0 0,0 0,0 0,0 0,0 0,0 0,0 0,0 0,0 0,0 0,-3 2,3-2,0 0,0 0,0 0,0 0,0 0,0 0,0 0,0 0,0 0,0 0,0 0,0 0,0 0,0 0,0 0,0 0,0 0,0 0,-4 7,4-7,0 0,0 0,0 0,0 0,0 0,0 0,0 0,0 0,0 0,0 0,0 0,0 0,-5 7,5-7,0 0,0 0,0 0,0 0,0 0,0 0,0 0,0 0,0 0,0 0,0 0,0 0,0 0,0 0,0 0,0 0,0 0,0 0,0 0,0 0,0 0,0 0,0 0,0 1,0-1,0 0,0 0,0 0,0 0,0 0,0 0,0 0,0 0,0 0,0 1,0-1,0 0,0 0,0 0,0 0,0 0,0 0,0 0,0 0,0 0,0 0,0 0,0 0,0 0,0 0,0 0,0 0,0 0,-11 26,11-26,0 0,0 0,0 0,0 0,0 0,0 0,0 0,0 1,0-1,0 0,0 0,0 0,0 0,0 0,0 0,0 0,0 0,0 0,0 4,0-4,0 0,0 0,0 2,0-2,0 0,0 0,0 0,6 74,0-58,-6-16,0 0,0 0,0 0,0 0,0 0,0 0,0 0,0 2,0-2,0 0,0 1,0-1,0 0,-17 62,13-49,4-13,-2 7,2-7,0 0,2 3,-2-1,0-2,1 5,1-2,-2-3,29 95,-29-95,7 19,-7-19,3 16,-5-17,2 1,-3-2,1 1,2 1,-1 1,2 2,-1-3,4 1,-1-2,-3 1,3 0,-5 2,2-2,3-1,-1-3,-2 4,1-4,-2 3,1 1,0-2,1 2,-1 0,0-1,-1 0,1 1,-5-2</inkml:trace>
  </inkml:traceGroup>
</inkml:ink>
</file>

<file path=ppt/ink/ink1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10:20:19.322"/>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2876E6A2-DC22-41D6-A5B7-1267E548F0DD}" emma:medium="tactile" emma:mode="ink">
          <msink:context xmlns:msink="http://schemas.microsoft.com/ink/2010/main" type="writingRegion" rotatedBoundingBox="13371,12642 14229,12642 14229,13514 13371,13514"/>
        </emma:interpretation>
      </emma:emma>
    </inkml:annotationXML>
    <inkml:traceGroup>
      <inkml:annotationXML>
        <emma:emma xmlns:emma="http://www.w3.org/2003/04/emma" version="1.0">
          <emma:interpretation id="{4D1A819A-E458-46F2-BF42-134CA260D53E}" emma:medium="tactile" emma:mode="ink">
            <msink:context xmlns:msink="http://schemas.microsoft.com/ink/2010/main" type="paragraph" rotatedBoundingBox="13371,12642 14229,12642 14229,13514 13371,13514" alignmentLevel="1"/>
          </emma:interpretation>
        </emma:emma>
      </inkml:annotationXML>
      <inkml:traceGroup>
        <inkml:annotationXML>
          <emma:emma xmlns:emma="http://www.w3.org/2003/04/emma" version="1.0">
            <emma:interpretation id="{F0E395EE-429A-4839-A743-2A79F23D8E9D}" emma:medium="tactile" emma:mode="ink">
              <msink:context xmlns:msink="http://schemas.microsoft.com/ink/2010/main" type="line" rotatedBoundingBox="13371,12642 14229,12642 14229,13514 13371,13514"/>
            </emma:interpretation>
          </emma:emma>
        </inkml:annotationXML>
        <inkml:traceGroup>
          <inkml:annotationXML>
            <emma:emma xmlns:emma="http://www.w3.org/2003/04/emma" version="1.0">
              <emma:interpretation id="{5BCD29A6-8F0E-43CE-A151-695356D130E1}" emma:medium="tactile" emma:mode="ink">
                <msink:context xmlns:msink="http://schemas.microsoft.com/ink/2010/main" type="inkWord" rotatedBoundingBox="13371,12642 14229,12642 14229,13514 13371,13514">
                  <msink:destinationLink direction="to" ref="{8B699A59-8630-48E6-A4E6-67127D9F2BDF}"/>
                </msink:context>
              </emma:interpretation>
            </emma:emma>
          </inkml:annotationXML>
          <inkml:trace contextRef="#ctx0" brushRef="#br0">78 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0,-4 6,4-6,0 0,0 0,0 0,0 0,0 0,0 0,0 0,0 0,0 0,0 0,0 0,0 1,0-1,0 0,0 0,0 0,0 0,0 0,0 0,0 0,0 0,0 0,0 0,0 0,0 0,0 0,0 0,0 0,0 0,0 0,0 0,0 0,0 0,0 0,0 0,0 0,0 0,0 0,0 0,0 0,0 0,0 0,0 0,0 0,0 0,0 0,0 0,0 0,0 0,0 0,0 0,0 0,0 0,0 0,0 0,0 0,0 0,0 0,0 0,0 0,0 0,0 0,0 0,0 0,0 0,0 0,0 0,0 0,0 0,0 0,0 0,0 0,0 0,0 0,0 0,0 0,0 0,0 0,0 0,0 0,0 0,0 0,0 0,0 0,0 0,0 0,0 0,0 0,0 0,-50 79,50-79,0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2,0-2,0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0,9-6,-9 6,0 0,0 0,0 0,0 0,0 0,0 0,0 0,0 0,0 0,0 0,0 0,0 0,0 0,0 0,0 0,0 0,0 0,0 0,0 0,0 0,0 0,0 0,0 0,0 0,0 0,0 0,0 0,0 0,0 0,0 0,0 0,0 0,0 0,0 0,0 0,0 0,0 0,0 0,0 0,0 0,0 0,0 0,0 0,0 0,0 0,0 0,0 0,8-9,-8 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 2,14-2,0 0,0 0,0 0,0 0,0 0,0 0,0 0,0 0,0 0,0 0,0 0,0 0,0 0,0 0,0 0,0 0,0 0,0 0,0 0,0 0,0 0,0 0,0 0,0 0,0 0,0 0,0 0,0 0,0 0,0 0,0 0,0 0,0 0,0 0,0 0,0 0,0 0,0 0,0 0,0 0,0 0,6-8,-6 8,0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0,-6 8,6-8,0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0,-19 13,19-13,0 0,0 0,0 0,0 0,0 0,0 0,0 0,0 0,0 0,0 0,0 0,0 0,0 0,0 0,0 0,0 0,0 0,0 0,0 0,0 0,0 0,0 0,0 0,0 0,0 0,0 0,0 0,0 0,0 0,0 0,0 0,0 0,2-4,-2 4,0 0,0 0,0 0,0 0,0 0,0 0,0 0,0 0,0 0,0 0,0 0,0 0,0 0,0 0,0 0,0 0,0 0,0 0,0 0,0 0,0 0,0 0,0 0,0 0,0 0,0 0,0 0,0 0,0 0,0 0,0 0,0 0,0 0,0 0,0 0,0 0,0 0,0 0,0 0,0 0,0 0,6 3,-6-3,0 0,0 0,0 0,0 0,0 0,0 0,0 0,0 0,0 0,0 0,0 0,0 0,0 0,0 0,0 0,0 0,0 0,0 0,0 0,0 0,0 0,0 0,0 0,0 0,0 0,0 0,0 0,0 0,0 0,4 5,-4-5,0 0,0 0,0 0,0 0,0 0,0 0,0 0,0 0,0 0,0 0,0 0,0 0,0 0,0 0,0 0,0 0,0 0,0 0,0 0,0 0,0 0,0 0,0 0,0 0,0 0,0 0,0 0,0 0,0 0,0 0,0 0,0 0,0 0,0 0,0 0,0 0,0 0,0 0,0 0,0 0,0 0,0 0,0 0,0 0,0 2,0-2,0 0,0 0,0 0,0 0,0 0,0 0,0 0,0 0,0 0,0 0,0 0,0 0,0 0,0 0,0 0,0 0,0 0,0 0,0 0,0 0,0 0,0 0,0 0,0 0,0 0,0 0,0 1,0-1,0 0,0 0,0 0,0 0,0 0,0 0,0 0,0 0,0 0,0 0,0 0,0 0,0 0,0 0,0 0,0 0,0 0,0 0,0 0,0 0,0 0,0 0,0 0,0 0,0 0,0 0,0 0,0 0,0 0,0 0,0 0,0 0,0 0,0 0,0 0,0 0,0 0,0 0,0 0,0 0,0 0,0 0,0 0,0 0,0 0,0 0,0 0,7 32,-7-32,0 0,0 0,0 0,0 0,0 0,0 0,0 0,0 0,0 0,0 0,0 0,0 0,0 0,0 0,0 0,0 0,0 0,0 0,0 0,0 0,0 0,0 0,0 0,6 9,-6-9,0 0,0 0,0 0,0 0,0 0,0 0,0 0,0 0,0 0,0 0,0 0,0 0,0 0,0 0,0 0,0 0,0 0,0 0,0 0,0 0,0 0,0 0,0 0,0 0,0 0,0 0,0 0,0 0,0 0,0 0,0 0,0 0,0 0,0 0,0 0,0 0,0 0,0 0,0 0,0 0,0 0,0 0,0 0,0 0,0 0,4 6,-4-6,0 0,2 0,-2 0,0 0,0 0,0 0,0 0,0 0,0 0,0 0,0 0,0 0,0 0,0 0,0 0,0 0,0 0,0 0,0 0,0 0,0 0,0 0,0 0,0 0,0 0,0 0,0 0,0 0,0 0,0 0,0 0,0 0,0 0,0 0,0 0,0 0,0 0,0 0,0 0,0 0,0 0,0 0,2 4,-2-4,0 0,0 0,0 0,0 0,0 0,0 0,0 0,0 0,0 0,0 0,0 0,0 0,0 0,0 0,0 0,0 0,0 0,2 1,-2-1,0 0,0 0,0 0,0 0,0 0,0 0,0 0,0 0,0 0,0 0,0 0,0 0,0 0,0 0,0 0,0 0,0 0,0 0,0 0,0 0,0 0,0 0,0 0,0 0,0 0,0 0,0 0,0 0,0 0,0 0,47 62,-47-62,0 0,0 0,0 0,0 0,0 0,0 0,0 0,0 0,0 0,0 0,0 0,0 0,0 0,0 0,14 15,-14-15,0 0,0 0,0 0,0 0,0 0,0 0,0 0,0 0,0 0,0 0,0 0,0 0,0 0,0 0,0 0,0 0,0 0,0 0,0 0,0 0,0 0,0 0,0 0,0 0,0 0,0 0,0 0,26 13,-26-13,0 0,0 0,0 0,0 0,0 0,0 0,0 0,0 0,0 0,0 0,18 2,-18-2,0 0,0 0,0 0,0 0,0 0,0 0,0 0,0 0,0 0,0 0,0 0,0 0,0 0,0 0,0 0,0 0,0 0,0 0,0 0,0 0,0 0,9 3,-9-3,0 0,0 0,0 0,0 0,0 0,0 0,0 0,0 0,2 2,-2-2,0 0,0 0,0 0,0 0,0 0,0 0,0 0,0 0,0 0,0 0,0 0,0 0,0 0,0 0,0 0,46 41,-46-41,0 0,0 0,0 0,0 0,0 0,24 2,-24-2,0 0,0 0,0 0,0 0,0 0,0 0,0 0,0 0,0 0,0 1,0-1,0 0,0 0,2 1,-2-1,0 0,0 0,0 0,14 43,-7-36,-7-7,0 0,2 2,-2-1,0-1,25 49,-12-36,-13-13,21 15,-7-9,-14-6,7 3,-7-1,0-2,2 3,0-1,-2-2,50 56,-27-48,-23-8,13 7,-13-6,0-1,4 3,-4-1,0-2,5 3,-3-1,-2-2,77 86,-62-73,-15-13,25 9,-12-9,-13 0,11 9,-11 4,0-13,2 18,0-9,-2-9,12 10,-1-6,-11-4,8 3,-8-2,0-1,2 4,-1-2,-1-2,4 5,-2-4,-2-1,4 6,0-4,-4-2,6 8,-3-6,-3-2,8 8,-4-5,-4-3,9 9,-5-4,-4-5,12 12,-9-8,-3-4,14 14,14 18,-28-32,21 22,10 8,-31-30,17 17,-4-2,-13-15,174 173,-140-141,-34-32,38 26,-30-27,-8 1,7 0,-5 0,-2 0,-4 1,1 1,3-2,-4-1,6-1,-2 2,-2-1,-2 2,4-1,-2 1,0 0,2-1,0-2,0 0,0 2,0-7,-2 3,2 4,0-5,0 4,0 1,-2-2,0 1,2 1,4-9,0 1</inkml:trace>
        </inkml:traceGroup>
      </inkml:traceGroup>
    </inkml:traceGroup>
  </inkml:traceGroup>
</inkml:ink>
</file>

<file path=ppt/ink/ink1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10:20:17.319"/>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8B699A59-8630-48E6-A4E6-67127D9F2BDF}" emma:medium="tactile" emma:mode="ink">
          <msink:context xmlns:msink="http://schemas.microsoft.com/ink/2010/main" type="inkDrawing" rotatedBoundingBox="7338,12458 13400,12485 13398,12950 7336,12923" semanticType="callout" shapeName="Other">
            <msink:sourceLink direction="to" ref="{5BCD29A6-8F0E-43CE-A151-695356D130E1}"/>
          </msink:context>
        </emma:interpretation>
      </emma:emma>
    </inkml:annotationXML>
    <inkml:trace contextRef="#ctx0" brushRef="#br0">35 0,'0'0,"0"0,0 0,0 0,0 0,0 0,0 0,0 0,0 0,0 0,0 0,0 0,0 0,0 0,0 0,0 0,0 0,0 0,0 0,0 0,0 0,0 0,0 1,0-1,0 0,0 0,0 0,0 1,0-1,0 0,0 0,0 0,0 0,0 0,0 3,0-3,-1 1,1-1,0 0,0 0,0 0,0 0,0 0,0 0,0 0,0 0,0 0,0 0,0 0,0 0,0 0,0 0,0 0,0 0,0 0,0 0,0 0,0 0,0 0,0 0,0 0,0 0,0 0,0 0,0 0,0 0,0 0,0 0,0 0,0 0,0 0,0 0,0 0,0 0,0 0,0 0,0 0,0 0,0 0,0 0,0 0,0 0,0 0,0 0,0 0,0 0,0 0,0 0,0 0,0 0,0 0,0 0,0 0,0 0,-14 61,14-61,0 0,0 0,0 0,0 0,0 0,0 0,0 0,0 0,0 0,0 0,0 0,0 0,0 0,0 0,0 0,0 0,0 0,0 0,0 0,0 10,0-10,0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0,3-6,-3 6,0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0,0 0,0 0,0 0,0 0,0 0,0 0,0 0,0 0,0 0,0 0,0 0,0 0,0 0,-11-5,11 5,0 0,0 0,0 0,0 0,0 0,0 0,0 0,0 0,0 0,0 0,0 0,0 0,0 0,0 0,0 0,0 0,0 0,0 0,0 0,0 0,0 0,0 0,0 0,0 0,0 0,0 0,0 0,0 0,0 0,0 0,0 0,-11-1,11 1,0 0,0 0,0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0,6 5,-6-5,0 0,0 0,0 0,0 0,0 0,0 0,0 0,0 0,0 0,0 0,0 0,0 0,0 0,0 0,0 0,0 0,0 0,0 0,0 0,0 0,0 0,0 0,0 0,0 0,0 0,0 0,0 0,0 0,0 0,0 0,0 0,0 0,0 0,0 0,0 0,0 0,5 4,-5-4,0 0,0 0,0 0,0 0,0 0,0 0,0 0,0 0,0 0,0 0,0 0,0 0,0 0,0 0,0 0,0 0,0 0,0 0,0 0,0 0,0 0,0 0,0 0,0 0,0 0,0 0,0 0,0 0,0 0,0 0,0 0,0 0,0 0,0 0,0 0,0 0,0 0,0 0,0 0,0 0,0 0,0 0,0 0,0 0,0 0,0 0,0 0,0 0,0 0,0 0,0 0,0 0,0 0,0 0,0 0,0 0,0 0,0 0,0 0,0 0,0 0,0 0,0 0,0 0,0 0,0 0,0 0,0 0,0 0,0 0,0 0,3 3,-3-3,0 0,0 0,-3-2,3 2,0 0,0 0,0 0,0 0,0 0,0 0,0 0,0 0,0 0,0 0,0 0,0 0,0 0,0 0,0 0,0 0,0 0,0 0,0 0,0 0,0 0,0 0,0 0,0 0,0 0,0 0,0 0,0 0,0 0,0 0,0 0,0 0,0 0,0 0,0 0,0 0,0 0,0 0,0 0,0 0,0 0,0 0,0 0,0 0,0 0,0 0,0 0,0 0,0 0,0 0,0 0,0 0,0 0,0 0,0 0,0 0,0 0,0 0,0 0,0 0,0 0,0 0,0 0,0 0,0 0,-3-2,3 2,0 0,0 0,0 0,0 0,0 0,0 0,0 0,0 0,-2-1,2 1,0 0,0 0,0 0,0 0,0 0,0 0,0 0,0 0,0 0,0 0,0 0,0 0,0 0,0 0,0 0,0 0,0 0,0 0,0 0,0 0,0 0,0 0,0 0,0 0,0 0,0 0,0 0,0 0,0 0,0 0,0 0,0 0,0 0,0 0,0 0,0 0,0 0,0 0,0 0,0 0,0 0,0 0,0 0,0 0,0 0,0 0,0 0,0 0,0 0,0 0,0 0,0 0,0 0,0 0,0 0,0 0,0 0,0 0,0 0,-5 3,5-3,0 0,0 0,0 0,0 0,0 0,0 0,0 0,0 0,0 0,0 0,0 0,0 0,0 0,0 0,-3 3,3-3,0 0,0 0,0 0,0 0,0 0,0 0,0 0,0 0,0 0,0 0,0 0,0 0,0 0,0 0,0 0,0 0,0 0,0 0,0 0,0 0,0 0,0 0,0 0,0 0,0 0,0 0,0 0,0 0,0 0,0 0,0 0,0 0,0 0,0 0,0 0,0 0,0 0,0 0,0 0,0 0,0 0,0 0,0 0,0 0,0 0,0 0,0 0,0 0,0 0,0 0,0 0,0 0,0 0,0 6,0-6,0 0,0 0,0 0,0 0,0 0,0 0,0 0,0 0,0 0,0 0,0 0,0 0,0 0,0 0,0 0,0 0,0 0,0 0,0 0,0 0,3 5,-3-5,0 0,0 0,0 0,0 0,0 0,0 0,0 0,0 0,0 0,0 0,0 0,0 0,0 0,0 0,0 0,0 0,0 0,0 0,0 0,0 0,0 0,0 0,0 0,0 0,0 0,0 0,0 0,0 0,0 0,0 0,0 0,0 0,0 0,0 0,0 0,0 0,0 0,0 0,0 0,0 0,0 0,0 0,0 0,0 0,0 0,0 0,0 0,8 3,-8-3,0 0,0 0,0 0,0 0,0 0,0 0,0 0,0 0,0 0,0 0,0 0,0 0,0 0,0 0,0 0,0 0,0 0,0 0,0 0,0 0,0 0,3 0,-3 0,0 0,0 0,0 0,0 0,0 0,0 0,0 0,0 0,0 0,0 0,0 0,0 0,0 0,0 0,0 0,0 0,0 0,0 0,0 0,0 0,0 0,0 0,3 1,-3-1,0 0,0 0,0 0,0 0,0 0,0 0,0 0,0 0,0 0,0 0,0 0,0 0,0 0,0 0,0 0,0 0,0 0,0 0,0 0,0 0,0 0,0 0,0 0,0 0,0 0,0 0,0 0,0 0,0 0,0 0,0 0,0 0,0 0,0 0,0 0,0 0,0 0,0 0,0 0,0 0,0 0,0 0,0 0,0 0,0 0,0 0,0 0,0 0,0 0,0 0,0 0,0 0,2 3,-2-3,0 0,0 0,0 0,0 0,0 0,0 0,0 0,0 0,0 0,0 0,0 0,0 0,0 0,0 0,0 0,1 0,-1 0,0 0,0 0,0 0,0 0,0 0,0 0,0 0,0 0,0 0,0 0,0 0,0 0,0 0,0 0,0 0,0 0,0 0,0 0,0 0,0 0,0 0,0 0,0 0,0 0,0 0,0 0,0 0,0 0,0 0,3 5,-3-5,0 0,0 0,0 0,0 0,0 0,0 0,0 0,0 0,0 0,0 0,0 0,0 0,2 2,-2-2,0 0,0 0,0 0,0 0,0 0,0 0,0 0,0 0,0 0,0 0,0 0,0 0,0 0,0 0,0 0,0 0,0 0,0 0,0 0,0 0,0 0,0 0,3 4,-3-4,0 0,0 0,0 0,0 0,0 0,0 0,0 0,0 0,0 0,3 2,-3-2,0 0,0 0,0 0,0 0,0 0,0 0,0 0,0 0,0 0,0 0,0 0,0 0,0 0,0 0,0 0,0 0,0 0,5 5,-5-5,0 0,0 0,0 0,0 0,0 0,0 0,3 2,-3-2,0 0,0 0,0 0,0 0,0 0,0 0,0 0,0 0,0 0,0 0,0 0,8 6,-8-6,0 0,0 0,0 0,1 1,-1-1,0 0,0 0,0 0,0 0,0 0,113 82,-113-82,25 15,-25-15,0 0,0 0,0 0,14 9,-14-9,0 0,0 1,0-1,45 23,-25-17,-20-6,14 4,-14-4,0 0,45 17,-28-13,-17-4,11 3,-9-2,-2-1,3 2,-2-1,-1-1,81 32,-55-25,-26-7,16 4,-15-3,-1-1,4 2,-1-2,-3 0,76 24,-53-21,-23-3,26 4,-13-3,-13-1,20 2,-6 0,-14-2,9 1,-7 0,-2-1,48 12,-33-10,-15-2,11 3,-11-3,0 0,5 1,-4 0,-1-1,6 0,-4 1,-2-1,9 1,-6-1,-3 0,11 1,-6 0,-5-1,12 1,8 1,-20-2,44 2,16 2,-60-4,31 2,8 0,-39-2,40 2,16 1,-56-3,54 2,19 0,-73-2,47 1,15 0,-62-1,49 1,20 1,-69-2,43 3,14 1,-57-4,61 4,18-1,-79-3,54 2,16-1,-70-1,50 1,15-2,-65 1,42-1,13 1,-55 0,62-2,22 0,-84 2,65-1,19-2,-84 3,42-1,12 3,-54-2,65 1,25 1,-90-2,65 0,19 0,-84 0,62 0,19 0,-81 0,52 0,16 0,-68 0,59 2,19 4,-78-6,56 3,17-1,-73-2,48 3,17 1,-65-4,43 3,16 3,-59-6,50 5,18-1,-68-4,71 1,25-6,-96 5,48-3,14 1,-62 2,44-1,10 0,-54 1,45-2,15 1,-60 1,52-2,14 0,-66 2,42 0,11-2,-53 2,42-1,15 1,-57 0,36 1,12 0,-48-1,54 1,21 2,-75-3,83-2,29-6,-112 8,77-8,24-3,-101 11,70-6,21-1,-91 7,53-3,17 1,-70 2,53-1,15 1,-68 0,39-1,10 0,-49 1,28 0,8-1,-36 1,198 0,-153-6,-45 6,25-2,-24 1,-1 1,7-1,-4 1,-3 0,125-31,-94 20,-31 11,31-10,-26 7,-5 3,5-5,-2 0,-3 5,1-6,1 3,-2 3,-2-4,-1 4,3 0,-3-3,0 0,3 3,3-10,2 2,-5 8,9-13,-3 7,-6 6,5-5,-7 5,2 0,3-7,2-1,-5 8,-1-6,-6 7,7-1,-3-4,6-2,-3 6,3-5,-3 4,0 1,7-7,0-1,-7 8,7-8,-9 6,2 2,-3-2,0 1,3 1,-2-5,4 0,-2 5,1-5,1 3,-2 2,-2-1,1 1,1 0,8-7,2-4,-10 11,11-10,-9 8,-2 2,-2-2,-1 2,3 0,2-7,4-1,-6 8,0 0,-2 0,2 0,-15-1,13 0,2 1,8-12,3 2,-11 10,0-1,-2 1,2 0,-15-9,20 4,-5 5,-2-2,-4 2,6 0,-3 0,4-2,-1 2,3-6,-1 0,-2 6,1-5,-2 4,1 1,0-4,1 0,-1 4,2-4,-4 2,2 2,-3 2,0 2,3-4,-1-1</inkml:trace>
  </inkml:traceGroup>
</inkml:ink>
</file>

<file path=ppt/ink/ink1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10:20:28.117"/>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9DAA19D3-6A36-4E83-B092-C2EB13888A77}" emma:medium="tactile" emma:mode="ink">
          <msink:context xmlns:msink="http://schemas.microsoft.com/ink/2010/main" type="writingRegion" rotatedBoundingBox="21803,12725 21973,13187 21881,13221 21711,12758"/>
        </emma:interpretation>
      </emma:emma>
    </inkml:annotationXML>
    <inkml:traceGroup>
      <inkml:annotationXML>
        <emma:emma xmlns:emma="http://www.w3.org/2003/04/emma" version="1.0">
          <emma:interpretation id="{535196B0-A3A9-4DF7-9E02-9A7CFED3721A}" emma:medium="tactile" emma:mode="ink">
            <msink:context xmlns:msink="http://schemas.microsoft.com/ink/2010/main" type="paragraph" rotatedBoundingBox="21803,12725 21973,13187 21881,13221 21711,12758" alignmentLevel="1"/>
          </emma:interpretation>
        </emma:emma>
      </inkml:annotationXML>
      <inkml:traceGroup>
        <inkml:annotationXML>
          <emma:emma xmlns:emma="http://www.w3.org/2003/04/emma" version="1.0">
            <emma:interpretation id="{4A43225F-4C5E-4C52-8EA3-E5D896852836}" emma:medium="tactile" emma:mode="ink">
              <msink:context xmlns:msink="http://schemas.microsoft.com/ink/2010/main" type="line" rotatedBoundingBox="21803,12725 21973,13187 21881,13221 21711,12758"/>
            </emma:interpretation>
          </emma:emma>
        </inkml:annotationXML>
        <inkml:traceGroup>
          <inkml:annotationXML>
            <emma:emma xmlns:emma="http://www.w3.org/2003/04/emma" version="1.0">
              <emma:interpretation id="{CA2B9597-110C-4E3B-A76D-AC5994121DBA}" emma:medium="tactile" emma:mode="ink">
                <msink:context xmlns:msink="http://schemas.microsoft.com/ink/2010/main" type="inkWord" rotatedBoundingBox="21803,12725 21973,13187 21881,13221 21711,12758"/>
              </emma:interpretation>
            </emma:emma>
          </inkml:annotationXML>
          <inkml:trace contextRef="#ctx0" brushRef="#br0">75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0,-52 48,52-48,0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2,3-1,-3-1,0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0,6 3,-6-3,0 0,0 0,0 0,0 0,0 0,3 0,-3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0,4 1,-4-1,0 0,0 0,0 0,0 0,0 0,0 0,0 0,0 0,0 0,0 0,0 0,2-1,-2 1,0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0,0 0,0 0,0 0,0 0,0 0,0 0,0 0,0 0,0 0,0 0,0 0,0 0,0 0,0 0,0 0,0 0,0 0,0 0,0 0,0 0,0 0,0 0,0 0,0 0,0 0,0 0,0 0,0 0,0 0,0 0,0 0,0 0,0 0,0 0,0 0,0 0,-3 5,3-5,0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0,1 10,-1-10,0 0,0 0,0 0,0 0,0 0,0 0,0 0,0 0,0 0,0 0,0 0,0 0,0 0,0 0,0 0,0 0,0 0,0 0,0 0,0 0,0 0,0 0,0 0,0 0,0 0,0 0,0 0,0 0,0 0,0 0,0 0,0 0,0 0,0 0,0 0,2 6,-2-6,0 0,0 0,0 0,0 0,0 0,0 0,0 0,0 0,0 0,0 0,0 0,0 0,0 0,0 0,0 0,0 0,0 0,0 0,0 0,0 0,0 0,0 0,0 0,0 0,0 0,0 0,0 0,0 0,0 0,0 0,0 0,0 0,0 0,0 0,0 0,0 0,0 0,0 0,3 11,-3-11,0 0,0 0,0 0,0 0,0 0,0 0,0 0,0 0,0 0,0 0,0 0,0 0,0 0,0 0,0 0,0 0,0 0,0 0,0 0,0 0,0 0,0 0,0 0,0 0,0 0,0 0,0 0,0 0,0 0,0 0,0 0,0 0,1 7,-1-7,0 0,0 0,0 0,0 0,0 0,0 0,0 0,0 0,0 0,0 0,0 0,0 0,0 0,0 0,0 0,0 0,0 0,0 0,0 0,0 0,0 0,0 0,0 0,0 0,0 0,0 0,0 0,0 0,0 0,0 0,0 0,0 0,0 0,0 0,0 0,0 0,0 0,0 0,0 0,0 0,0 0,2 5,-2-5,0 0,0 0,0 0,0 0,0 0,0 0,0 0,0 0,0 0,0 0,0 0,0 0,0 0,0 0,0 0,0 0,0 0,0 0,0 0,0 0,0 0,0 0,0 0,0 0,0 0,0 0,0 0,0 0,0 0,0 1,0-1,0 0,0 0,0 0,0 0,0 0,0 0,0 0,0 0,0 0,0 0,0 0,0 0,0 0,0 0,0 0,0 0,0 0,0 0,0 0,0 0,0 0,0 0,0 0,0 0,0 0,0 0,0 0,0 0,0 0,0 0,0 0,0 0,0 0,0 0,0 0,0 0,0 0,0 0,0 0,0 0,0 0,0 0,0 0,0 0,12 25,-12-25,0 0,0 0,0 0,0 0,0 0,0 0,0 0,0 0,0 0,0 0,0 0,0 0,0 0,0 0,0 0,0 0,0 0,0 0,0 0,0 0,0 0,0 0,0 0,0 0,0 0,0 0,3 7,-3-7,0 0,0 0,0 0,0 0,0 0,0 0,0 0,0 0,0 0,0 0,0 0,0 0,0 0,0 0,0 0,0 0,0 0,0 0,0 0,0 0,0 0,0 0,0 0,0 0,0 0,0 0,0 0,0 0,0 0,0 0,0 0,0 0,0 0,0 0,0 0,0 0,0 0,0 0,0 0,0 0,0 0,0 0,0 0,0 0,0 0,0 0,0 0,5 8,-5-8,0 0,0 0,0 0,0 0,0 0,0 0,0 0,0 0,0 0,0 0,0 0,0 0,0 0,0 0,0 0,0 0,0 0,0 0,0 0,0 0,0 0,0 0,0 0,-1 2,1-2,0 0,0 0,0 0,0 0,0 0,0 0,0 0,0 0,0 0,0 0,0 0,0 0,0 0,0 0,0 0,0 0,0 0,0 0,0 0,0 0,0 0,0 0,0 0,0 0,0 0,0 0,0 0,0 0,0 0,0 0,0 0,0 0,0 0,0 0,0 0,0 0,0 0,0 0,0 0,0 0,0 0,0 0,0 0,0 0,0 0,0 3,0-3,0 0,0 1,0-1,0 0,0 0,0 0,0 0,0 0,0 0,0 0,0 0,0 0,0 0,0 0,0 0,0 0,0 0,0 0,0 0,0 0,0 0,0 0,0 0,0 0,0 0,0 0,0 0,0 0,0 0,0 0,0 0,0 0,0 0,0 0,0 0,0 0,0 0,0 0,0 0,0 0,0 0,0 0,-2 2,2-2,0 0,0 0,0 0,0 0,0 0,0 0,0 0,0 0,0 0,0 0,0 0,0 0,0 0,0 0,0 0,0 0,0 0,2 3,-2-3,0 0,0 0,0 0,0 0,0 0,0 0,0 0,0 0,0 0,0 0,0 0,0 0,0 0,0 0,0 0,0 0,0 0,0 0,0 0,0 0,0 0,0 0,0 0,0 0,0 0,0 0,0 0,0 0,0 0,0 0,1 2,-1-2,0 0,0 0,0 0,0 0,0 0,0 0,0 0,0 0,0 0,0 0,0 0,0 0,0 0,0 0,3-1,-3 1,0 0,0 0,0 0,0 0,0 0,0 0,0 0,0 0,0 0,0 0,0 0,0 0,0 0,0 0,0 0,0 0,0 0,0 0,0 0,0 0,0 0,0 0,0 0,0 0,0 0,0 0,0 0,2 0,-2 0,0 0,0 0,0 0,0 0,0 0,0 0,0 0,0 0,0 0,0 0,0 1,0-1,0 0,0 0,0 0,0 0,0 0,0 0,0 0,0 0,0 0,0 0,0 0,0 0,0 0,0 0,0 0,0 0,0 0,0 0,0 0,0 0,0 0,-2 5,2-5,0 0,0 0,0 0,0 0,0 0,0 0,0 0,0 0,-1 4,1-4,0 0,0 0,0 0,0 0,0 0,0 0,0 0,0 0,0 0,0 0,0 0,0 0,0 0,0 0,0 0,0 6,0-6,0 0,0 0,0 0,0 0,0 0,1 4,-1-4,0 0,0 0,0 0,0 0,0 0,0 0,0 0,0 0,0 0,5 4,-5-4,0 0,0 0,3 2,-3-2,0 0,0 0,0 0,5 4,-4 0,-1-4,0 0,0 0,0 0,0 0,0 0,0 0,0 0,0 0,0 0,0 0,0 0,0 0,0 0,2 7,-2-7,0 0,0 0,0 0,0 0,0 4,0-4,0 0,0 0,0 0,0 0,0 0,0 0,0 0,3 5,-3-5,0 0,3 1,-3-1,0 0,1 3,-1-1,0-2,2 2,-2-1,0-1,3 1,-1 0,-2-1,3 2,-3-1,0-1,3 0,-2-2,-1 2,0 1,-3 3,3-4,-1 5,1-2,0-3,1 3,-1-2,0-1,2 0,-2-1,0 1,0 0,-2 1,2-1,-1-1,2 1,-1 0,0 0,0 1,0-1,2 3,-2 0,0-3,1 1,1-1,-2 0,1 3,-1 0,0-3,-1 7,1-2,0-5,-2 7,2-4,0-3,2 12,-1-2,-1-10,2 6,-2-6,0 0,14 21,-9-16,-5-5,6 5,-5-4,-1-1,2 2,-2-2,0 0,0 2,1-1,-1-1,0 2,-1 0,1-2,0-2,1-1,-1 3,-1 0,-2 2,3-2,-2 2,4-2,-2 0,3-2,-2-1,-1 3,2-2,-2 2,0 0,-2 2,2 0,0-2,0 3,2 0,-2-3,0 7,2-3,-2-4,1 5,2-2,-3-3,3 3,-1 0,-2-3,3 4,0-3,-3-1,3 5,-1-2,-2-3,1 8,-1-3,0-5,2 4,1-5,-3 1,1 2,-2-1,1-1,0 0,1-1,-1 1,0-2,-1 3,1-1,-2 1,2 0,0-1,0-1,2-2,-2 3,1-2,-1 2,0 0,0 1,0-1,0 0,-1 3,-1-2,2-1,0 0,2-2,-2 2,0-1,0 2,0-1,-2 1,4-1,-2 0,1-2,1 1,-2 1,2 3,-4 0,2-3,-2 3,2-5,0 2,0-1,0 1,0 0,-1 3,1-1,0-2,0 1,0-2,0 1,1-3,1 1,-2 2,0-3,0 2,0 1,0-2,0 3,0-1,-2-1,2 1,0 0,2 0,-2 0,0 0,0 2,-2-1,2-1,0 1,0 0,0-1,0-1,0 0,0 1,-1-3,1 1,0 2,-2-3</inkml:trace>
        </inkml:traceGroup>
      </inkml:traceGroup>
    </inkml:traceGroup>
  </inkml:traceGroup>
</inkml:ink>
</file>

<file path=ppt/ink/ink1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8T10:20:25.251"/>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D24369A9-4E4B-4434-A06C-FB2E098A5338}" emma:medium="tactile" emma:mode="ink">
          <msink:context xmlns:msink="http://schemas.microsoft.com/ink/2010/main" type="inkDrawing" rotatedBoundingBox="15825,12393 24465,12367 24467,13025 15827,13051" shapeName="Other"/>
        </emma:interpretation>
      </emma:emma>
    </inkml:annotationXML>
    <inkml:trace contextRef="#ctx0" brushRef="#br0">73 0,'0'0,"0"0,0 0,0 0,0 0,0 0,0 0,0 0,0 0,0 0,0 1,-1 0,1-1,0 0,0 0,0 0,0 0,0 0,0 0,0 0,0 0,0 0,0 0,0 0,0 0,0 0,0 0,0 0,0 0,0 0,0 0,0 0,0 0,0 0,0 0,0 0,0 0,0 0,0 0,0 0,0 0,0 0,0 0,0 0,0 0,0 0,0 0,0 0,0 0,0 0,0 0,0 0,0 0,0 0,0 0,0 0,0 0,0 0,0 0,0 0,0 0,0 0,0 0,0 0,0 0,0 0,0 0,0 0,0 0,0 0,0 0,0 0,0 0,0 0,0 0,0 0,0 0,0 0,0 0,0 0,0 0,0 0,0 0,0 0,0 0,0 0,0 0,0 0,0 0,-45 31,45-31,0 0,0 0,0 0,0 0,0 0,0 0,0 0,0 0,0 0,0 0,0 0,0 0,0 0,0 0,0 0,0 0,0 0,0 0,0 0,0 0,0 0,0 0,0 0,0 0,0 0,0 0,0 0,0 0,0 0,0 0,0 0,0 0,0 0,0 0,0 0,0 0,0 0,0 0,0 0,0 0,0 0,0 0,0 0,0 0,0 0,0 0,0 0,0 0,0 0,0 0,0 0,0 0,0 0,0 0,0 0,0 0,0 0,0 0,0 0,12-15,-12 15,0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0,-11 3,11-3,0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0,-16 31,16-31,0 0,0 0,0 0,0 0,0 0,0 0,0 0,0 0,0 0,0 0,0 0,0 0,0 0,0 0,0 0,0 0,0 0,0 0,0 0,0 0,0 0,0 0,0 0,0 0,0 0,0 0,0 0,0 0,0 0,0 0,0 0,0 0,0 0,0 0,0 0,0 0,0 0,0 0,0 0,0 0,0 0,0 0,0 0,0 0,0 0,0 0,0 0,-5 11,5-11,0 0,0 0,0 0,0 0,0 0,0 0,0 0,0 0,0 0,0 0,0 0,0 0,0 0,0 0,0 0,0 0,0 0,0 0,0 0,0 0,0 0,0 0,0 0,0 0,0 0,0 0,0 0,0 0,0 0,0 0,0 0,0 0,0 0,0 0,0 0,0 0,0 0,0 0,0 0,0 0,0 0,0 0,0 0,0 0,0 0,0 0,0 0,0 0,0 0,0 0,0 0,0 0,0 0,0 0,0 0,0 0,0 0,0 0,0 0,0 0,0 0,0 0,0 0,0 0,0 0,0 0,0 0,0 0,0 0,0 0,0 0,0 0,0 0,0 0,-1 7,1-7,0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0,0 0,0 0,0 0,-5 5,5-5,0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0,5-4,-5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0,1 12,-1-12,0 0,0 0,0 0,0 0,0 0,0 0,0 0,0 0,0 0,0 0,0 0,0 0,0 0,0 0,0 0,0 0,0 0,0 0,0 0,0 0,0 0,0 0,0 0,0 0,0 0,0 0,0 0,0 0,0 0,0 0,0 0,0 0,8-2,-8 2,0 0,0 0,0 0,0 0,0 0,0 0,0 0,0 0,0 0,0 0,0 0,0 0,0 0,0 0,0 0,0 0,0 0,0 0,0 0,0 0,0 0,0 0,0 0,0 0,0 0,0 0,0 0,0 0,0 0,0 0,0 0,0 0,0 0,0 0,0 0,0 0,0 0,0 0,0 0,0 0,0 0,8 0,-8 0,0 0,0 0,0 0,0 0,0 0,0 0,0 0,0 0,0 0,0 0,0 0,0 0,0 0,0 0,0 0,0 0,0 0,0 0,0 0,0 0,0 0,0 0,0 0,0 0,0 0,0 0,0 0,0 0,0 0,0 4,0-4,0 0,0 0,0 0,0 0,0 0,0 0,0 0,0 0,0 0,0 0,0 0,0 0,0 0,0 0,0 0,0 0,0 0,0 0,0 0,0 0,0 0,0 0,0 0,0 0,0 0,0 0,0 0,0 0,0 0,0 0,0 0,0 0,0 0,0 0,0 0,0 0,0 0,0 0,0 0,0 0,0 0,0 0,0 0,0 0,2 8,-2-8,0 0,0 0,0 0,0 0,0 0,0 0,0 0,0 0,0 0,0 0,0 0,0 0,0 0,0 0,0 0,0 0,0 0,0 0,0 0,0 0,0 0,0 0,0 0,0 0,0 0,0 0,0 5,0-5,0 0,0 0,0 0,0 0,0 0,0 0,0 0,0 0,0 0,0 0,0 0,0 0,0 0,0 0,0 0,0 0,0 0,0 0,0 0,0 0,0 0,0 0,0 0,0 0,0 0,0 0,0 0,0 0,0 0,0 0,0 0,0 0,0 0,0 0,0 0,0 0,0 0,0 0,0 0,0 0,0 0,0 0,0 0,0 0,0 0,0 0,0 0,0 4,0-4,0 0,0 0,0 0,0 0,0 0,0 0,0 0,0 0,0 0,0 0,0 0,0 0,0 0,0 0,0 0,0 0,0 0,0 0,0 0,0 0,0 0,0 0,0 0,0 1,0-1,0 0,0 0,0 0,0 0,0 0,0 0,0 0,0 0,0 0,0 0,0 0,0 0,0 0,0 0,0 0,0 0,0 0,0 0,0 0,0 0,0 0,0 0,0 0,0 0,0 0,0 0,0 0,0 0,0 0,0 0,0 0,0 0,0 0,0 0,0 0,0 0,0 0,0 0,0 0,0 0,0 0,0 0,0 0,0 0,0 0,1 2,-1-2,0 0,2 2,-2-2,0 0,0 0,0 0,0 0,0 0,0 0,0 0,0 0,0 0,0 0,0 0,0 0,0 0,0 0,0 0,0 0,0 0,0 0,0 0,0 0,0 0,0 0,0 0,0 0,0 0,0 0,0 0,0 0,0 0,0 0,0 0,0 0,0 0,0 0,0 0,0 0,0 0,0 0,0 0,3 3,-3-3,0 0,0 0,0 0,0 0,0 0,0 0,0 0,0 0,0 0,0 0,0 0,0 0,0 0,0 0,0 0,0 0,0 0,1 2,-1-2,0 0,0 0,0 0,0 0,0 0,0 0,0 0,0 0,0 0,0 0,0 0,0 0,0 0,0 0,0 0,0 0,0 0,0 0,0 0,0 0,0 0,0 0,0 0,0 0,0 0,0 0,0 0,0 0,0 0,0 0,3 6,-3-6,0 0,0 0,0 0,0 0,0 0,0 0,0 0,0 0,0 0,0 0,0 0,0 0,0 0,0 0,2 3,-2-3,0 0,0 0,0 0,0 0,0 0,0 0,0 0,0 0,0 0,0 0,0 0,0 0,0 0,0 0,0 0,0 0,0 0,0 0,0 0,0 0,0 0,0 0,0 0,0 0,0 0,0 0,0 0,5 8,-5-8,0 0,0 0,0 0,0 0,0 0,0 0,0 0,0 0,0 0,0 0,3 3,-3-3,0 0,0 0,0 0,0 0,0 0,0 0,0 0,0 0,0 0,0 0,0 0,0 0,0 0,0 0,0 0,0 0,0 0,0 0,0 0,0 0,0 0,7 10,-7-10,0 0,0 0,0 0,0 0,0 0,0 0,0 0,0 0,4 4,-4-4,0 0,0 0,0 0,0 0,0 0,0 0,0 0,0 0,0 0,0 0,0 0,0 0,0 0,0 0,0 0,9 13,-9-13,0 0,0 0,0 0,0 0,0 0,25 28,-25-28,0 0,0 0,0 0,0 0,0 0,0 0,0 0,0 0,0 0,18 21,-18-21,0 0,0 0,28 26,-28-26,0 0,0 0,0 0,31 26,16 7,-47-33,0 0,0 0,0 0,0 0,0 0,0 0,0 0,31 22,-31-22,0 0,38 27,-38-27,0 0,35 20,11 3,-46-23,29 15,10 5,-39-20,33 15,12 5,-45-20,40 15,14 3,-54-18,48 14,16 1,-64-15,48 12,16 3,-64-15,40 9,10 4,-50-13,35 10,12 0,-47-10,45 10,15 0,-60-10,47 7,15 0,-62-7,40 5,11 1,-51-6,48 4,16 1,-64-5,71 3,28-4,-99 1,73-2,23-4,-96 6,70-3,23 3,-93 0,76-4,23-1,-99 5,81-6,23-6,-104 12,66-7,24 0,-90 7,59-4,19 4,-78 0,54-1,16 2,-70-1,48 0,14 3,-62-3,62 0,20-2,-82 2,59-1,18 0,-77 1,61 0,18-1,-79 1,73-3,26-3,-99 6,61-4,13-2,-74 6,54-2,18 0,-72 2,57-1,19 1,-76 0,59 0,20 1,-79-1,62 0,17-2,-79 2,57-1,18-4,-75 5,65-2,23-3,-88 5,73-3,25-3,-98 6,62-5,20 0,-82 5,59-3,21 0,-80 3,64-2,21 0,-85 2,68-3,22-1,-90 4,59-2,16-1,-75 3,45-1,14 1,-59 0,54 0,17-4,-71 4,51-1,18 0,-69 1,54-1,17 1,-71 0,57 0,18 1,-75-1,60 1,19 0,-79-1,67 0,21-2,-88 2,59-1,17 1,-76 0,61-3,18-7,-79 10,59-7,20-1,-79 8,67-6,21-2,-88 8,59-5,15 2,-74 3,45-2,14 2,-59 0,43-1,15-1,-58 2,43-1,16 0,-59 1,47-1,12-1,-59 2,41-2,12-1,-53 3,30-1,4-1,-34 2,31-1,8-2,-39 3,29-3,8 0,-37 3,23-3,7-1,-30 4,23-4,10 0,-33 4,23-3,10-2,-33 5,31-3,9-2,-40 5,40-6,14-4,-54 10,30-6,7-1,-37 7,19-4,-2 2,-17 2,21-5,7 0,-28 5,28-6,11-4,-39 10,34-8,14-4,-48 12,27-6,8-2,-35 8,191-43,-151 31,-40 12,42-18,-31 10,-11 8,14-12,-8 7,-6 5,9-9,-6 5,-3 4,5-6,-2 2,-3 4,6-6,-3 3,-3 3,4-4,-3 3,-1 1,3-6,0 2,-3 4,5-6,0 3,-5 3,9-7,-4 0,-5 7,6-7,-6 5,0 2,3-3,0 0,-3 3,5-2,-4 0,-1 2,2-1,-4 2,2-1,-1-2,-1 0,2 2,0-2,3 1,-3 1,2 1,-2 0,0-1,-3 2,1-2,2 0,0-1,3 0,-3 1,2 1,-1 1,-1-2,-1 2,-2-3,3 1,-5-1,0 0</inkml:trace>
  </inkml:traceGroup>
</inkml:ink>
</file>

<file path=ppt/ink/ink13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2:41.27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A0546827-1FD2-48BE-A562-691AE5EC9667}" emma:medium="tactile" emma:mode="ink">
          <msink:context xmlns:msink="http://schemas.microsoft.com/ink/2010/main" type="inkDrawing" rotatedBoundingBox="1099,14404 12342,14375 12343,15107 1101,15136" semanticType="callout" shapeName="Other">
            <msink:sourceLink direction="from" ref="{E45369AE-F2F5-4261-AAE1-FB805D3C7A9D}"/>
            <msink:sourceLink direction="to" ref="{EF194D2D-D08C-4136-A096-4C93140CAF5E}"/>
          </msink:context>
        </emma:interpretation>
      </emma:emma>
    </inkml:annotationXML>
    <inkml:trace contextRef="#ctx0" brushRef="#br0">10 430 55,'-18'0'34,"18"0"1,0 0-1,0 0-17,-21 9-10,21-9-2,0 0-1,24 11-1,-7-13-1,14 2 0,2 0-1,15 0 1,5-2-1,13-2 0,10 1-1,3-1 1,4-1-1,8 3 1,3-4-1,7 1 1,2-6-1,11-2 1,2 2-1,9 0 1,0-2-1,0-1 1,2 1-1,3 0 1,-5 2-1,0 0 1,0 0-1,-2 2 0,2-4 0,2 4 0,0 0 0,2 2 0,-1-3 1,3 7-1,-1 3 0,-1-6 0,3 5 0,8-1 0,-6 2 0,0 0 0,4-4 1,-5 2-1,-3-1 0,-3 3 0,-6-4 1,-3 6-1,-1-6 0,-4 0 1,-1 4-1,-4-1 0,2 1 0,3 1 0,-1-1 0,0 0 1,-2 0-1,0 8 0,2-5 0,2 3 0,0-2 1,-7 1-1,3 6 0,-1-2 0,-3 2 0,-3 0 0,-2 2 0,0-2 1,-1 3-1,3-3 0,1 0 0,-1-3 0,6 1 0,-4-7 0,7 3 0,0-3 0,0 0 0,2 0 1,0-1-1,0-1 0,2 2 0,7 2 0,-4-4 0,1 2 0,-1-2 0,4 3 1,4-3-1,-2 2 0,4-5 1,-1 3-1,7-2 0,-1 0 1,0 2-1,0 0 0,-2 2-1,-1-2 1,-6 2 0,-6 1 0,-6-1 0,-7-2 1,-5-4-1,-9 1 1,-15-1 0,-9 2 0,-11-1 0,-13 1 0,-12 0 0,-8 2 0,-24 0 0,20-4 1,-20 4-1,0 0-1,0 0 1,0 0 0,0 0 0,0 0 0,-8-20-1,8 20 0,0 0 0,0 0 0,-11-16 0,11 16 0,-18-17 0,18 17 0,-29-20 0,7 6 0,-6-5-1,-3-1 1,-2 2 0,-2-2 1,-6-4-1,1 4 0,1 2 0,-1-1 0,1 5 0,-1-1 0,1 2 1,2-1-2,3 5 2,0-2-1,7 1 0,5 7 0,5-1 1,17 4-1,-24-9 0,24 9 0,0 0 0,0 0 1,0 0-1,0 0 0,0 0 0,0 0 0,0 0 0,0 0 0,-5 18 1,5-18-1,16 20 0,3-5 1,3 1-1,13 5 0,7 2-1,10 5 1,1-5 0,13 3-1,2 0 1,7-4 0,-1 1 0,-4-4 0,-8-7-1,-8 3 1,-5-6 0,-8 2 0,-16 0 0,-25-11 0,17 15 0,-17-15 0,-19 16 0,5-10 0,-6 1 0,-6 0 0,2 2 0,-7 10 0,-6-1 0,0 9 1,-3 6-2,-8 4 1,-2-4 0,4 5 0,-3-1 0,5-6 0,7-4-1,4-8-1,7-5-2,-7-19-10,33 5-25,-29 3-1,29-3 0,-21-11-2</inkml:trace>
  </inkml:traceGroup>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7:43.067"/>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1,-1-2 0,1 5 0,-1-1-1,1 2 1,-1 2-1,1 1 0,5 0 0,-1 4 0,-2-1-1,1-1 1,-1-2 0,2-5-1,-3-2 1,2-5 0,-1-2 0,-4-3 0,6-4 1,-1-1-1,0-4 1,-1-4 0,0-2 0,-4-1-1,1-6 1,-3-6 0,1-5 0,-4-4 0,0-3-1,-3 0 1,0 0-1,-6-4 1,0 0-1,0-3 1,-2-2-1,0 1 0,-1-7 0,1-1 0,5-16 0,0 0-1,-2 13-2,2-13-3,0 0-28,0-15-6,0-6 0,7 2-1</inkml:trace>
</inkml:ink>
</file>

<file path=ppt/ink/ink14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2:39.21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1D2A5F65-126D-4908-8EC0-19ECDE997BC8}" emma:medium="tactile" emma:mode="ink">
          <msink:context xmlns:msink="http://schemas.microsoft.com/ink/2010/main" type="inkDrawing" rotatedBoundingBox="1689,9378 2315,15523 2043,15551 1417,9406" semanticType="callout" shapeName="Other">
            <msink:sourceLink direction="with" ref="{9BBF7B7A-3BF5-4151-9FC4-36B55CB171B5}"/>
            <msink:sourceLink direction="with" ref="{7963DEF6-D4AA-4949-B376-6873823D0954}"/>
          </msink:context>
        </emma:interpretation>
      </emma:emma>
    </inkml:annotationXML>
    <inkml:trace contextRef="#ctx0" brushRef="#br0">37 33 54,'-11'-25'33,"11"25"2,0 0-2,0 0-15,-18-9-10,18 9-2,0 0-2,0 0-1,0 0-1,2 20 0,-2-20 0,0 34-1,-4-12 1,4 4-1,-4 3 1,-1 8-1,3 1 1,-4 2-2,5 0 2,2 8-2,5 3 2,-1 8-2,5 3 0,1 7 1,2 4-1,-1 6 1,-2 3-1,-7-1 1,3 1 0,-12 6-1,4-6 1,-7-3-1,-2-6 1,4-2-2,-4-2 2,4-3-1,1 4-1,0-10 1,5 2 0,1 2 0,3 7-1,1-5 1,2 2 0,1-2 0,0-2 0,-1 0 0,-3-2 0,3-4 0,-2-3 0,-3 5-1,3-1 1,-6-2 0,2 3 0,0 4 0,-2 5 0,4 1 1,2 5-1,1 5 1,5 4-1,1 4 1,0 2-1,2 3 1,1-2 0,1 10-1,2-4 1,-3-1 0,3 5 0,-3 0-1,3 1 1,-2 4-1,1 0 0,6 0 0,0 5 0,-3-1-1,1-2 1,-2-2 0,3-5-1,-3-3 1,2-6 0,-1-3 0,-5-3 0,6-5 1,1-1-1,-1-5 1,-2-4 0,1-3 0,-5-1-1,1-8 1,-4-6 0,2-6 0,-6-6 0,1-3-1,-5 0 1,1 1-1,-8-6 1,1 1-1,-1-4 1,-3-3-1,1 1 0,-1-7 0,1-2 0,6-19 0,0 0-1,-3 16-2,3-16-3,0 0-28,0-18-6,0-8 0,9 4-1</inkml:trace>
  </inkml:traceGroup>
</inkml:ink>
</file>

<file path=ppt/ink/ink14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2:42.72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57E4EBE6-F6F4-4ECE-A1EB-8805B455325C}" emma:medium="tactile" emma:mode="ink">
          <msink:context xmlns:msink="http://schemas.microsoft.com/ink/2010/main" type="inkDrawing" rotatedBoundingBox="2489,9336 3439,9375 3415,9957 2465,9917" semanticType="callout" shapeName="Other"/>
        </emma:interpretation>
      </emma:emma>
    </inkml:annotationXML>
    <inkml:trace contextRef="#ctx0" brushRef="#br0">344 198 1,'0'0'0,"-7"-23"13,7 23 5,25-10-9,-25 10 2,17-23 4,-19 6 2,2 17 1,11-24-1,-11 24 0,11-29-3,-11 29-4,11-25-3,-11 25-1,9-30-1,-9 30-1,6-18 0,-6 18-2,0 0 0,0 0 0,0 0 0,0 0-1,-26 7 0,13 14 0,-3 4-1,-8 8 1,-6 4 0,-3 8 0,-7 3 0,-1 8 0,1 3 0,0-8 0,3-3 0,7 1 0,5-14-1,8-4 1,4-11 0,13-20 0,0 0 0,0 0 0,-3-33 0,14 2 0,1-9 0,9-8 0,8-5-1,2 0 0,8-3-1,-2 2 1,1 7 0,1 5 0,-2 7 0,-6 8 0,-4 7-1,1 9 2,-8 5-1,0 12 0,1 3 0,-1 11 0,4 2 0,3 7 0,3 6 1,3 1-1,5 3 1,-1 3-1,2 4 0,-1-6 0,-1 0 0,-4-2 0,0-8 0,-5-3 0,-2-5 0,-6-7 1,-4-8-2,-16-7-3,32-2-31,-32 2-2,-6-16-1,6 16-1</inkml:trace>
  </inkml:traceGroup>
</inkml:ink>
</file>

<file path=ppt/ink/ink14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3:14.017"/>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E45369AE-F2F5-4261-AAE1-FB805D3C7A9D}" emma:medium="tactile" emma:mode="ink">
          <msink:context xmlns:msink="http://schemas.microsoft.com/ink/2010/main" type="inkDrawing" rotatedBoundingBox="2211,12147 11980,13104 11873,14189 2104,13232" semanticType="enclosure" shapeName="Other">
            <msink:destinationLink direction="from" ref="{A0546827-1FD2-48BE-A562-691AE5EC9667}"/>
          </msink:context>
        </emma:interpretation>
      </emma:emma>
    </inkml:annotationXML>
    <inkml:trace contextRef="#ctx0" brushRef="#br0">214 3104 33,'0'0'25,"0"0"-5,-3-19-2,3 19-6,0 0-4,0 0-3,-10-16-3,10 16 0,0 0 1,0 0-1,0 0 2,0 0-1,0 0 1,0 0 1,0 0 0,0 0-1,0 0 1,0 0 0,0 0-1,0 0 0,0 0 0,0 0 0,0-18-1,0 18-1,0 0 0,0 0 0,0 0-1,19-20 0,-19 20-1,0 0 1,13-21-1,-13 21 0,13-18 0,-13 18 0,18-22 1,-18 22-1,26-16 0,-26 16 0,25-18 0,-6 8 0,1-1 0,0-1 0,8 1 0,-2-4 0,3-3 0,0 1 0,1 1 0,-6 1 0,3 1 1,-5 1-1,2 0 0,2 4 0,0-6 1,-1 2-1,7-1 0,1-3 0,3 1 0,-4 0 0,1 3-1,-2-2 1,-2-1 0,1 5 0,-4-4 0,-1 4 0,1 0 0,2 0 0,-3-2 1,3-1-2,-2-1 1,1 2 0,1-3 0,1 3 0,-1 2 0,-1-4 0,1 6 0,-2-2 0,-1-1 0,1 2 0,-2-4 0,-4 3 0,0-4 0,3 2 0,-1 1 0,1-5 0,0 3 0,0 3 0,1 3 0,0-3 0,0 2 0,-2 4 0,2-3 1,-2 5-1,0-5 0,-2 1 0,1 0 0,-1 1 0,2 1 0,-2-3 0,0 3 0,1 1 0,-21 4 0,33-3 0,-33 3 0,25 0 0,-25 0 0,21 0 1,-21 0-1,23 0 0,-23 0 0,32 0 0,-14 0 0,-3-2 0,5 2 1,-2 0-2,-1 2 2,0-2-1,-17 0 0,29 2 1,-29-2-1,27 5 0,-27-5 0,30 5 0,-14-3 0,1 4 0,0-1 0,-1-1 0,-16-4 0,26 11 0,-26-11 0,22 5 0,-22-5 1,18 11-1,-18-11 0,17 15 0,-17-15 0,26 15 0,-26-15 0,22 25 0,-22-25 0,20 26 0,-20-26 0,16 27 0,-8-10 0,1-1 1,2 2-1,-4 3 0,2-1 0,1 2 0,-3-1 0,-2 0 0,-3-1 1,6-2-1,-8-2 0,0-16 0,5 28 0,-5-28 0,9 22 0,-9-22 0,8 18 0,-8-18 0,11 22 0,-11-22 0,9 18 1,-9-18-2,0 0 1,13 22 0,-13-22 0,0 0 0,7 20 0,-7-20 0,0 0 0,11 20 0,-11-20 0,0 0 0,9 19 0,-9-19 0,0 0 0,8 16 0,-8-16 1,0 0-1,13 18 0,-13-18 0,0 0 0,22 15 0,-22-15 0,0 0 0,24 16 0,-24-16 0,0 0 0,20 15 0,-20-15 0,0 0 0,0 0 1,20 9-1,-20-9 0,0 0 0,18 8 0,-18-8 0,0 0 0,22 9 0,-22-9 1,0 0-2,19 7 2,-19-7-2,0 0 2,0 0-1,0 0 1,20 7-1,-20-7 0,0 0 0,22 8 1,-22-8-1,24 7 1,-24-7-1,29 4 1,-29-4-1,32 9 0,-16-6 0,1 1 0,-17-4 0,22 11 0,-22-11 0,27 6 0,-27-6 0,28 1 0,-28-1 0,20 6 0,-20-6 0,24 0 0,-24 0 0,0 0 0,24 7 1,-24-7-1,0 0 0,24 4 0,-24-4-1,22 0 2,-22 0-1,26-2 0,-26 2 0,27 0 0,-27 0 0,28-4 0,-28 4 0,25-3 0,-25 3 0,21-6 1,-21 6-1,18-7 0,-18 7 0,18-11-1,-18 11 1,21-17-1,-21 17 1,24-14-2,-24 14 3,31-15-2,-31 15 1,27-13 0,-27 13 0,24-11 0,-24 11 0,24-14 0,-24 14 0,26-15 0,-26 15 0,26-13 0,-26 13 0,25-12 0,-25 12 0,22-19 0,-22 19 0,21-12 1,-21 12-1,0 0 0,20-19 0,-20 19 0,0 0 0,0 0 1,20-22-2,-20 22 1,0 0 0,17-18 0,-17 18 0,14-15 1,-14 15-1,19-12 0,-19 12 0,13-17 1,-13 17-1,0 0 0,20-20 0,-20 20 0,0 0 0,16-16 0,-16 16 0,0 0 0,0 0 0,15-13 0,-15 13 1,0 0-1,0 0 0,0 0 0,18-18-1,-18 18 2,0 0-1,0 0-1,0 0 1,17-17 0,-17 17 0,0 0 0,0 0 0,0 0 0,0 0 1,0 0-1,13-20 0,-13 20 0,0 0 0,13-16 0,-13 16-1,0 0 1,18-19 0,-18 19 0,0 0 0,0 0 0,20-16 0,-20 16 1,0 0-1,0 0 0,0 0 0,13-20 0,-13 20 0,0 0 0,19-19 0,-19 19 0,0 0 0,22-20 0,-22 20 1,0 0-2,18-14 1,-18 14 1,0 0-1,0 0 0,0 0 0,20-17 0,-20 17-1,24-13 1,-24 13 0,30-12 0,-30 12 0,27-15 0,-27 15 0,20-5 0,-20 5 0,0 0 0,21 0 0,-21 0 0,0 0 0,23 0 0,-23 0 0,28 0 0,-28 0 0,28 5 0,-28-5 0,23 9 0,-23-9 0,21 20 0,-21-20 0,27 17 0,-27-17 1,31 20-1,-8-11 0,-5 0 0,4 2 0,0-2 0,-2 0 0,0 6 0,1-2 0,-1 1 0,0 1 0,0 1 0,1-3 0,-1 0 0,0 2 0,2-4 0,-2 0 0,-3-2 0,-17-9 0,27 16 1,-27-16-1,24 13 0,-24-13-1,21 15 2,-21-15-1,14 18 0,-14-18 0,19 22 0,-10-6 0,-9-16 0,22 31 1,-22-31-1,20 28 0,-20-28 0,24 22 0,-24-22 0,20 20 0,-20-20 0,26 24 1,-26-24 0,18 23-1,-18-23 2,24 31-1,-24-31 1,22 28-2,-22-28 2,20 25-2,-20-25 1,23 19-1,-23-19 0,16 20 0,-16-20 0,11 18 0,-11-18 0,11 18 0,-11-18 0,9 17 1,-9-17-1,0 0 0,9 20 0,-9-20 0,0 0 0,12 16 0,-12-16 0,0 0 0,11 22 0,-11-22 0,0 0 0,12 22 0,-12-22 0,0 0 0,17 24 0,-17-24 0,0 0 0,13 20 0,-13-20 0,0 0 0,16 18 0,-16-18 0,0 0 0,15 13 0,-15-13 0,0 0 0,0 0 1,18 17-1,-18-17 0,0 0 0,0 0 0,0 0 0,21 16 0,-21-16 0,0 0 0,0 0 0,20 18 0,-20-18 0,0 0 0,0 0 0,13 15 0,-13-15 0,0 0 0,0 0 0,0 0 0,0 0 0,0 0 0,0 0 0,0 0 0,0 0 0,16 18 0,-16-18 0,0 0 0,0 0 0,0 0 0,0 0 0,0 0 0,0 0 0,0 0 0,15 9 0,-15-9 0,0 0 0,0 0 0,0 0 0,0 0 0,0 0 0,0 0 0,0 0 0,0 0 0,0 0 1,0 0-1,0 0 0,0 0 0,0 0 0,0 0 0,0 0 0,0 0 0,0 0 0,0 0-1,0 0 2,0 0-1,0 0 0,0 0 0,0 0 0,0 0 0,0 0 0,0 0 0,0 0 0,0 0 0,0 0 0,0 0 0,0 0 0,0 0-1,0 0 1,18 15 0,-18-15 0,0 0 0,0 0 0,19 13 0,-19-13 0,0 0 0,0 0 0,0 0 0,18 7 0,-18-7 1,0 0-1,0 0 0,0 0 0,0 0 0,0 0 0,0 0 1,0 0-1,0 0 0,0 0 0,0 0 0,0 0 0,0 0 0,0 0 0,0 0 0,0 0 0,0 0-1,0 0 1,0 0 0,0 0 0,0 0 0,0 0 1,0 0-2,0 0 1,0 0 0,0 0 0,0 0 0,0 0 0,0 0 0,0 0 0,0 0 0,0 0 0,0 0 0,0 0 0,0 0 0,0 0 0,0 0 0,0 0 0,0 0 0,15-4 0,-15 4 0,0 0 0,0 0 0,0 0 0,0 0 0,18-7 0,-18 7 0,0 0 0,0 0 1,0 0-1,0 0 0,0 0 0,0 0 0,0 0 0,0 0 0,0 0 0,0 0 0,0 0-1,0 0 1,19-9 0,-19 9 1,0 0-1,0 0 0,22-15 0,-22 15 0,18-12 0,-18 12 0,0 0-1,20-10 1,-20 10 0,0 0 0,0 0 0,0 0 0,0 0 0,15-18 0,-15 18 0,9-18 0,-9 18 0,15-17 0,-15 17 0,16-20 0,-16 20 0,0 0 0,17-16 0,-17 16 0,0 0 0,0 0 0,16-22 0,-16 22 0,12-18 0,-12 18 0,16-24 1,-16 24-1,22-22-1,-22 22 2,28-26-1,-8 14 0,-2 1-1,3-4 1,1 4 0,-2 0 0,0-2 0,-3 6 0,1-4 0,-2 2 0,-16 9 0,35-20 0,-35 20 0,37-22-1,-17 7 0,1 6 0,1-6 1,-2 3-1,0 1 0,-3 2 0,3-2 1,-4 3 0,1-1 0,-1 2 0,3-8 0,1 8 0,2-6 0,4 4 0,-2-4 0,-2 6 0,2-2 0,-6 3 0,0 3 1,1-1-1,-19 4 0,29-9 0,-10 3 0,-1 3 0,2-7 0,2 3 0,0 2-1,0-3 1,-1 3 0,-5 3 0,1-2 0,-17 4 0,25-1 0,-25 1 0,24-2 0,-24 2 1,26-4-1,-26 4-1,29-5 1,-29 5 0,28-6 0,-28 6 0,26-2 0,-26 2 0,18 4 0,-18-4 0,19 7 1,-19-7-1,25 8 0,-8-5 0,1-1 0,4 2 0,4 3 0,-2-1-1,5 1 1,4 0 0,-1 0 0,-1 3 0,-2 1 0,3-6 0,-3 4 1,0-2-1,-3 1 0,-2-1 0,-2 4 0,0-4 0,0 3 0,0-1 0,2 0 0,0 4 1,5 1-1,-7 3 1,10-3 0,-5 6 0,-1 1-1,2 0 1,-3-2 0,1-1-1,-6-3 1,11-1-1,-8-3 0,0 0 1,1 0-1,0 2 0,0 0 1,0 1-1,0 3 0,0-1 0,0 4 1,5-3-1,-1 1 0,-1-5 0,3 3 0,-1-1 1,2 1-1,-1-5 0,-3 8 0,-1-3 0,5-1 0,2 3 0,-1-3 0,3-3 0,-4 3 0,6-4 0,-4-2 0,3-3 0,-3-1 0,1 1 0,0-5 0,1 9 0,6-10 1,-3 5-1,5-5 0,-1 0 0,0-2 0,4-3 0,-2-1 0,0-3 0,-3 4 0,-3-4 0,1-1 0,-4 3 0,4-2 0,-8 2 0,-2-1 0,-1 3 0,-2-1 0,1 3 0,-5-3 0,-2 3 0,2 3 1,2 0-2,2-2 1,0 0 0,-2 0 0,-4 0 0,4 0 0,-4 4 0,0 0 0,0 0 0,-1 3 0,1-1 0,0 2 0,4-1 0,2 2 0,3 1 0,3-1-1,1-2 1,2 5 0,3-3 0,1 0 0,-1 4 0,-1-4 0,2 6 0,-1 0 0,3 2 0,-3 1 0,3 1 0,3-3 0,0-3 0,2 0 0,-4-7 0,-9-1 0,2-3 1,-9-3-1,-6 3 1,-20 0 0,19-2 0,-19 2 1,0 0-1,0 0 1,0 0-1,0 0 1,0 0-3,0 0-2,0 0-13,-10-22-21,20-4-4,-5-16-1,15-11-2</inkml:trace>
  </inkml:traceGroup>
</inkml:ink>
</file>

<file path=ppt/ink/ink14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4:07.104"/>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9BBF7B7A-3BF5-4151-9FC4-36B55CB171B5}" emma:medium="tactile" emma:mode="ink">
          <msink:context xmlns:msink="http://schemas.microsoft.com/ink/2010/main" type="inkDrawing" rotatedBoundingBox="2707,9462 12838,11564 12311,14103 2180,12000" shapeName="Other">
            <msink:destinationLink direction="with" ref="{1D2A5F65-126D-4908-8EC0-19ECDE997BC8}"/>
            <msink:destinationLink direction="with" ref="{1A338BAF-A156-4821-BB55-32293AB1A538}"/>
            <msink:destinationLink direction="with" ref="{589B9B7F-B9AD-4FA9-B07F-44115191E23C}"/>
          </msink:context>
        </emma:interpretation>
      </emma:emma>
    </inkml:annotationXML>
    <inkml:trace contextRef="#ctx0" brushRef="#br0">-15 1444 16,'0'0'26,"-9"20"0,9-20 2,0 0-12,0 0-10,0 0-1,0 0 1,0 0 0,0 0 0,0 0 0,0 0 0,0 0 0,0 0 0,9-29 0,-9 29-1,19-29 0,-3 10 0,-5-8-1,6 1-1,-3-7-1,3 2 0,1-7-1,4 0-1,2-5 1,8 0-1,-1-5 0,6 4 0,3-1 0,0-3 0,3 4 0,-3 4 0,2 2 1,3-3-1,-1 3 0,0 0 0,4 1 1,-4 0-2,3-5 1,5-1 0,1 0-1,4 1 2,-4-1-2,1-3 1,-1 4 0,-1 0 0,-3 7 0,-3 4 0,-4 4 0,-1 1 0,-6 6 0,3 2 0,3 1 0,1 1 0,0-1 0,4 1 0,-3-1 0,-3 3 0,0 5 0,-5 1 0,-9 3 0,-4 7 0,-2 3 0,-20-5 0,24 29 0,-13-10 0,-2 1 0,1 0-1,1 0 1,-2 0 0,0 2 0,2-2 0,-2 2 0,0 4 0,-3 5 0,0 2 1,1-1 0,-3 14-2,1 0 1,2 3 0,3-3 0,4-2 0,1 0 0,7-2 0,4-4-1,3-5 1,4-7 0,-1 5 1,1-9-2,2 0 1,-4-8 0,0-3 0,-2-9 0,5-6 0,-3-7 0,0-7-1,0-8 2,1-5-2,-1-7 1,-2-6 1,-1-7-1,-6-2 0,2-6 0,-2 1 1,-2 7-2,-2 0 2,1 9-1,-1 7 0,1 11 0,1 8-1,-2 10 1,0 6 0,-1 6 0,0 5 0,-1 1 0,2 1 0,-1 2 0,1 3 1,-1 0-1,-2 4 0,-2 9 1,1 4-1,-1 7 0,0 2 0,0 7 0,2 2-1,-1-2 2,3 1-2,5-9 1,-2 1 0,4-9 0,0-6 0,0-7 0,1-5 1,3-5-1,3-8 0,2-8 0,0-10-1,1-4 2,0-6-1,-2-9 0,1 0 0,-4-7 1,1-2-2,-3-13 1,-1 2 1,3-2-2,3 0 1,1 2 0,3-2 0,5 10 0,-3 1 0,1 11 0,0 5 0,1 7 0,-3 0 0,3 3 0,3 4 0,-3 1 0,4 0 1,-2 0-1,6 0-1,-4 6 2,-3 2-1,-3 1 0,-5 2 1,-1 4-1,-1 3 0,4 5 0,-2-3 1,-2 4-1,2 0 0,2 0 1,-2 0-1,-2 0 1,1 1-1,-7-1 1,-1 6 0,-2-4-1,4 5 1,-6 2-1,2 0 1,-1 2-1,-5 0 0,4 2 0,4 1 0,-3 1 1,2 1-2,1 4 2,2-3-1,-6-1 1,2-1-2,-1 1 2,-3 1-2,-5-1 2,0-1 0,0 3-1,-1 0 1,1-3-1,2 5 0,0-4 0,3 1 1,-1-3-1,-1 1 0,1 0 0,-4 1 0,-2 0 0,-2 3 1,0-1-1,-2 4 0,-1 3 0,-1 3 1,-1-5-1,5 5 1,-5-1-1,3-1 0,2-3 0,1-1 0,-7-2 0,6-5 0,-1-2 0,-1 0 0,1-8 0,-3 2 1,-5-18-1,13 30 0,-8-14 0,-5-16 0,10 31 1,-5-13-1,2 1 0,1-1 0,-3 2 1,6-4-2,-3 5 2,3 1-1,-11-22 0,18 32 0,-18-32 1,20 33-1,-12-16 0,3 1 1,-2-1-1,-9-17 0,22 31 0,-22-31 0,24 32 0,-24-32 0,20 19 0,-20-19 0,15 18 0,-15-18 1,9 20-1,-9-20 0,9 20 0,-9-20 0,9 24 0,-9-24 1,15 20-1,-15-20-1,15 18 2,-15-18-1,11 24-1,-11-24 1,13 33 0,-10-16 1,5 4-1,-1 3 0,2-2 0,2 0 0,2-5 0,-2 4 1,4-2-1,-4 1 0,0-2 0,-2 2 0,0-1 0,-1 2 0,-3-2 0,3 1 1,1-4-1,-2 6 0,0-3 0,1 1 0,-3 0 0,1-2 0,-1 4 0,-1-2 0,0 0 0,1-3 0,3 1 0,1 0 0,2-1 0,-11-17 1,20 29-1,-9-13 0,-11-16 0,20 33 0,-11-15 0,-1 1 0,1-3 0,4 2 0,0 3 0,1-7 0,-1 6 1,6-1-2,-1 3 2,-1-1 0,-1 3 0,-1-2-1,-2 0 1,1-2 0,3-5-1,1-2 0,3-2 0,2 0 0,3 0 0,0 5-1,5 2 1,-1 4 0,4 4 0,1-2 0,0-1 0,0-1 0,2-7 0,0-8 0,-2-9 0,1-10 0,-1-9 0,-2-4 0,-1-4 0,-3-6 0,0-3 0,6-3-1,-1-4 0,-5-3 1,6 1-1,-2-6 0,0-4 0,-2-3 1,0 1-1,-5-1 1,-2-2 0,-2 3 0,2 2 0,2 1 0,-2 3 0,5-8 0,1 3 0,1-2-1,-2 1 2,2 4-1,-1-5 0,1 3 0,-2 10-1,-3 3 1,4 4-1,-1 3 2,0 2-2,6 3 1,2 0-1,2 3 1,-3-2 0,1 0 0,2 2 0,-8 3 0,2 4 0,-2 4 0,1 5 0,-3 4 0,-1 2 0,-4 5 0,-1 4-1,1 0 1,0 1 0,-2 3 1,0 3-1,-1-2 0,-1 6 0,0-4 0,0 2 1,0-2-1,-1 2 0,-1 0 0,1-2 0,-19-9 0,29 24 0,-29-24 0,22 22 0,-22-22 0,24 27 0,-24-27 0,29 26 0,-10-13 0,-19-13 0,31 31 0,-16-13 1,-1 11-1,1 4 0,2 7 0,-3 3 1,5 2-1,-3-3 0,4 4 1,1-8-1,-1-8 0,2-5 0,0-5 0,2-1 0,0-7 0,-4-2 0,2-7 0,-5-1 0,1-7 0,-18 5 0,28-32 0,-16 11 0,-1-5 0,-1-3 0,-1-6 0,2-3 0,2 1 0,0 0 0,1 3 0,-1 4-1,0 5 1,2 1-1,-2 4 0,-13 20 0,25-13 1,-25 13-1,24 4 1,-24-4 1,30 7-2,-14-3 2,3 3-1,-1 2 1,-1 0-1,1 12 1,0-1-1,1 2 0,5 0 0,-1 1 0,3-4 0,2-1 0,1-4 1,1-12-1,1-4 0,-2-10 0,-3-5-1,2-3 2,-3-7-2,-1 1 1,-2-3-1,4-2 1,-2 2 0,2 7-1,3 0 1,-1 5 0,5 6 0,-4 0 0,0 4 0,1 3 0,-1 4 0,-1 4 0,-1 1 1,1 6-1,-4 2-1,-2 0 2,7 3-1,-5 5 0,2 6 0,0 0 1,-2 10-1,-1-2 1,-2 5-1,3 0 0,-4 2 1,2 0-1,-2-7 0,0 1 0,-1-3 0,-1 0 0,-1 0 0,-5 2 0,0-8 0,-3 4 0,-4 2 1,1-2-1,1 2 0,-1-7 0,1-1 0,0-3 0,2 2 1,1-4-1,-10-20 0,18 26 0,-18-26 0,11 22 1,-11-22-1,7 20 0,-7-20 0,4 18 1,-4-18-1,0 0 0,7 20 1,-7-20-1,0 0 0,0 0 1,0 0 0,17 11-1,-17-11 0,0 0 1,0 0-1,15 17 1,-15-17-1,0 0 1,0 0-1,0 0 2,0 0-1,0 0 0,0 0-1,16 3 1,-16-3-1,0 0 1,0 0-1,0 0 0,0 0 0,0 0 0,0 0 1,0 0-1,0 0 0,0 0 0,0 0 0,0 0-1,0 0 1,0 0-2,17 2-4,3 16-23,-20-18-12,0 0 0,-26-27-2,13 0 1</inkml:trace>
  </inkml:traceGroup>
</inkml:ink>
</file>

<file path=ppt/ink/ink14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5:25.04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1A338BAF-A156-4821-BB55-32293AB1A538}" emma:medium="tactile" emma:mode="ink">
          <msink:context xmlns:msink="http://schemas.microsoft.com/ink/2010/main" type="inkDrawing" rotatedBoundingBox="2246,10330 5326,9956 5467,11121 2387,11495" semanticType="callout" shapeName="Other">
            <msink:sourceLink direction="with" ref="{9BBF7B7A-3BF5-4151-9FC4-36B55CB171B5}"/>
            <msink:sourceLink direction="with" ref="{7963DEF6-D4AA-4949-B376-6873823D0954}"/>
          </msink:context>
        </emma:interpretation>
      </emma:emma>
    </inkml:annotationXML>
    <inkml:trace contextRef="#ctx0" brushRef="#br0">22 1359 10,'0'0'18,"0"0"1,-10-1-7,10 1-2,0 0 1,0 0-1,-16 0 0,16 0 0,0 0 0,0 0-2,-1-11-2,1 11-2,0 0-2,5-11-1,-5 11 0,9-12 0,-9 12 0,14-19-1,-4 6 1,2-1-1,-1-3 1,5-2-1,-3 0 1,3 0 0,-3-1 0,1 1 1,-2 1 0,2 0 0,-2-3 1,1 6-1,0-6 1,2 3-1,1 0-1,0 1 0,2-3 0,1 3-1,0-3-1,-2 3 1,1 1 0,-2-1 0,0 1 1,1 2-2,1 0 2,0-1-1,-1 1 0,2-4 0,-2-2 1,2 0-1,0-2 0,-1-2 0,-2 2 1,-1 2-1,-4 3 1,2 1-1,-3 2 0,-1 3 0,-1 0 0,4 0 1,-1-2-1,4-1 0,1-2 0,1 0 0,4-3 0,1 0 0,-1 1 0,-1 2 0,-1 1 0,-2 1 0,-2 2 0,-1 0 0,-1 2 0,-1-1 0,-1-1 0,0 2 0,5-3 0,-1-1 0,-1 0 1,0 0 0,1-1-1,-2 0 1,1 3-2,0 0 2,-1 0-2,2 5 2,-2-5-2,5 4 0,-2-2 1,2 1 0,0-1 0,-2-1 0,1 1 1,-3 3-1,2-3 0,-4 4 0,0-1 0,2 0 0,-2 0 0,3-1 0,-1 1 0,3-1 0,-2-1 0,2 0 0,-1-1 0,0 3 1,-3-1-1,1-1 0,-3 0 0,0 1 0,-11 8 0,18-14 1,-18 14-1,13-11 0,-13 11 0,12-6 0,-12 6 0,11-4 0,-11 4 0,17-5 0,-17 5 0,18-5 0,-18 5 0,16-5 0,-16 5 0,13-3 0,-13 3 0,0 0 0,14 1 0,-14-1 0,14 0 0,-14 0 0,20 0 0,-8 1-1,1 3 1,0 1 0,0-2-1,0 4 1,-13-7 0,19 15 0,-19-15 1,16 17-1,-16-17 0,12 14 1,-12-14-1,8 10 1,-8-10-1,0 0 0,7 13 1,-7-13-1,0 0 0,8 15 0,-8-15 0,5 15 0,-5-15 0,3 17 1,-3-17-1,2 20 1,-1-9-1,-1 0 1,0-11-1,3 19 0,-3-19 0,4 15 0,-1-3 0,-3-12 1,7 22 0,-4-9-2,2 1 2,-3 0-2,3 0 2,-1-1-1,0 0 1,-1 1-2,-3-14 1,3 18 0,-3-18 0,0 18 1,0-18-2,2 17 1,-2-17 0,2 14 0,-2-14 0,7 13 0,-7-13 0,7 17 0,-7-17 0,6 17 1,-4-6-1,-2-11 0,5 20 0,-5-20 0,9 20 0,-9-20 0,13 17 0,-13-17 0,16 18 0,-9-8 0,-7-10 0,16 19 0,-16-19 0,11 18 0,-11-18 0,9 16 0,-9-16 1,10 19-1,-10-19 0,10 17 0,-3-5 0,1-1 0,-8-11 0,17 17 0,-6-9 0,-11-8 1,18 13-1,-18-13 0,18 19 0,-8-7 0,0 1 0,1 0 0,0 1 0,-1-1 1,2-2-1,-1 0 0,-1-4 0,-10-7 1,18 7-1,-18-7 0,18 2 0,-18-2 0,15 3 0,-15-3 0,18-4 0,-18 4-1,17-2 1,-17 2 0,18-6 0,-18 6 1,13-5-1,-13 5 0,0 0 0,14-7 0,-14 7 0,0 0 0,14-6 0,-14 6 0,11-7 0,-11 7 0,13-10 0,-13 10 0,9-18 0,-4 8 0,0-2 0,-2 0 0,1-2 0,1 1 0,-2-1 1,1 1-1,-1 1 0,2 0-1,-2 0 2,2 0-1,0 2 0,-2-1-1,3-1 1,1-1 0,0-2 0,-1 2 0,3-1-1,-1-1 1,1 0 0,1 1-1,-3 0 1,0 1 0,0 1 0,0-1 0,0 2 0,0 0 0,-1 0 0,-6 11 0,13-19 0,-13 19 0,11-17 1,-11 17-2,9-14 2,-9 14-1,11-11-1,-1 1 1,-10 10 0,18-19 1,-7 11-2,-1-1 2,-10 9-2,19-16 1,-19 16-1,17-6 2,-17 6-2,18-2 1,-18 2-1,19-1 1,-19 1 0,20-3 1,-9 3-1,-11 0 0,16 2 1,-16-2-1,17 0 0,-17 0 0,17 3 1,-17-3-1,16 14 1,-16-14-2,22 13 1,-10-5 0,2 2 1,2-2-1,-2 0 0,1-2 0,-2 0 0,0 1 0,-2-1 1,-11-6-1,15 16 0,-15-16 0,12 18 1,-12-18-1,9 16 0,-9-16 0,11 15 0,-11-15 0,8 14 0,-8-14 1,7 18-2,-2-7 2,-5-11-1,7 21 1,-3-12-1,0 3 1,2-1-1,0 2 0,-1 1 0,1 2 1,-3 0-1,3-2 0,0 3 0,1 1 0,3 2 1,-2 0-1,1 0 0,3 2 0,1 0 0,-1-1 1,0-1-1,-1-1 0,0 0 0,-2-1 0,1-2 0,-3 0 0,0 0-2,-4-6-2,12 5-30,-15-15-1,20 7-1,-7-14-1</inkml:trace>
  </inkml:traceGroup>
</inkml:ink>
</file>

<file path=ppt/ink/ink14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5:28.039"/>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955C3453-E11F-46D4-AF39-890FB82306A5}" emma:medium="tactile" emma:mode="ink">
          <msink:context xmlns:msink="http://schemas.microsoft.com/ink/2010/main" type="inkDrawing" rotatedBoundingBox="5425,10853 5836,11083 5801,11146 5389,10916" semanticType="callout" shapeName="Other">
            <msink:sourceLink direction="with" ref="{137A231B-AECB-4521-93E6-000CC2EB9017}"/>
            <msink:sourceLink direction="with" ref="{7963DEF6-D4AA-4949-B376-6873823D0954}"/>
          </msink:context>
        </emma:interpretation>
      </emma:emma>
    </inkml:annotationXML>
    <inkml:trace contextRef="#ctx0" brushRef="#br0">6 0 8,'0'0'16,"-3"14"0,3-14-10,-3 17-3,4-6 1,-1-11 2,1 18 1,-1-18 1,5 12 0,-5-12 1,0 0-1,13 10-2,-3-3 0,-10-7-2,19 6 0,-8-3-2,5 2 1,-5-3-1,4 4 0,-4-5 1,1 2-1,-12-3 1,19 8 0,-19-8 1,14 9 0,-14-9 0,10 7 0,-10-7-1,0 0 0,13 9-1,-13-9 0,0 0-1,10 9 0,-10-9-1,0 0 0,0 0 0,0 0 0,0 0 0,0 0 0,10 11 0,-10-11 0,0 0 0,0 0 0,12 11 1,-12-11-1,11 4 0,-11-4 0,12 4 0,-12-4 0,10 7 0,-10-7 0,0 0 0,12 13 0,-12-13 0,5 10 0,-5-10 0,0 0 0,6 12 0,-6-12 0,0 0 0,11 5 0,-11-5 0,13-2 0,-13 2 1,11-1-1,-11 1-1,0 0 1,11 1 1,-11-1-1,0 0 0,0 0 0,10 3 0,-10-3 0,0 0 0,13-1 0,-13 1 0,12 0 0,-12 0 0,11 1 0,-11-1 0,11 3 0,-11-3 0,0 0 1,13 3-1,-13-3 0,0 0 1,0 0-1,0 0 1,0 0-1,0 0 0,0 0 1,0 0-1,0 0 0,0 0 0,0 0 0,11 1 0,-11-1 0,0 0 0,0 0 0,0 0-2,0 0-8,5 16-20,-5-16-3,0 0 1,0 0-2</inkml:trace>
  </inkml:traceGroup>
</inkml:ink>
</file>

<file path=ppt/ink/ink14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5:38.319"/>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137A231B-AECB-4521-93E6-000CC2EB9017}" emma:medium="tactile" emma:mode="ink">
          <msink:context xmlns:msink="http://schemas.microsoft.com/ink/2010/main" type="inkDrawing" rotatedBoundingBox="5782,10991 8363,11376 8347,11484 5766,11099" shapeName="Other">
            <msink:destinationLink direction="with" ref="{955C3453-E11F-46D4-AF39-890FB82306A5}"/>
            <msink:destinationLink direction="with" ref="{589B9B7F-B9AD-4FA9-B07F-44115191E23C}"/>
          </msink:context>
        </emma:interpretation>
      </emma:emma>
    </inkml:annotationXML>
    <inkml:trace contextRef="#ctx0" brushRef="#br0">11-1 3,'0'0'16,"0"0"-1,0 0-3,0 0 0,0 0-1,0 0-1,0 0-1,0 0 1,0 0-1,0 0-1,0 0-1,0 0-2,-12 3-1,12-3 0,0 0 1,0 0 0,0 0-1,5 10 0,-5-10 0,0 0 0,13-2-1,-13 2-1,0 0 0,14 3-1,-14-3 0,12 6 0,-12-6 0,20 7 1,-9-6 0,6 2-1,-3-4 1,4 2 0,-3-2-1,2 1 1,-4-2-1,1 2-1,-14 0 1,19 0-1,-19 0 0,16 4 0,-16-4 1,23-1-1,-10-2 1,2 3 0,-1-2 0,3 1-1,-2-1 1,-1 0-1,-1 4 0,0-1 0,-13-1 0,19 3 1,-19-3-1,19 4 0,-7-3 0,1 1 0,0 0 0,1-1 0,1-1 0,-2 1 0,1 0 0,2 0 0,-3 2 0,0-2 1,2-1-1,0 1 0,4-2 0,3 0 0,3-1 0,1 2 0,4-2 1,-2 2-1,3 1 0,-3 2 0,1-1 0,0 1 0,-3 2 0,1 1 0,-2 0 1,0-1-1,3-1 0,-2 1 0,1-2 0,-3 1 1,1-1-1,-2 0 0,2 2 0,-4-2 0,1 4 0,-2-2 0,1 2 1,-1 0-2,0 0 2,0 0-2,2-1 2,1-2-1,-2 0 1,4 1-1,-5-2 0,1 0 0,-3-1 0,0 0 0,-3 4 0,-3 0 0,-3 1 0,3-1 0,1-1 0,2-1 0,3 1 0,0 1 0,-2-6 1,4 0-1,-2-3 0,0 6 0,-5-3 0,-3 1 0,-10-1 0,19 3 0,-19-3 0,19 7 0,-7-4 0,-2-2 0,6 1 0,-2 0 0,0-2 0,-1 1 0,0 0 0,-1 1 0,0-1 0,-12-1 0,17 6 0,-17-6 0,18 7 0,-6-4 0,0-1 0,1 0 0,-2-1 0,1 1 0,2-2 0,-3 1 0,1-1 0,-12 0 0,19 1 0,-19-1 0,17 1 1,-17-1-1,19-1 0,-8-1 0,2 0 0,0 1 0,-2 2 0,0-1 0,0 0 0,0 3 0,-11-3 0,19 7 0,-9-5 0,2 2 0,0-3 0,1 1 0,4 2 0,-1-3 0,2 1 0,-4 1 0,2 0 0,1 1 0,-1-1 0,1 2 0,-1-2 0,1 1 0,2-2 0,0-1 0,0 3 0,-1-2 0,-2 3 0,-1-1 0,-2 0 0,0 2 0,-2 0 0,0-1 0,-1 0 0,2-1 1,-1-2-1,-11-2 0,20 5 0,-20-5 0,16 2 0,-16-2 0,13 3 0,-13-3 0,0 0 0,12 4 0,-12-4 0,0 0 0,0 0 1,12 11-1,-12-11 0,0 0 0,10 2 0,-10-2 0,0 0 0,0 0 0,0 0 0,0 0 0,0 0 0,0 0 0,11 11 0,-11-11 0,0 0 0,0 0 0,0 0 0,0 0 0,9 10 0,-9-10 0,0 0 1,0 0-1,0 0 0,0 0 1,0 0-1,0 0 0,0 0 0,0 0 1,0 0-2,0 0-1,8 11-12,-8-11-21,0 0-1,0 0 0,0 0-1</inkml:trace>
  </inkml:traceGroup>
</inkml:ink>
</file>

<file path=ppt/ink/ink14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5:44.40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589B9B7F-B9AD-4FA9-B07F-44115191E23C}" emma:medium="tactile" emma:mode="ink">
          <msink:context xmlns:msink="http://schemas.microsoft.com/ink/2010/main" type="inkDrawing" rotatedBoundingBox="8348,11364 12577,11905 12508,12440 8280,11898" semanticType="callout" shapeName="Other">
            <msink:sourceLink direction="with" ref="{9BBF7B7A-3BF5-4151-9FC4-36B55CB171B5}"/>
            <msink:sourceLink direction="with" ref="{137A231B-AECB-4521-93E6-000CC2EB9017}"/>
          </msink:context>
        </emma:interpretation>
      </emma:emma>
    </inkml:annotationXML>
    <inkml:trace contextRef="#ctx0" brushRef="#br0">0-7 24,'0'0'13,"0"0"1,0 0-2,0 0-3,0 0-1,0 0-1,0 0 0,0 0 0,11-1 0,-11 1 0,11-2-1,-11 2 1,11 2-1,-11-2 0,0 0-1,0 0-2,9 14 1,-9-14-1,1 12-1,-1-12 1,4 10-1,-4-10 0,13 7 0,-13-7 0,14 10-1,-14-10 1,12 15-1,-8-4 0,0-1 0,-3 2-1,4 0 1,-4-2 0,-1-10-1,8 15 1,-8-15 0,13 12 0,-13-12-1,13 10 1,-13-10 0,0 0-1,13 11 0,-13-11 0,9 10 1,-9-10-1,11 9 0,-11-9 1,17 9-1,-17-9 0,15 6 1,-15-6-1,14 6 0,-14-6 1,11 10-1,-11-10 0,12 10 0,-12-10 0,10 9 0,-10-9 0,14 9 1,-14-9-1,15 9 0,-15-9 0,11 14 0,-11-14 0,10 17 1,-10-17-1,13 16 0,-13-16 0,16 13 1,-16-13-1,20 12 0,-8-8 0,1 2 1,-2 1-1,1-1 0,-1 1 0,1-2 1,0 2-1,1-3 1,-1 1-1,-1 0 0,2-3 1,2 1-1,-4 0 0,1-1 0,1 1 1,-1-1-1,1-1 0,0 3 0,1-3 1,-1 1-1,2-1 0,-3 3 0,1-2 1,0 0-1,-2-1 0,-1-1 0,-10 0 0,17 3 0,-17-3 0,13 5 1,-13-5-1,13 5 0,-13-5 0,14 4 0,-14-4 0,16 3 0,-16-3 0,19 2 0,-19-2 0,18 1 0,-18-1 0,18 5 0,-18-5 0,16 8 0,-5-4 0,-1-1 0,3-1 0,1 2 1,1-3-1,-1-1 0,0 0 0,-2 0 0,-2-1 1,-10 1-2,16 0 1,-16 0 0,14 0 1,-14 0-1,17-1 0,-6 0 0,1-1 0,0 2 0,1-1 0,-2 1 0,2 1 0,-2 1 0,0-1 0,-11-1 0,18 0 0,-18 0 0,18-1 0,-18 1 0,15-2 0,-15 2 0,15-1 0,-15 1 0,13 0 0,-13 0 0,11 0 0,-11 0 0,0 0 0,0 0 0,0 0 0,11 3 0,-11-3 0,0 0 0,0 0 0,0 0 0,0 0 0,0 0 0,0 0 0,0 0 0,0 0 0,0 0 0,0 0 0,0 0 0,0 0 0,0 0 0,0 0 0,13-2 0,-13 2 1,0 0-1,11-2 0,-11 2 0,0 0 0,10 0 1,-10 0-1,0 0 0,0 0 0,0 0 0,0 0 0,0 0 0,0 0 0,0 0 1,0 0-1,0 0 0,0 0 0,0 0 0,0 0 0,0 0 0,0 0 0,11 9 0,-11-9 0,0 0 0,0 0 0,14 9 0,-14-9 0,12 1 0,-12-1 0,10-3 0,-10 3 0,0 0 1,11-2-1,-11 2 0,0 0-1,11 1 2,-11-1-1,0 0 0,15 3 0,-15-3 0,13 1 0,-13-1 0,14 0 0,-14 0 0,17 1 0,-17-1 0,17 2 0,-17-2 0,18 3 0,-18-3 0,16 4 0,-16-4 0,18 6 0,-18-6 0,18 5 0,-18-5 1,20 5-1,-10-2 0,1-1 0,0 0 0,-11-2-1,17 6 1,-17-6 1,17 4-2,-17-4 1,14 6 1,-14-6-1,17 7 0,-17-7 0,17 4 0,-17-4 0,23 3 0,-13-1 0,2 1 0,0 0 0,-12-3 1,20 11-1,-10-5 0,1 0 1,-11-6-1,18 11 1,-8-4-1,-10-7 2,18 10-2,-18-10 1,18 9 0,-18-9 0,14 11 0,-14-11-1,11 10 0,-11-10 0,11 12 0,-11-12 0,10 14 1,-10-14-2,8 14 1,-8-14 0,13 12 1,-13-12-1,14 9 0,-14-9 0,14 7 0,-14-7 0,14 8 0,-14-8 1,13 8-1,-13-8-1,11 8 2,-11-8-1,13 8 0,-13-8 0,15 5 0,-15-5 0,14 4 0,-14-4 0,12 5 0,-12-5 0,11 7 0,-11-7 0,0 0 0,10 11 0,-10-11 0,0 0 0,0 0 0,11 8 1,-11-8-1,0 0 0,0 0 0,11 6 0,-11-6 0,0 0 0,11 6 0,-11-6 0,10 1 0,-10-1 0,13 1 0,-13-1 0,11 2 0,-11-2 0,0 0 0,12 5 0,-12-5 0,0 0 0,12 2 0,-12-2 0,14 0 0,-14 0 0,16-2 0,-16 2 0,16-2 0,-16 2 0,16 0 0,-16 0 0,14 0 0,-14 0 0,13-3 0,-13 3 0,20-2 0,-20 2 0,19-5 0,-19 5 0,17-3 0,-17 3 0,13-2 0,-13 2 0,0 0 0,10-3 0,-10 3 0,0 0 0,17-5 0,-17 5 1,15-7-1,-15 7 0,17-8 0,-17 8-1,16-2 1,-16 2 0,16-1 0,-16 1 0,13-2 0,-13 2 0,15-1 0,-15 1 0,13-3 0,-13 3 0,0 0 0,13-7 0,-13 7 0,0 0 0,0 0 0,0 0 0,0 0 0,0 0 0,0 0 0,0 0 0,13-10 1,-13 10-2,0 0 1,0 0 0,12-7 0,-12 7 0,0 0 0,0 0 0,0 0 0,0 0 0,13-6 1,-13 6-1,0 0 0,15-8 0,-15 8 0,12-5 1,-12 5-1,0 0-1,0 0 1,13-5 0,-13 5 0,0 0 0,0 0 0,0 0 0,0 0 0,0 0 1,0 0-1,0 0 0,0 0 0,0 0-1,0 0 1,0 0 0,0 0 0,0 0 0,0 0 0,0 0 1,0 0-1,10-7 0,-10 7 0,0 0 0,0 0 0,0 0 0,0 0 0,0 0 0,0 0 0,0 0 0,0 0 0,13-9 0,-13 9 0,0 0 1,0 0-1,0 0 0,0 0 0,0 0 0,0 0 0,11-11 0,-11 11 0,0 0 0,13-13 0,-13 13 0,12-11 0,-12 11 0,14-7 0,-14 7-1,12-9 1,-12 9 0,9-8-1,-9 8 2,12-10-2,-12 10 0,11-8 1,-11 8-1,0 0 1,13-8-1,-13 8 1,0 0-1,0 0 1,0 0 0,10-11 0,-10 11 0,0 0 0,0 0 0,17-8 0,-17 8 0,14-8 1,-14 8-2,19-11 2,-10 4-1,3 2 0,-12 5 0,19-9 0,-19 9 0,13-7 0,-13 7 0,0 0 0,9-5 0,-9 5 0,0 0 0,17 0 0,-17 0 0,14-2 0,-2 0-1,-12 2 1,18-3 1,-18 3-1,17-2 0,-17 2 0,22 4 0,-22-4 0,22 2 0,-11 0 0,1 1 0,0-2 0,1 0 0,-1 0 0,-3 1 0,-9-2 0,19 4 0,-19-4 0,17 3 1,-17-3-1,15 4 0,-15-4 0,14 2 0,-14-2 0,16 3 0,-16-3 0,10 3 0,-10-3 0,12 6 0,-12-6 0,12 6 0,-12-6 0,0 0 0,12 12-1,-12-12 2,0 0-2,14 9 2,-14-9-1,12 8 0,-12-8 0,13 12 1,-13-12 0,14 12 0,-14-12 0,14 11-1,-14-11 1,18 6-1,-18-6 1,16 0 0,-16 0-1,14 1 0,-14-1 0,13 4 0,-13-4 0,12 3 1,-12-3-1,18 4 0,-18-4 1,20 4-1,-9-2 1,2-2-1,-2 0 0,3 0 1,-2-1-1,-1 1 0,2 0 0,-4 0 0,-9 0 0,18 0 0,-18 0 0,17 0 0,-17 0 0,15 0 1,-15 0-1,14 1 0,-14-1 0,13 0 0,-13 0 0,11 0 0,-11 0 0,10 1 0,-10-1 0,13 0 0,-13 0 0,16 0 0,-6-2 0,0 1 0,-10 1 0,22-3 0,-22 3 0,20-2 0,-20 2 0,14-4 0,-14 4 0,0 0 0,10-1 0,-10 1 0,0 0 0,0 0 0,12 5 0,-12-5 0,0 0 0,10 1 0,-10-1 0,0 0 0,10 2 0,-10-2 0,0 0 0,16 7 0,-16-7 0,13 4 0,-13-4 0,20 3 0,-10-1 0,3-1 0,-2 3 0,1-1 0,1-2 0,1 1 0,-1 2 0,-2 1 0,1-3 0,-1 1 0,0 1 0,-1-1 0,-10-3 0,19 7 0,-19-7 0,14 6 0,-14-6 0,17 10 0,-17-10 0,17 7 0,-17-7 0,18 11 0,-18-11 0,18 9 0,-18-9 0,15 10 0,-15-10 1,17 11-1,-17-11-1,20 8 2,-9-5-1,2 0 0,-1-2 0,1 4 0,0-4 0,-1 4 0,0-2 0,1 2-1,-3-2 2,1 1-2,3-2 2,-1-2-1,1 3 0,1-3 0,1 1 0,-1 0 0,-1 2 0,0 0 0,1 0 0,0 2 0,1 0 0,1-2 0,-1-1 0,-1 1 0,-4-1 0,1-1 0,-12-1 0,14 0 0,-14 0 0,0 0 0,0 0-1,0 0-3,0 0-18,0 0-17,1-17 1,-1 5-2,-3-10 0</inkml:trace>
  </inkml:traceGroup>
</inkml:ink>
</file>

<file path=ppt/ink/ink14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51:41.56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67E1D2B3-468D-4744-A127-228874F190F8}" emma:medium="tactile" emma:mode="ink">
          <msink:context xmlns:msink="http://schemas.microsoft.com/ink/2010/main" type="writingRegion" rotatedBoundingBox="4310,15780 9735,15749 9740,16687 4316,16719"/>
        </emma:interpretation>
      </emma:emma>
    </inkml:annotationXML>
    <inkml:traceGroup>
      <inkml:annotationXML>
        <emma:emma xmlns:emma="http://www.w3.org/2003/04/emma" version="1.0">
          <emma:interpretation id="{5CB6FBC5-620B-4172-BCA8-478F3DAE3514}" emma:medium="tactile" emma:mode="ink">
            <msink:context xmlns:msink="http://schemas.microsoft.com/ink/2010/main" type="paragraph" rotatedBoundingBox="4310,15780 9735,15749 9740,16687 4316,16719" alignmentLevel="1"/>
          </emma:interpretation>
        </emma:emma>
      </inkml:annotationXML>
      <inkml:traceGroup>
        <inkml:annotationXML>
          <emma:emma xmlns:emma="http://www.w3.org/2003/04/emma" version="1.0">
            <emma:interpretation id="{2AF1ECFC-FC08-4767-A2E4-2E76C6E20CC3}" emma:medium="tactile" emma:mode="ink">
              <msink:context xmlns:msink="http://schemas.microsoft.com/ink/2010/main" type="line" rotatedBoundingBox="4310,15780 9735,15749 9740,16687 4316,16719"/>
            </emma:interpretation>
          </emma:emma>
        </inkml:annotationXML>
        <inkml:traceGroup>
          <inkml:annotationXML>
            <emma:emma xmlns:emma="http://www.w3.org/2003/04/emma" version="1.0">
              <emma:interpretation id="{7963DEF6-D4AA-4949-B376-6873823D0954}" emma:medium="tactile" emma:mode="ink">
                <msink:context xmlns:msink="http://schemas.microsoft.com/ink/2010/main" type="inkWord" rotatedBoundingBox="4311,15851 7395,15833 7400,16701 4316,16719">
                  <msink:destinationLink direction="with" ref="{955C3453-E11F-46D4-AF39-890FB82306A5}"/>
                  <msink:destinationLink direction="with" ref="{1D2A5F65-126D-4908-8EC0-19ECDE997BC8}"/>
                  <msink:destinationLink direction="with" ref="{1A338BAF-A156-4821-BB55-32293AB1A538}"/>
                </msink:context>
              </emma:interpretation>
            </emma:emma>
          </inkml:annotationXML>
          <inkml:trace contextRef="#ctx0" brushRef="#br0">48 126 25,'-25'5'32,"25"-5"0,-15-1 1,5-21-17,10 22-5,0 0-1,0 0-2,0 0-3,19 5-2,-19-5-1,28 5-1,-9-2 0,5 0 0,7-3 0,5-3-1,3-2 0,5-1 0,1 1-1,-1-6-1,2 4-4,-15-15-11,2 10-17,-7-8 0,-5 7 0,-11-7 0</inkml:trace>
          <inkml:trace contextRef="#ctx0" brushRef="#br0" timeOffset="358.8006">43-528 14,'0'0'31,"-9"-14"0,9 14 1,0 0-12,-1-23-2,18 24-4,-9-18-3,21 13-2,-2-14-4,11 5 0,3-4-2,7 2 0,0 2-3,3 0 0,-3 8-2,-8-1-2,2 16-9,-15-10-22,5 7 0,-11-5-1,1 6 1</inkml:trace>
          <inkml:trace contextRef="#ctx0" brushRef="#br0" timeOffset="-280.8005">276-461 38,'-9'-13'31,"9"13"-1,-9-18-4,9 18-14,0 0-1,-4 19-2,4-19-2,-10 31-2,2-10-2,6 13-1,-6 7-1,1 7 0,0-2-2,-2 2 2,3 1-2,-1-8 0,4 2-3,-7-13-4,16 4-8,-14-11-17,8-4 0,-1-5 0,1-14 0</inkml:trace>
          <inkml:trace contextRef="#ctx0" brushRef="#br0" timeOffset="1076.4019">832-237 27,'0'0'26,"-8"-20"-6,8 20 0,0-13 0,0 13-4,0 0-4,0 0-3,7-18-1,-7 18-2,0 0-1,0 0-2,9 18 0,-9 0-2,1 0 0,-1 9 1,0-1-2,2 6 0,-2-5 1,0 2-1,0-6 0,2-7 0,-3-3-1,1-13 1,0 0 1,0 0-1,15-26 1,-8 0-1,1-8 0,7-4 0,1-5 1,3 1-1,3 3 1,1 4-2,3 11 1,0 12 0,-1 11 0,-3 16 0,0 13 0,-6 5 0,-6 8 0,-2 2 0,-2-1-1,-3 1 1,2-4-3,-13-17-6,16 1-25,-13-10 0,5-13 0,0 0-1</inkml:trace>
          <inkml:trace contextRef="#ctx0" brushRef="#br0" timeOffset="1638.0028">1466-502 64,'15'-3'35,"1"-2"3,13 5-3,-8-12-21,20 15-8,-3-6-4,0-10-13,5 10-24,-1-5 0,2 3-3,-8-5 1</inkml:trace>
          <inkml:trace contextRef="#ctx0" brushRef="#br0" timeOffset="1419.6025">1550-733 58,'5'-13'33,"-5"13"-1,0 0 2,-27 17-27,26 7-2,-8-4 0,8 16-1,-6 3 1,5 10-3,-2 6 2,4 13-2,-6-2 2,6 5-3,0-4-1,6-5 1,3-6-1,5-5 1,3-14-1,7-11 0,6-11 0,8-11-1,1-5 0,-1-15-2,7 9-6,-16-37-15,9 17-12,-12-11 0,-4 1-1,-13-7 1</inkml:trace>
          <inkml:trace contextRef="#ctx0" brushRef="#br0" timeOffset="2308.804">2079-322 32,'0'0'25,"13"0"0,3 0 1,-1-6-23,-3-12 0,4 11 1,-3-12 1,4 9 0,-5-14 1,4 12 1,-15-12-1,6 9 0,-17-9-1,9 11 0,-15-8-1,3 10-1,-11 6-1,3 7-1,-4 8-1,3 12 0,2 12 0,1 8 0,3 10 0,7 3 1,8 4-1,7-2 2,8-8-2,6-9 1,12-9-2,3-17-3,15-2-4,-8-32-6,16 12-4,-16-23-11,9 3-4,-2-5 0,-4-3 1</inkml:trace>
          <inkml:trace contextRef="#ctx0" brushRef="#br0" timeOffset="2698.8047">2712-408 36,'0'0'31,"5"-17"0,-5 17 2,0 0-18,-10-17-5,10 17-2,0 0-1,0 0-1,-16 20-2,19 0-1,-4-3 0,5 9-2,-1 3 0,3 3-1,-2 0 1,0-3-1,-1-5 0,2-3 0,-2-4 1,-3-17 0,0 0-1,14-4 1,-7-17 0,2-6-1,1-5 0,0-4 0,6 0 0,3 3 0,2 2 0,-1 11 0,2 9 0,1 11 0,2 11-1,-2 9 1,0 8 0,-1 5 0,-3 5-1,-2-2-1,5 10-9,-12-10-24,2-3 0,-9-4-1,6-9 0</inkml:trace>
        </inkml:traceGroup>
        <inkml:traceGroup>
          <inkml:annotationXML>
            <emma:emma xmlns:emma="http://www.w3.org/2003/04/emma" version="1.0">
              <emma:interpretation id="{EF194D2D-D08C-4136-A096-4C93140CAF5E}" emma:medium="tactile" emma:mode="ink">
                <msink:context xmlns:msink="http://schemas.microsoft.com/ink/2010/main" type="inkWord" rotatedBoundingBox="7692,15761 9735,15749 9740,16604 7697,16616">
                  <msink:destinationLink direction="to" ref="{A0546827-1FD2-48BE-A562-691AE5EC9667}"/>
                </msink:context>
              </emma:interpretation>
            </emma:emma>
          </inkml:annotationXML>
          <inkml:trace contextRef="#ctx0" brushRef="#br0" timeOffset="3213.6056">3427-782 32,'0'0'28,"-6"-23"3,6 23 0,0 0-20,-2-22-1,2 22 1,0 0-1,0 0-2,0 0-3,-13 20-1,7 1-1,2 12-2,1 3 1,-3 12-1,2 7-1,1 5 0,2 4 1,1 2-2,-2-3 2,7-7-1,6 2-1,2-9 1,13-7 0,2-8 1,5-6-1,5-11 0,3-5-2,0-15-1,7 1-6,-15-25-3,15 13-10,-16-20-11,0 0-2,-9-5 1,-7-5 0</inkml:trace>
          <inkml:trace contextRef="#ctx0" brushRef="#br0" timeOffset="3432.006">3403-506 44,'-16'-9'33,"16"9"1,0 0 0,24-18-17,0 22-7,0-14-3,10 13-1,0-9-3,5 7-1,0 1-4,-5-12-20,5 13-14,0-3 2,-7 2-2,-1-4 1</inkml:trace>
          <inkml:trace contextRef="#ctx0" brushRef="#br0" timeOffset="3666.0064">4008-542 60,'-4'20'31,"4"-20"-1,-18 25 0,15-8-26,-7 2-4,1 7 1,1 3 1,3 8-1,2 2 0,6 6 0,0-3 0,3-1-1,6-1-5,-8-13-26,10-9 0,2-10-1,0-18-1</inkml:trace>
          <inkml:trace contextRef="#ctx0" brushRef="#br0" timeOffset="3822.0067">4176-802 62,'-18'-13'20,"5"8"-19,13 5-1,-15-3-31,15 3-1</inkml:trace>
          <inkml:trace contextRef="#ctx0" brushRef="#br0" timeOffset="4321.2076">4425-360 51,'-15'-14'30,"15"14"0,-16-3-1,16 3-25,-16 16-1,8 2-1,3 11 0,1 2 0,7 6 0,0 1 0,7 7-1,3-9 0,7 1 0,4-11 0,5-5 0,3-8 0,3-11 1,-3-10-1,2-11 2,-4-16-1,-1-4 0,-13-10 1,-3 1-1,-13-4 0,-3 6-1,-13 0 1,-6 13-2,-7 11-1,-6 10-1,-1 15-2,-6 2-3,7 18-4,-7-13-5,17 20-13,3-2-4,9 1-1,7-1 2</inkml:trace>
          <inkml:trace contextRef="#ctx0" brushRef="#br0" timeOffset="4789.2082">5021-366 53,'-7'-14'32,"7"14"1,-8-15-1,-3 11-23,9 23-2,-9-5-1,11 15-3,-5 4-2,7 5 0,-2 0 0,3-1 1,1-7-1,0 1 1,2-11 0,4-4 0,-10-16 0,25 4 0,-10-17 0,6 0 0,-2-10-1,6-3 0,1 0-1,2-1 0,-5 4 0,0 4 0,-2 9 0,0 7 0,-3 13 1,-2 10-1,-2 6 0,2 6 1,-1 4-1,1 2 0,0 3-2,-6-16-12,3 4-22,-1-9-1,-2-7 0,3-13 0</inkml:trace>
        </inkml:traceGroup>
      </inkml:traceGroup>
    </inkml:traceGroup>
  </inkml:traceGroup>
</inkml:ink>
</file>

<file path=ppt/ink/ink14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51:47.506"/>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6767A9E0-67DC-4B61-B7DB-A76C84773FCE}" emma:medium="tactile" emma:mode="ink">
          <msink:context xmlns:msink="http://schemas.microsoft.com/ink/2010/main" type="writingRegion" rotatedBoundingBox="17157,15316 19635,15425 19593,16382 17115,16273"/>
        </emma:interpretation>
      </emma:emma>
    </inkml:annotationXML>
    <inkml:traceGroup>
      <inkml:annotationXML>
        <emma:emma xmlns:emma="http://www.w3.org/2003/04/emma" version="1.0">
          <emma:interpretation id="{CEDB9B42-3346-4B2B-AA61-9763A742E6BB}" emma:medium="tactile" emma:mode="ink">
            <msink:context xmlns:msink="http://schemas.microsoft.com/ink/2010/main" type="paragraph" rotatedBoundingBox="17157,15316 19635,15425 19593,16382 17115,16273" alignmentLevel="1"/>
          </emma:interpretation>
        </emma:emma>
      </inkml:annotationXML>
      <inkml:traceGroup>
        <inkml:annotationXML>
          <emma:emma xmlns:emma="http://www.w3.org/2003/04/emma" version="1.0">
            <emma:interpretation id="{830A9A3C-A782-45AC-A6C7-1FDCE5E7B319}" emma:medium="tactile" emma:mode="ink">
              <msink:context xmlns:msink="http://schemas.microsoft.com/ink/2010/main" type="line" rotatedBoundingBox="17157,15316 19635,15425 19593,16382 17115,16273"/>
            </emma:interpretation>
          </emma:emma>
        </inkml:annotationXML>
        <inkml:traceGroup>
          <inkml:annotationXML>
            <emma:emma xmlns:emma="http://www.w3.org/2003/04/emma" version="1.0">
              <emma:interpretation id="{E165A24B-8344-4C75-9F8C-4AC0AFD390F5}" emma:medium="tactile" emma:mode="ink">
                <msink:context xmlns:msink="http://schemas.microsoft.com/ink/2010/main" type="inkWord" rotatedBoundingBox="17157,15316 19635,15425 19593,16382 17115,16273">
                  <msink:destinationLink direction="with" ref="{6BF5634F-F7DF-440B-B015-F0AACA56E3DF}"/>
                  <msink:destinationLink direction="with" ref="{D8657679-1189-406F-8E2C-82F90B4E792B}"/>
                  <msink:destinationLink direction="with" ref="{563F495F-5940-456B-AEDB-A9FA22815822}"/>
                  <msink:destinationLink direction="from" ref="{B05D698A-02FE-458A-A121-65CC003C8009}"/>
                  <msink:destinationLink direction="with" ref="{433302A1-7F96-44EA-A3E0-3A69F4FCCE3E}"/>
                </msink:context>
              </emma:interpretation>
            </emma:emma>
          </inkml:annotationXML>
          <inkml:trace contextRef="#ctx0" brushRef="#br0">48 30 66,'0'0'32,"-8"-24"0,8 24-9,-16-6-14,16 6-4,-8 19-1,10 5-1,-4 8-2,8 12 1,-4 6 0,-1 9-2,-1 5 1,0-2-3,0 2 1,-9-11-2,9 2-3,-16-30-10,13 2-17,3-27 0,0 0 0,0 0 2</inkml:trace>
          <inkml:trace contextRef="#ctx0" brushRef="#br0" timeOffset="468.0008">13 139 52,'5'-36'35,"-5"-5"0,7 4 1,-7-14-17,13 19-9,-10-8-3,6 9-3,0 0-1,9 8-1,1 5-2,-1 8 0,5 7 1,0 9-2,1 8 1,-1 10 0,-3 9-1,-4 7 1,-3 4 0,-4 2 0,-8 3-1,-2-3 1,-8-4 0,-5-6-1,-5-7 1,-7-7-1,1-6 0,-1-9 1,1 0-1,0-7 1,6-4-1,3 1 1,16 3 0,-14-1 0,14 1 0,12 15 0,6-2 0,3 8-1,11 2 2,3 3-1,8 3 1,5-3-1,2-2 1,-2-1-1,0-1 1,1-3-2,-3-3-3,-12-13-5,9 16-11,-19-18-14,6 5-2,-7-12 1,2 3-1</inkml:trace>
          <inkml:trace contextRef="#ctx0" brushRef="#br0" timeOffset="951.6017">887 395 61,'0'0'33,"0"0"0,20-3-1,-20 3-21,19-10-6,-19 10-3,23-12-1,-9 5-1,1-5 1,0-1-1,0-3 1,-7-2-1,0-1 2,-8-3-2,-5 2 1,-4 0 0,-4 2 0,-6 8-1,-2 4 1,-5 11-1,-4 3 0,0 10 0,-1 6 0,5 8 1,6 7 0,7-4 0,6 5 0,8-1 1,14 0-1,3-5 0,13-1 0,2-9-1,10-6-1,5-4 0,4-12-2,5 3-3,-8-19-5,18 15-9,-21-21-9,10 6-6,-11-6 2,3 2-1</inkml:trace>
          <inkml:trace contextRef="#ctx0" brushRef="#br0" timeOffset="1341.6018">1638 348 41,'5'-13'30,"-5"13"2,-12-20-3,12 20-16,-32-11-5,13 14-2,-10-2-2,4 9-1,-4 2 1,5 9-2,-3 1 1,9 8-1,2-1 0,7 0-1,3 2 0,9-5 0,6-6-1,2-6 1,11-9 0,6-8 0,1-7-1,3-6 1,-2-9 0,-1-2 0,0-1-1,-4 2 0,-6 4 0,-7 7 0,-12 15 0,13-15 0,-13 15 0,0 15-1,-2-2 2,1 5-1,1 1 1,3 1-2,4 1 0,0-5-3,14 12-13,-5-17-17,5 0-1,-2-11 1,5 2-1</inkml:trace>
          <inkml:trace contextRef="#ctx0" brushRef="#br0" timeOffset="1856.4033">2073 382 58,'0'0'33,"19"7"-1,-3-13-1,7 0-26,-3-10-2,5 1 0,0-11-2,4-5 1,-3-8-1,-1-7 0,-1-9 1,-3-6-1,-5-2 0,-3 1 0,-9-1 1,-2 8-1,-7 5 1,-5 14-1,-6 8 1,-1 18-1,-4 9 0,0 9-1,-3 18 0,1 12 0,0 17 0,5 6 1,2 12-1,2 5 1,5 0 0,9 6-1,0-6 2,10-4-2,6-10 1,10-7-1,6-12 1,3-10-3,12-3-5,-14-25-27,15-3-1,-6-18 0,-1-1-2</inkml:trace>
        </inkml:traceGroup>
      </inkml:traceGroup>
    </inkml:traceGroup>
  </inkml:traceGroup>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6:28.81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944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40,17-40,-25 52,25-52,-13 33,-6 12,19-45,-15 37,-4 11,19-48,-15 40,-3 14,18-54,-14 44,-6 15,20-59,-13 44,-5 13,18-57,-12 37,-5 11,17-48,-9 29,-1 11,10-40,-10 35,10-35,-16 48,16-48,-11 32,-3 10,14-42,-12 31,-2 11,14-42,-6 21,-2 8,8-29,-4 21,0 6,4-27,-4 28,-1 7,5-35,-5 28,-3 7,8-35,-9 31,-4 12,13-43,-5 18,1 9,4-27,-1 21,-2 7,3-28,-4 31,-4 10,8-41,-6 26,-1 10,7-36,-6 26,-3 7,9-33,-5 22,5-22,-7 30,7-30,-5 22,-2 6,7-28,-5 25,-3 5,8-30,-8 27,2 12,6-39,-5 26,-4 7,9-33,-7 24,-2 9,9-33,-7 23,0 11,7-34,-8 37,-6 14,14-51,-8 30,8-30,-11 41,11-41,-7 32,0 14,7-46,-6 32,-6 9,12-41,-9 32,-1 9,10-41,-8 33,0 11,8-44,-7 33,7-33,-7 42,7-42,-7 40,0 16,7-56,-4 37,-11 10,15-47,-8 34,-1 13,9-47,-6 36,-4 10,10-46,-7 38,0 13,7-51,-6 39,-4 13,10-52,-7 36,-3 12,10-48,-6 32,6-32,-4 46,4-46,-6 36,-1 12,7-48,-7 37,-2 12,9-49,-5 27,0 9,5-36,-4 33,-2 12,6-45,-3 29,-1 8,4-37,-4 29,-1 10,5-39,-4 32,-4 10,8-42,-4 27,4-27,0 0,-6 34,6-34,-2 20,-1 5,3-25,-1 14,0 3,1-17,-1 11,2 5,-1-16,0 15,1 3,-1-18,0 14,0-14,0 18,0-18,0 11,-2 2,2-13,0 7,-1 0,1-7,-5 79,3-65,2-14,-2 12,-1-12,3 0,0 0,1-1,-1 1,2-1,0 1,-2 0,0-2,-2-1,2 3,-1-2,1 2,0-2</inkml:trace>
</inkml:ink>
</file>

<file path=ppt/ink/ink15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26T15:11:37.8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5698 11001 1,'0'0'15,"0"0"0,-15-5-4,15 5 0,-12-1-1,12 1 0,-13 1-3,13-1 0,-14 1-3,14-1 0,0 0-2,-13 3 1,13-3 0,0 0 0,0 0 0,0 0 0,14-1 0,-14 1 0,13-2-1,-13 2 0,14 0-1,-14 0 1,21-2 0,-9 0 0,3-1 0,1-1 0,1 4-1,-4-2 1,2 2-2,-4 1 1,-11-1-1,16 4 0,-16-4 0,13 5 1,-13-5-1,16 2 0,-16-2 1,18 4-1,-18-4 0,22 2 0,-11 1 0,0-1 0,-1-1 0,-10-1 1,21 2-1,-21-2 0,19 2 0,-19-2 0,15 7 0,-15-7 0,11 10-1,-11-10 1,7 13 0,-7-13 0,0 0 0,15 6 0,-15-6 0,17-2 0,-17 2-1,16-4 1,-16 4 0,15 0 0,-15 0-1,12 4 1,-12-4 0,11 5 0,-11-5 0,17 3 0,-17-3 0,19 2 0,-19-2 1,22 2-1,-22-2 0,21 5 0,-21-5 0,20 6-1,-9-4 1,-11-2 0,20 8 0,-9-7 0,2 1 1,0-2-1,2 0 0,3-1 0,0 0 0,2-1 0,-3-2 0,2 1 0,-3 1 0,0 1 0,-2 1 0,-5 0 0,4 0 0,0 0 1,2-1-1,-2-1 0,4 0 0,-1-2 0,2 1 0,-2 3 1,-2 0-1,-14 0 0,15 5 1,-15-5-1,11 13 0,-11-13 0,13 12 0,-13-12 1,15 7-1,-1-7 1,-1 1 0,6-2 0,-2 1 0,1-1 0,3 2 1,-3-1-1,0 3-1,-4 0 0,3 0 1,-5 3-1,-2-1 0,2 0 0,2 3 0,-2-4 0,2 1 0,1-3 0,5-2 0,-2-1 1,-2 1-1,2-1 0,-3-1 0,-2 2 0,-1 0 0,-12 0 0,21 3 0,-10-3 0,1 0 0,3-3 0,1 1 0,-2-2 0,-3 2 0,3-1 1,-14 3-1,17 0 0,-17 0 0,15 5 0,-15-5-1,14 5 1,-14-5 0,21 6 0,-10-3 0,-11-3 0,19 7 0,-19-7 0,18 11 0,-18-11 0,15 14 0,-15-14-1,18 13 1,-18-13 1,20 10-1,-20-10-1,20 5 1,-20-5 0,19 9 0,-19-9 0,20 6 0,-20-6 0,21 1 0,-9-2 1,0-2-1,-1 0 0,1-2 0,0 1 0,2 2 0,-1 1 0,-3-1 0,2 4-1,-12-2 1,21 7 0,-21-7 0,18 11-1,-18-11 1,19 13 0,-19-13-1,19 12 0,-19-12-1,23 13-5,-12-10-22,-11-3 0,24-3 0,-16-8-1</inkml:trace>
</inkml:ink>
</file>

<file path=ppt/ink/ink15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26T15:11:56.6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7552 11345 2,'0'0'14,"0"0"-5,0 0-2,-6-14 1,6 14 0,-12-5 2,12 5 0,0 0 0,-16-13 2,16 13-1,0 0-2,0 0-2,-1-12-2,1 12-2,0 0 0,0 0-1,0 0-1,-13 13 0,13-13 0,0 0 0,0 0 0,-5 11 0,5-11 0,0 0 1,0 0 0,16 1 0,-16-1 1,0 0-1,15-11 0,-15 11 0,0 0-1,17-15 0,-17 15 0,0 0-2,10-9 1,-10 9 0,0 0-1,11 3 1,-11-3 1,11 1-1,-11-1 1,16-4 0,-16 4 0,13-8 0,-13 8 0,0 0-1,14-14 0,-14 14-1,0 0 1,0 0-1,13-3 1,-13 3 0,11-3 0,-11 3 0,13 3 0,-13-3 0,13 0 0,-13 0 0,11 2 0,-11-2 0,0 0 0,14 1 0,-14-1 0,12 0 0,-12 0 0,14 4-1,-14-4 1,8 11 0,-8-11-1,6 20 1,-3-9-1,-3-11 1,5 20 0,-5-20-1,8 13 1,-8-13 0,17 9 0,-17-9 0,16 2 0,-16-2 0,15 0 1,-15 0-1,17 0 0,-17 0 1,17-4-1,-17 4 0,17-1 1,-17 1-1,20 1 1,-20-1-1,16 4 0,-5-1 1,0-2-1,1 0 0,0-1 1,3 2 0,-2-2 0,3 3 0,-3-3 0,3 1 0,-2-1 1,-1 2-1,1-2 0,-5 2-1,-9-2 0,17 5 0,-17-5 0,11 7 0,-11-7 0,0 0 0,17 8 1,-17-8-1,21 2 0,-9-2 0,2 1 1,-1 0-1,-1 3-1,-12-4 1,16 11 0,-16-11 0,9 17 0,-9-17 0,11 13 0,0-8 0,1-3 0,4-1-1,0-2 1,1 1 0,0 0 0,-2 1 0,-3 4 0,-12-5 0,11 9 0,-11-9 0,0 0 0,13 13 0,-13-13 0,14 6 0,-14-6 0,16 7 0,-16-7 0,15 11 0,-15-11 0,9 16 1,-9-16-1,6 18 0,-6-18 0,10 15 0,-10-15 0,11 11 0,-11-11 0,12 10 0,-12-10 0,7 12 0,-7-12 0,3 13 0,-3-13 1,0 13-1,0-13 0,0 0 0,11 10 1,-11-10-1,13 5 0,-13-5 0,15 8 0,-15-8-1,10 14 1,-10-14 0,3 18 0,-3-18 0,5 19-1,-5-19 2,14 19-1,-14-19 0,24 9 0,-9-6 0,0 0 1,3-1-1,-1 0 0,0-1 0,-1 3 0,2 2 0,-3-2 0,3 4 0,-2-3 0,6 3 0,0-4 0,1 0 0,0-1 0,1 1 0,0-3 0,-4 2 1,-1-1-2,-2-1 1,-4 5 0,1-1 0,-3 0 0,0 0 0,3 0 0,2-3 0,4-1 0,0 2 0,0-6 0,2 3 0,-3 0 0,0 0 0,-3 3 0,-5-2 0,0 4-1,-11-5 1,19 10 0,-19-10 0,21 8 0,-9-3 0,0 0 0,2 0 0,-1 0 0,1 1 0,-2 2 0,-1-2 0,0 5 0,-11-11 0,20 20 0,-20-20 0,19 18 0,-19-18-1,19 17 1,-19-17 1,14 16-2,-14-16 2,10 13-1,-10-13 0,12 12 0,-12-12 0,14 11 0,-14-11-1,20 10 1,-9-3 0,0-3 0,-11-4 0,17 9 0,-17-9 0,11 4 0,-11-4 0,11 0 0,-11 0 0,0 0 0,16-6 0,-16 6 0,14-4 0,-14 4-1,19-2 1,-8 1 0,1 2 0,-2 0-1,2 3 1,0-2 0,0-1 0,1 4 0,-2-2-1,-11-3 1,19 7 0,-19-7-1,17 2 1,-17-2 0,15 2 0,-15-2 0,11-2 0,-11 2 0,11 0 0,-11 0-1,0 0-2,11 5-6,-11-5-21,0 0 0,0 0-1,0 0-1</inkml:trace>
</inkml:ink>
</file>

<file path=ppt/ink/ink152.xml><?xml version="1.0" encoding="utf-8"?>
<inkml:ink xmlns:inkml="http://www.w3.org/2003/InkML">
  <inkml:definitions>
    <inkml:context xml:id="ctx0">
      <inkml:inkSource xml:id="inkSrc0">
        <inkml:traceFormat>
          <inkml:channel name="X" type="integer" max="2776" units="cm"/>
          <inkml:channel name="Y" type="integer" max="1569" units="cm"/>
        </inkml:traceFormat>
        <inkml:channelProperties>
          <inkml:channelProperty channel="X" name="resolution" value="99.99999" units="1/cm"/>
          <inkml:channelProperty channel="Y" name="resolution" value="99.9745" units="1/cm"/>
        </inkml:channelProperties>
      </inkml:inkSource>
      <inkml:timestamp xml:id="ts0" timeString="2012-09-26T15:12:15.6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23454 17957</inkml:trace>
</inkml:ink>
</file>

<file path=ppt/ink/ink153.xml><?xml version="1.0" encoding="utf-8"?>
<inkml:ink xmlns:inkml="http://www.w3.org/2003/InkML">
  <inkml:definitions>
    <inkml:context xml:id="ctx0">
      <inkml:inkSource xml:id="inkSrc0">
        <inkml:traceFormat>
          <inkml:channel name="X" type="integer" max="2776" units="cm"/>
          <inkml:channel name="Y" type="integer" max="1569" units="cm"/>
        </inkml:traceFormat>
        <inkml:channelProperties>
          <inkml:channelProperty channel="X" name="resolution" value="99.99999" units="1/cm"/>
          <inkml:channelProperty channel="Y" name="resolution" value="99.9745" units="1/cm"/>
        </inkml:channelProperties>
      </inkml:inkSource>
      <inkml:timestamp xml:id="ts0" timeString="2012-09-26T15:12:15.7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23197 18079,'0'0,"0"0,0 0,0 0,0 0</inkml:trace>
</inkml:ink>
</file>

<file path=ppt/ink/ink15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26T15:11:28.0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3496 9665 25,'0'0'13,"0"0"0,0 0 1,11-2-2,-11 2-2,0 0-2,16-9-2,-16 9-2,23-9 0,-23 9-1,27-10 0,-14 4-2,9 3 1,-5-5-1,7 4 0,-4-2 0,3 2-1,-2 0 1,-2 4 0,0 3-1,-2 0 1,0 1-1,3 1 1,4-2-1,2 0 1,6-3-1,2-3 0,2 0 1,1 0-1,1 0 1,-2 2 0,-6-1 0,0 8 1,-7 0-1,1 4 0,-6 1 1,4 1-2,4 3 1,5-7 0,1 0-1,5-6 0,2-3 1,3 0 0,1-7 1,-3 3-1,-4-2 0,-7 6 0,-2 1 0,-4 4 0,4 0-1,0 0-1,5 1 0,3-6 0,6 1 0,6-6 0,3-3 1,-3 1-1,-1 2 1,-9 2 0,-5 4 0,-5 6 1,-4 4-1,2-2 0,3 2-1,2-5 1,6-3 0,5-3 0,7-4 0,1-1-1,2-1 1,-4 2 1,0 3-1,-3 0 1,-4 4-1,2 0 0,-2 0 1,5-2-1,3 0 0,3-2-1,1-4 1,2 2 0,1 1 0,-4 0 0,-2 3 0,-3 4 1,-4 6-1,-4-2 0,1 4 0,1 0 0,4-1 0,-1-3 0,2 0-1,-2-3 1,1-3 0,-2 2 1,0-2-1,-2 1 0,-2-2 1,1 1 0,3-2-1,3-1 1,0 0-1,0-3 1,5-1-1,-1 2 1,1-2-1,1-2 0,-2 2 0,-1-1 0,-2 2 0,-1 1 1,-6-1-1,-1 4 1,-3 2 0,3 3 0,-6 0 0,5 4 0,-1-3 0,6 2 0,2-2-1,2 0 0,-3 0 0,3 0 0,1-1 0,1 0 0,2-3 0,2 0 0,-2 0 0,2-3 0,3 2 0,0 0 0,-4 1 0,-1 2 0,-1 0 1,-1 6-1,-1-5 0,6-1 0,3 1 0,1-5 1,2-1-1,1-3 0,-2 1 0,-1-1 0,-5 1 0,-4 0 0,-3 1 0,-3-1 0,0 0 0,1-2 0,3-4 0,2 1 0,1 0 1,1 1-1,-3 2 0,-3 2 0,0 4 0,-6 1 0,-3 3 0,-3 4 0,-1-2 0,-2 0 0,1-2 0,2 0 0,1-1 1,1-3-1,2-1 0,0 2 0,-5-1 0,0 3 0,-2-1 0,-1 0 0,-2 1 0,5-3-1,-1 1 1,2 0 0,2-4 0,2-1 0,2-2 0,1 1 0,-1 1 0,2-1 0,0 4 0,0 1-1,-4 3 1,2 1 0,-5 2-1,-3-1 1,3 3-1,-6-1 2,1-1-2,-1-2 2,0-1-1,0-2 0,-3 3 0,0 0 0,-4 0-1,1 0 1,-3 1-1,-5-1 1,1 0 0,-14-5 1,17 6-1,-17-6 0,16 0 0,-16 0-6,0 0-24,14-11-1,-14 11 0,6-19-1</inkml:trace>
</inkml:ink>
</file>

<file path=ppt/ink/ink15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60"/>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6BF5634F-F7DF-440B-B015-F0AACA56E3DF}" emma:medium="tactile" emma:mode="ink">
          <msink:context xmlns:msink="http://schemas.microsoft.com/ink/2010/main" type="inkDrawing" rotatedBoundingBox="17685,10942 18096,11171 18061,11234 17649,11004" semanticType="callout" shapeName="Other">
            <msink:sourceLink direction="with" ref="{E165A24B-8344-4C75-9F8C-4AC0AFD390F5}"/>
          </msink:context>
        </emma:interpretation>
      </emma:emma>
    </inkml:annotationXML>
    <inkml:trace contextRef="#ctx0" brushRef="#br0">6 0 8,'0'0'16,"-3"14"0,3-14-10,-3 17-3,4-6 1,-1-11 2,1 18 1,-1-18 1,5 12 0,-5-12 1,0 0-1,13 10-2,-3-3 0,-10-7-2,19 6 0,-8-3-2,5 2 1,-5-3-1,4 4 0,-4-5 1,1 2-1,-12-3 1,19 8 0,-19-8 1,14 9 0,-14-9 0,10 7 0,-10-7-1,0 0 0,13 9-1,-13-9 0,0 0-1,10 9 0,-10-9-1,0 0 0,0 0 0,0 0 0,0 0 0,0 0 0,10 11 0,-10-11 0,0 0 0,0 0 0,12 11 1,-12-11-1,11 4 0,-11-4 0,12 4 0,-12-4 0,10 7 0,-10-7 0,0 0 0,12 13 0,-12-13 0,5 10 0,-5-10 0,0 0 0,6 12 0,-6-12 0,0 0 0,11 5 0,-11-5 0,13-2 0,-13 2 1,11-1-1,-11 1-1,0 0 1,11 1 1,-11-1-1,0 0 0,0 0 0,10 3 0,-10-3 0,0 0 0,13-1 0,-13 1 0,12 0 0,-12 0 0,11 1 0,-11-1 0,11 3 0,-11-3 0,0 0 1,13 3-1,-13-3 0,0 0 1,0 0-1,0 0 1,0 0-1,0 0 0,0 0 1,0 0-1,0 0 0,0 0 0,0 0 0,11 1 0,-11-1 0,0 0 0,0 0 0,0 0-2,0 0-8,5 16-20,-5-16-3,0 0 1,0 0-2</inkml:trace>
  </inkml:traceGroup>
</inkml:ink>
</file>

<file path=ppt/ink/ink15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57"/>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D8657679-1189-406F-8E2C-82F90B4E792B}" emma:medium="tactile" emma:mode="ink">
          <msink:context xmlns:msink="http://schemas.microsoft.com/ink/2010/main" type="inkDrawing" rotatedBoundingBox="13949,9466 14575,15611 14303,15639 13677,9494" semanticType="callout" shapeName="Other">
            <msink:sourceLink direction="with" ref="{E165A24B-8344-4C75-9F8C-4AC0AFD390F5}"/>
          </msink:context>
        </emma:interpretation>
      </emma:emma>
    </inkml:annotationXML>
    <inkml:trace contextRef="#ctx0" brushRef="#br0">37 33 54,'-11'-25'33,"11"25"2,0 0-2,0 0-15,-18-9-10,18 9-2,0 0-2,0 0-1,0 0-1,2 20 0,-2-20 0,0 34-1,-4-12 1,4 4-1,-4 3 1,-1 8-1,3 1 1,-4 2-2,5 0 2,2 8-2,5 3 2,-1 8-2,5 3 0,1 7 1,2 4-1,-1 6 1,-2 3-1,-7-1 1,3 1 0,-12 6-1,4-6 1,-7-3-1,-2-6 1,4-2-2,-4-2 2,4-3-1,1 4-1,0-10 1,5 2 0,1 2 0,3 7-1,1-5 1,2 2 0,1-2 0,0-2 0,-1 0 0,-3-2 0,3-4 0,-2-3 0,-3 5-1,3-1 1,-6-2 0,2 3 0,0 4 0,-2 5 0,4 1 1,2 5-1,1 5 1,5 4-1,1 4 1,0 2-1,2 3 1,1-2 0,1 10-1,2-4 1,-3-1 0,3 5 0,-3 0-1,3 1 1,-2 4-1,1 0 0,6 0 0,0 5 0,-3-1-1,1-2 1,-2-2 0,3-5-1,-3-3 1,2-6 0,-1-3 0,-5-3 0,6-5 1,1-1-1,-1-5 1,-2-4 0,1-3 0,-5-1-1,1-8 1,-4-6 0,2-6 0,-6-6 0,1-3-1,-5 0 1,1 1-1,-8-6 1,1 1-1,-1-4 1,-3-3-1,1 1 0,-1-7 0,1-2 0,6-19 0,0 0-1,-3 16-2,3-16-3,0 0-28,0-18-6,0-8 0,9 4-1</inkml:trace>
  </inkml:traceGroup>
</inkml:ink>
</file>

<file path=ppt/ink/ink15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59"/>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EC698971-4812-4BD4-981A-643AE282E3E4}" emma:medium="tactile" emma:mode="ink">
          <msink:context xmlns:msink="http://schemas.microsoft.com/ink/2010/main" type="inkDrawing" rotatedBoundingBox="14967,9550 25098,11652 24571,14191 14440,12088" shapeName="Other">
            <msink:destinationLink direction="with" ref="{563F495F-5940-456B-AEDB-A9FA22815822}"/>
            <msink:destinationLink direction="with" ref="{433302A1-7F96-44EA-A3E0-3A69F4FCCE3E}"/>
          </msink:context>
        </emma:interpretation>
      </emma:emma>
    </inkml:annotationXML>
    <inkml:trace contextRef="#ctx0" brushRef="#br0">-15 1444 16,'0'0'26,"-9"20"0,9-20 2,0 0-12,0 0-10,0 0-1,0 0 1,0 0 0,0 0 0,0 0 0,0 0 0,0 0 0,0 0 0,9-29 0,-9 29-1,19-29 0,-3 10 0,-5-8-1,6 1-1,-3-7-1,3 2 0,1-7-1,4 0-1,2-5 1,8 0-1,-1-5 0,6 4 0,3-1 0,0-3 0,3 4 0,-3 4 0,2 2 1,3-3-1,-1 3 0,0 0 0,4 1 1,-4 0-2,3-5 1,5-1 0,1 0-1,4 1 2,-4-1-2,1-3 1,-1 4 0,-1 0 0,-3 7 0,-3 4 0,-4 4 0,-1 1 0,-6 6 0,3 2 0,3 1 0,1 1 0,0-1 0,4 1 0,-3-1 0,-3 3 0,0 5 0,-5 1 0,-9 3 0,-4 7 0,-2 3 0,-20-5 0,24 29 0,-13-10 0,-2 1 0,1 0-1,1 0 1,-2 0 0,0 2 0,2-2 0,-2 2 0,0 4 0,-3 5 0,0 2 1,1-1 0,-3 14-2,1 0 1,2 3 0,3-3 0,4-2 0,1 0 0,7-2 0,4-4-1,3-5 1,4-7 0,-1 5 1,1-9-2,2 0 1,-4-8 0,0-3 0,-2-9 0,5-6 0,-3-7 0,0-7-1,0-8 2,1-5-2,-1-7 1,-2-6 1,-1-7-1,-6-2 0,2-6 0,-2 1 1,-2 7-2,-2 0 2,1 9-1,-1 7 0,1 11 0,1 8-1,-2 10 1,0 6 0,-1 6 0,0 5 0,-1 1 0,2 1 0,-1 2 0,1 3 1,-1 0-1,-2 4 0,-2 9 1,1 4-1,-1 7 0,0 2 0,0 7 0,2 2-1,-1-2 2,3 1-2,5-9 1,-2 1 0,4-9 0,0-6 0,0-7 0,1-5 1,3-5-1,3-8 0,2-8 0,0-10-1,1-4 2,0-6-1,-2-9 0,1 0 0,-4-7 1,1-2-2,-3-13 1,-1 2 1,3-2-2,3 0 1,1 2 0,3-2 0,5 10 0,-3 1 0,1 11 0,0 5 0,1 7 0,-3 0 0,3 3 0,3 4 0,-3 1 0,4 0 1,-2 0-1,6 0-1,-4 6 2,-3 2-1,-3 1 0,-5 2 1,-1 4-1,-1 3 0,4 5 0,-2-3 1,-2 4-1,2 0 0,2 0 1,-2 0-1,-2 0 1,1 1-1,-7-1 1,-1 6 0,-2-4-1,4 5 1,-6 2-1,2 0 1,-1 2-1,-5 0 0,4 2 0,4 1 0,-3 1 1,2 1-2,1 4 2,2-3-1,-6-1 1,2-1-2,-1 1 2,-3 1-2,-5-1 2,0-1 0,0 3-1,-1 0 1,1-3-1,2 5 0,0-4 0,3 1 1,-1-3-1,-1 1 0,1 0 0,-4 1 0,-2 0 0,-2 3 1,0-1-1,-2 4 0,-1 3 0,-1 3 1,-1-5-1,5 5 1,-5-1-1,3-1 0,2-3 0,1-1 0,-7-2 0,6-5 0,-1-2 0,-1 0 0,1-8 0,-3 2 1,-5-18-1,13 30 0,-8-14 0,-5-16 0,10 31 1,-5-13-1,2 1 0,1-1 0,-3 2 1,6-4-2,-3 5 2,3 1-1,-11-22 0,18 32 0,-18-32 1,20 33-1,-12-16 0,3 1 1,-2-1-1,-9-17 0,22 31 0,-22-31 0,24 32 0,-24-32 0,20 19 0,-20-19 0,15 18 0,-15-18 1,9 20-1,-9-20 0,9 20 0,-9-20 0,9 24 0,-9-24 1,15 20-1,-15-20-1,15 18 2,-15-18-1,11 24-1,-11-24 1,13 33 0,-10-16 1,5 4-1,-1 3 0,2-2 0,2 0 0,2-5 0,-2 4 1,4-2-1,-4 1 0,0-2 0,-2 2 0,0-1 0,-1 2 0,-3-2 0,3 1 1,1-4-1,-2 6 0,0-3 0,1 1 0,-3 0 0,1-2 0,-1 4 0,-1-2 0,0 0 0,1-3 0,3 1 0,1 0 0,2-1 0,-11-17 1,20 29-1,-9-13 0,-11-16 0,20 33 0,-11-15 0,-1 1 0,1-3 0,4 2 0,0 3 0,1-7 0,-1 6 1,6-1-2,-1 3 2,-1-1 0,-1 3 0,-1-2-1,-2 0 1,1-2 0,3-5-1,1-2 0,3-2 0,2 0 0,3 0 0,0 5-1,5 2 1,-1 4 0,4 4 0,1-2 0,0-1 0,0-1 0,2-7 0,0-8 0,-2-9 0,1-10 0,-1-9 0,-2-4 0,-1-4 0,-3-6 0,0-3 0,6-3-1,-1-4 0,-5-3 1,6 1-1,-2-6 0,0-4 0,-2-3 1,0 1-1,-5-1 1,-2-2 0,-2 3 0,2 2 0,2 1 0,-2 3 0,5-8 0,1 3 0,1-2-1,-2 1 2,2 4-1,-1-5 0,1 3 0,-2 10-1,-3 3 1,4 4-1,-1 3 2,0 2-2,6 3 1,2 0-1,2 3 1,-3-2 0,1 0 0,2 2 0,-8 3 0,2 4 0,-2 4 0,1 5 0,-3 4 0,-1 2 0,-4 5 0,-1 4-1,1 0 1,0 1 0,-2 3 1,0 3-1,-1-2 0,-1 6 0,0-4 0,0 2 1,0-2-1,-1 2 0,-1 0 0,1-2 0,-19-9 0,29 24 0,-29-24 0,22 22 0,-22-22 0,24 27 0,-24-27 0,29 26 0,-10-13 0,-19-13 0,31 31 0,-16-13 1,-1 11-1,1 4 0,2 7 0,-3 3 1,5 2-1,-3-3 0,4 4 1,1-8-1,-1-8 0,2-5 0,0-5 0,2-1 0,0-7 0,-4-2 0,2-7 0,-5-1 0,1-7 0,-18 5 0,28-32 0,-16 11 0,-1-5 0,-1-3 0,-1-6 0,2-3 0,2 1 0,0 0 0,1 3 0,-1 4-1,0 5 1,2 1-1,-2 4 0,-13 20 0,25-13 1,-25 13-1,24 4 1,-24-4 1,30 7-2,-14-3 2,3 3-1,-1 2 1,-1 0-1,1 12 1,0-1-1,1 2 0,5 0 0,-1 1 0,3-4 0,2-1 0,1-4 1,1-12-1,1-4 0,-2-10 0,-3-5-1,2-3 2,-3-7-2,-1 1 1,-2-3-1,4-2 1,-2 2 0,2 7-1,3 0 1,-1 5 0,5 6 0,-4 0 0,0 4 0,1 3 0,-1 4 0,-1 4 0,-1 1 1,1 6-1,-4 2-1,-2 0 2,7 3-1,-5 5 0,2 6 0,0 0 1,-2 10-1,-1-2 1,-2 5-1,3 0 0,-4 2 1,2 0-1,-2-7 0,0 1 0,-1-3 0,-1 0 0,-1 0 0,-5 2 0,0-8 0,-3 4 0,-4 2 1,1-2-1,1 2 0,-1-7 0,1-1 0,0-3 0,2 2 1,1-4-1,-10-20 0,18 26 0,-18-26 0,11 22 1,-11-22-1,7 20 0,-7-20 0,4 18 1,-4-18-1,0 0 0,7 20 1,-7-20-1,0 0 0,0 0 1,0 0 0,17 11-1,-17-11 0,0 0 1,0 0-1,15 17 1,-15-17-1,0 0 1,0 0-1,0 0 2,0 0-1,0 0 0,0 0-1,16 3 1,-16-3-1,0 0 1,0 0-1,0 0 0,0 0 0,0 0 0,0 0 1,0 0-1,0 0 0,0 0 0,0 0 0,0 0-1,0 0 1,0 0-2,17 2-4,3 16-23,-20-18-12,0 0 0,-26-27-2,13 0 1</inkml:trace>
  </inkml:traceGroup>
</inkml:ink>
</file>

<file path=ppt/ink/ink15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7:06.02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563F495F-5940-456B-AEDB-A9FA22815822}" emma:medium="tactile" emma:mode="ink">
          <msink:context xmlns:msink="http://schemas.microsoft.com/ink/2010/main" type="inkDrawing" rotatedBoundingBox="14466,10411 17546,10037 17687,11202 14607,11576" semanticType="callout" shapeName="Other">
            <msink:sourceLink direction="with" ref="{EC698971-4812-4BD4-981A-643AE282E3E4}"/>
            <msink:sourceLink direction="with" ref="{E165A24B-8344-4C75-9F8C-4AC0AFD390F5}"/>
          </msink:context>
        </emma:interpretation>
      </emma:emma>
    </inkml:annotationXML>
    <inkml:trace contextRef="#ctx0" brushRef="#br0">22 1359 10,'0'0'18,"0"0"1,-10-1-7,10 1-2,0 0 1,0 0-1,-16 0 0,16 0 0,0 0 0,0 0-2,-1-11-2,1 11-2,0 0-2,5-11-1,-5 11 0,9-12 0,-9 12 0,14-19-1,-4 6 1,2-1-1,-1-3 1,5-2-1,-3 0 1,3 0 0,-3-1 0,1 1 1,-2 1 0,2 0 0,-2-3 1,1 6-1,0-6 1,2 3-1,1 0-1,0 1 0,2-3 0,1 3-1,0-3-1,-2 3 1,1 1 0,-2-1 0,0 1 1,1 2-2,1 0 2,0-1-1,-1 1 0,2-4 0,-2-2 1,2 0-1,0-2 0,-1-2 0,-2 2 1,-1 2-1,-4 3 1,2 1-1,-3 2 0,-1 3 0,-1 0 0,4 0 1,-1-2-1,4-1 0,1-2 0,1 0 0,4-3 0,1 0 0,-1 1 0,-1 2 0,-1 1 0,-2 1 0,-2 2 0,-1 0 0,-1 2 0,-1-1 0,-1-1 0,0 2 0,5-3 0,-1-1 0,-1 0 1,0 0 0,1-1-1,-2 0 1,1 3-2,0 0 2,-1 0-2,2 5 2,-2-5-2,5 4 0,-2-2 1,2 1 0,0-1 0,-2-1 0,1 1 1,-3 3-1,2-3 0,-4 4 0,0-1 0,2 0 0,-2 0 0,3-1 0,-1 1 0,3-1 0,-2-1 0,2 0 0,-1-1 0,0 3 1,-3-1-1,1-1 0,-3 0 0,0 1 0,-11 8 0,18-14 1,-18 14-1,13-11 0,-13 11 0,12-6 0,-12 6 0,11-4 0,-11 4 0,17-5 0,-17 5 0,18-5 0,-18 5 0,16-5 0,-16 5 0,13-3 0,-13 3 0,0 0 0,14 1 0,-14-1 0,14 0 0,-14 0 0,20 0 0,-8 1-1,1 3 1,0 1 0,0-2-1,0 4 1,-13-7 0,19 15 0,-19-15 1,16 17-1,-16-17 0,12 14 1,-12-14-1,8 10 1,-8-10-1,0 0 0,7 13 1,-7-13-1,0 0 0,8 15 0,-8-15 0,5 15 0,-5-15 0,3 17 1,-3-17-1,2 20 1,-1-9-1,-1 0 1,0-11-1,3 19 0,-3-19 0,4 15 0,-1-3 0,-3-12 1,7 22 0,-4-9-2,2 1 2,-3 0-2,3 0 2,-1-1-1,0 0 1,-1 1-2,-3-14 1,3 18 0,-3-18 0,0 18 1,0-18-2,2 17 1,-2-17 0,2 14 0,-2-14 0,7 13 0,-7-13 0,7 17 0,-7-17 0,6 17 1,-4-6-1,-2-11 0,5 20 0,-5-20 0,9 20 0,-9-20 0,13 17 0,-13-17 0,16 18 0,-9-8 0,-7-10 0,16 19 0,-16-19 0,11 18 0,-11-18 0,9 16 0,-9-16 1,10 19-1,-10-19 0,10 17 0,-3-5 0,1-1 0,-8-11 0,17 17 0,-6-9 0,-11-8 1,18 13-1,-18-13 0,18 19 0,-8-7 0,0 1 0,1 0 0,0 1 0,-1-1 1,2-2-1,-1 0 0,-1-4 0,-10-7 1,18 7-1,-18-7 0,18 2 0,-18-2 0,15 3 0,-15-3 0,18-4 0,-18 4-1,17-2 1,-17 2 0,18-6 0,-18 6 1,13-5-1,-13 5 0,0 0 0,14-7 0,-14 7 0,0 0 0,14-6 0,-14 6 0,11-7 0,-11 7 0,13-10 0,-13 10 0,9-18 0,-4 8 0,0-2 0,-2 0 0,1-2 0,1 1 0,-2-1 1,1 1-1,-1 1 0,2 0-1,-2 0 2,2 0-1,0 2 0,-2-1-1,3-1 1,1-1 0,0-2 0,-1 2 0,3-1-1,-1-1 1,1 0 0,1 1-1,-3 0 1,0 1 0,0 1 0,0-1 0,0 2 0,0 0 0,-1 0 0,-6 11 0,13-19 0,-13 19 0,11-17 1,-11 17-2,9-14 2,-9 14-1,11-11-1,-1 1 1,-10 10 0,18-19 1,-7 11-2,-1-1 2,-10 9-2,19-16 1,-19 16-1,17-6 2,-17 6-2,18-2 1,-18 2-1,19-1 1,-19 1 0,20-3 1,-9 3-1,-11 0 0,16 2 1,-16-2-1,17 0 0,-17 0 0,17 3 1,-17-3-1,16 14 1,-16-14-2,22 13 1,-10-5 0,2 2 1,2-2-1,-2 0 0,1-2 0,-2 0 0,0 1 0,-2-1 1,-11-6-1,15 16 0,-15-16 0,12 18 1,-12-18-1,9 16 0,-9-16 0,11 15 0,-11-15 0,8 14 0,-8-14 1,7 18-2,-2-7 2,-5-11-1,7 21 1,-3-12-1,0 3 1,2-1-1,0 2 0,-1 1 0,1 2 1,-3 0-1,3-2 0,0 3 0,1 1 0,3 2 1,-2 0-1,1 0 0,3 2 0,1 0 0,-1-1 1,0-1-1,-1-1 0,0 0 0,-2-1 0,1-2 0,-3 0 0,0 0-2,-4-6-2,12 5-30,-15-15-1,20 7-1,-7-14-1</inkml:trace>
  </inkml:traceGroup>
</inkml:ink>
</file>

<file path=ppt/ink/ink15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58"/>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3FF9FAD7-7AF2-467B-803A-6D07FF24408C}" emma:medium="tactile" emma:mode="ink">
          <msink:context xmlns:msink="http://schemas.microsoft.com/ink/2010/main" type="inkDrawing" rotatedBoundingBox="14471,12235 24240,13192 24133,14277 14364,13320" shapeName="Other">
            <msink:destinationLink direction="to" ref="{B05D698A-02FE-458A-A121-65CC003C8009}"/>
          </msink:context>
        </emma:interpretation>
      </emma:emma>
    </inkml:annotationXML>
    <inkml:trace contextRef="#ctx0" brushRef="#br0">214 3104 33,'0'0'25,"0"0"-5,-3-19-2,3 19-6,0 0-4,0 0-3,-10-16-3,10 16 0,0 0 1,0 0-1,0 0 2,0 0-1,0 0 1,0 0 1,0 0 0,0 0-1,0 0 1,0 0 0,0 0-1,0 0 0,0 0 0,0 0 0,0-18-1,0 18-1,0 0 0,0 0 0,0 0-1,19-20 0,-19 20-1,0 0 1,13-21-1,-13 21 0,13-18 0,-13 18 0,18-22 1,-18 22-1,26-16 0,-26 16 0,25-18 0,-6 8 0,1-1 0,0-1 0,8 1 0,-2-4 0,3-3 0,0 1 0,1 1 0,-6 1 0,3 1 1,-5 1-1,2 0 0,2 4 0,0-6 1,-1 2-1,7-1 0,1-3 0,3 1 0,-4 0 0,1 3-1,-2-2 1,-2-1 0,1 5 0,-4-4 0,-1 4 0,1 0 0,2 0 0,-3-2 1,3-1-2,-2-1 1,1 2 0,1-3 0,1 3 0,-1 2 0,-1-4 0,1 6 0,-2-2 0,-1-1 0,1 2 0,-2-4 0,-4 3 0,0-4 0,3 2 0,-1 1 0,1-5 0,0 3 0,0 3 0,1 3 0,0-3 0,0 2 0,-2 4 0,2-3 1,-2 5-1,0-5 0,-2 1 0,1 0 0,-1 1 0,2 1 0,-2-3 0,0 3 0,1 1 0,-21 4 0,33-3 0,-33 3 0,25 0 0,-25 0 0,21 0 1,-21 0-1,23 0 0,-23 0 0,32 0 0,-14 0 0,-3-2 0,5 2 1,-2 0-2,-1 2 2,0-2-1,-17 0 0,29 2 1,-29-2-1,27 5 0,-27-5 0,30 5 0,-14-3 0,1 4 0,0-1 0,-1-1 0,-16-4 0,26 11 0,-26-11 0,22 5 0,-22-5 1,18 11-1,-18-11 0,17 15 0,-17-15 0,26 15 0,-26-15 0,22 25 0,-22-25 0,20 26 0,-20-26 0,16 27 0,-8-10 0,1-1 1,2 2-1,-4 3 0,2-1 0,1 2 0,-3-1 0,-2 0 0,-3-1 1,6-2-1,-8-2 0,0-16 0,5 28 0,-5-28 0,9 22 0,-9-22 0,8 18 0,-8-18 0,11 22 0,-11-22 0,9 18 1,-9-18-2,0 0 1,13 22 0,-13-22 0,0 0 0,7 20 0,-7-20 0,0 0 0,11 20 0,-11-20 0,0 0 0,9 19 0,-9-19 0,0 0 0,8 16 0,-8-16 1,0 0-1,13 18 0,-13-18 0,0 0 0,22 15 0,-22-15 0,0 0 0,24 16 0,-24-16 0,0 0 0,20 15 0,-20-15 0,0 0 0,0 0 1,20 9-1,-20-9 0,0 0 0,18 8 0,-18-8 0,0 0 0,22 9 0,-22-9 1,0 0-2,19 7 2,-19-7-2,0 0 2,0 0-1,0 0 1,20 7-1,-20-7 0,0 0 0,22 8 1,-22-8-1,24 7 1,-24-7-1,29 4 1,-29-4-1,32 9 0,-16-6 0,1 1 0,-17-4 0,22 11 0,-22-11 0,27 6 0,-27-6 0,28 1 0,-28-1 0,20 6 0,-20-6 0,24 0 0,-24 0 0,0 0 0,24 7 1,-24-7-1,0 0 0,24 4 0,-24-4-1,22 0 2,-22 0-1,26-2 0,-26 2 0,27 0 0,-27 0 0,28-4 0,-28 4 0,25-3 0,-25 3 0,21-6 1,-21 6-1,18-7 0,-18 7 0,18-11-1,-18 11 1,21-17-1,-21 17 1,24-14-2,-24 14 3,31-15-2,-31 15 1,27-13 0,-27 13 0,24-11 0,-24 11 0,24-14 0,-24 14 0,26-15 0,-26 15 0,26-13 0,-26 13 0,25-12 0,-25 12 0,22-19 0,-22 19 0,21-12 1,-21 12-1,0 0 0,20-19 0,-20 19 0,0 0 0,0 0 1,20-22-2,-20 22 1,0 0 0,17-18 0,-17 18 0,14-15 1,-14 15-1,19-12 0,-19 12 0,13-17 1,-13 17-1,0 0 0,20-20 0,-20 20 0,0 0 0,16-16 0,-16 16 0,0 0 0,0 0 0,15-13 0,-15 13 1,0 0-1,0 0 0,0 0 0,18-18-1,-18 18 2,0 0-1,0 0-1,0 0 1,17-17 0,-17 17 0,0 0 0,0 0 0,0 0 0,0 0 1,0 0-1,13-20 0,-13 20 0,0 0 0,13-16 0,-13 16-1,0 0 1,18-19 0,-18 19 0,0 0 0,0 0 0,20-16 0,-20 16 1,0 0-1,0 0 0,0 0 0,13-20 0,-13 20 0,0 0 0,19-19 0,-19 19 0,0 0 0,22-20 0,-22 20 1,0 0-2,18-14 1,-18 14 1,0 0-1,0 0 0,0 0 0,20-17 0,-20 17-1,24-13 1,-24 13 0,30-12 0,-30 12 0,27-15 0,-27 15 0,20-5 0,-20 5 0,0 0 0,21 0 0,-21 0 0,0 0 0,23 0 0,-23 0 0,28 0 0,-28 0 0,28 5 0,-28-5 0,23 9 0,-23-9 0,21 20 0,-21-20 0,27 17 0,-27-17 1,31 20-1,-8-11 0,-5 0 0,4 2 0,0-2 0,-2 0 0,0 6 0,1-2 0,-1 1 0,0 1 0,0 1 0,1-3 0,-1 0 0,0 2 0,2-4 0,-2 0 0,-3-2 0,-17-9 0,27 16 1,-27-16-1,24 13 0,-24-13-1,21 15 2,-21-15-1,14 18 0,-14-18 0,19 22 0,-10-6 0,-9-16 0,22 31 1,-22-31-1,20 28 0,-20-28 0,24 22 0,-24-22 0,20 20 0,-20-20 0,26 24 1,-26-24 0,18 23-1,-18-23 2,24 31-1,-24-31 1,22 28-2,-22-28 2,20 25-2,-20-25 1,23 19-1,-23-19 0,16 20 0,-16-20 0,11 18 0,-11-18 0,11 18 0,-11-18 0,9 17 1,-9-17-1,0 0 0,9 20 0,-9-20 0,0 0 0,12 16 0,-12-16 0,0 0 0,11 22 0,-11-22 0,0 0 0,12 22 0,-12-22 0,0 0 0,17 24 0,-17-24 0,0 0 0,13 20 0,-13-20 0,0 0 0,16 18 0,-16-18 0,0 0 0,15 13 0,-15-13 0,0 0 0,0 0 1,18 17-1,-18-17 0,0 0 0,0 0 0,0 0 0,21 16 0,-21-16 0,0 0 0,0 0 0,20 18 0,-20-18 0,0 0 0,0 0 0,13 15 0,-13-15 0,0 0 0,0 0 0,0 0 0,0 0 0,0 0 0,0 0 0,0 0 0,0 0 0,16 18 0,-16-18 0,0 0 0,0 0 0,0 0 0,0 0 0,0 0 0,0 0 0,0 0 0,15 9 0,-15-9 0,0 0 0,0 0 0,0 0 0,0 0 0,0 0 0,0 0 0,0 0 0,0 0 0,0 0 1,0 0-1,0 0 0,0 0 0,0 0 0,0 0 0,0 0 0,0 0 0,0 0 0,0 0-1,0 0 2,0 0-1,0 0 0,0 0 0,0 0 0,0 0 0,0 0 0,0 0 0,0 0 0,0 0 0,0 0 0,0 0 0,0 0 0,0 0-1,0 0 1,18 15 0,-18-15 0,0 0 0,0 0 0,19 13 0,-19-13 0,0 0 0,0 0 0,0 0 0,18 7 0,-18-7 1,0 0-1,0 0 0,0 0 0,0 0 0,0 0 0,0 0 1,0 0-1,0 0 0,0 0 0,0 0 0,0 0 0,0 0 0,0 0 0,0 0 0,0 0 0,0 0-1,0 0 1,0 0 0,0 0 0,0 0 0,0 0 1,0 0-2,0 0 1,0 0 0,0 0 0,0 0 0,0 0 0,0 0 0,0 0 0,0 0 0,0 0 0,0 0 0,0 0 0,0 0 0,0 0 0,0 0 0,0 0 0,0 0 0,15-4 0,-15 4 0,0 0 0,0 0 0,0 0 0,0 0 0,18-7 0,-18 7 0,0 0 0,0 0 1,0 0-1,0 0 0,0 0 0,0 0 0,0 0 0,0 0 0,0 0 0,0 0 0,0 0-1,0 0 1,19-9 0,-19 9 1,0 0-1,0 0 0,22-15 0,-22 15 0,18-12 0,-18 12 0,0 0-1,20-10 1,-20 10 0,0 0 0,0 0 0,0 0 0,0 0 0,15-18 0,-15 18 0,9-18 0,-9 18 0,15-17 0,-15 17 0,16-20 0,-16 20 0,0 0 0,17-16 0,-17 16 0,0 0 0,0 0 0,16-22 0,-16 22 0,12-18 0,-12 18 0,16-24 1,-16 24-1,22-22-1,-22 22 2,28-26-1,-8 14 0,-2 1-1,3-4 1,1 4 0,-2 0 0,0-2 0,-3 6 0,1-4 0,-2 2 0,-16 9 0,35-20 0,-35 20 0,37-22-1,-17 7 0,1 6 0,1-6 1,-2 3-1,0 1 0,-3 2 0,3-2 1,-4 3 0,1-1 0,-1 2 0,3-8 0,1 8 0,2-6 0,4 4 0,-2-4 0,-2 6 0,2-2 0,-6 3 0,0 3 1,1-1-1,-19 4 0,29-9 0,-10 3 0,-1 3 0,2-7 0,2 3 0,0 2-1,0-3 1,-1 3 0,-5 3 0,1-2 0,-17 4 0,25-1 0,-25 1 0,24-2 0,-24 2 1,26-4-1,-26 4-1,29-5 1,-29 5 0,28-6 0,-28 6 0,26-2 0,-26 2 0,18 4 0,-18-4 0,19 7 1,-19-7-1,25 8 0,-8-5 0,1-1 0,4 2 0,4 3 0,-2-1-1,5 1 1,4 0 0,-1 0 0,-1 3 0,-2 1 0,3-6 0,-3 4 1,0-2-1,-3 1 0,-2-1 0,-2 4 0,0-4 0,0 3 0,0-1 0,2 0 0,0 4 1,5 1-1,-7 3 1,10-3 0,-5 6 0,-1 1-1,2 0 1,-3-2 0,1-1-1,-6-3 1,11-1-1,-8-3 0,0 0 1,1 0-1,0 2 0,0 0 1,0 1-1,0 3 0,0-1 0,0 4 1,5-3-1,-1 1 0,-1-5 0,3 3 0,-1-1 1,2 1-1,-1-5 0,-3 8 0,-1-3 0,5-1 0,2 3 0,-1-3 0,3-3 0,-4 3 0,6-4 0,-4-2 0,3-3 0,-3-1 0,1 1 0,0-5 0,1 9 0,6-10 1,-3 5-1,5-5 0,-1 0 0,0-2 0,4-3 0,-2-1 0,0-3 0,-3 4 0,-3-4 0,1-1 0,-4 3 0,4-2 0,-8 2 0,-2-1 0,-1 3 0,-2-1 0,1 3 0,-5-3 0,-2 3 0,2 3 1,2 0-2,2-2 1,0 0 0,-2 0 0,-4 0 0,4 0 0,-4 4 0,0 0 0,0 0 0,-1 3 0,1-1 0,0 2 0,4-1 0,2 2 0,3 1 0,3-1-1,1-2 1,2 5 0,3-3 0,1 0 0,-1 4 0,-1-4 0,2 6 0,-1 0 0,3 2 0,-3 1 0,3 1 0,3-3 0,0-3 0,2 0 0,-4-7 0,-9-1 0,2-3 1,-9-3-1,-6 3 1,-20 0 0,19-2 0,-19 2 1,0 0-1,0 0 1,0 0-1,0 0 1,0 0-3,0 0-2,0 0-13,-10-22-21,20-4-4,-5-16-1,15-11-2</inkml:trace>
  </inkml:traceGroup>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8:16.34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39,-3 16,18-55,-13 43,-7 17,20-60,-14 44,-4 13,18-57,-12 37,-5 11,17-48,-8 29,-3 11,11-40,-10 35,10-35,-15 48,15-48,-12 32,-2 10,14-42,-11 31,-4 11,15-42,-6 21,-1 7,7-28,-4 21,-1 7,5-28,-3 28,-3 7,6-35,-5 27,-3 9,8-36,-8 31,-5 11,13-42,-5 19,1 8,4-27,-2 21,0 6,2-27,-4 31,-5 10,9-41,-6 27,-1 9,7-36,-5 25,-4 9,9-34,-6 22,6-22,-6 30,6-30,-6 21,0 8,6-29,-6 24,-2 6,8-30,-7 28,1 11,6-39,-5 26,-4 6,9-32,-7 24,-3 9,10-33,-6 24,-1 9,7-33,-8 38,-6 12,14-50,-8 30,8-30,-11 41,11-41,-7 32,-1 14,8-46,-5 32,-7 10,12-42,-9 32,-2 9,11-41,-8 32,0 13,8-45,-6 33,6-33,-7 41,7-41,-7 41,0 14,7-55,-5 38,-9 9,14-47,-8 33,-1 15,9-48,-6 35,-4 11,10-46,-7 39,0 12,7-51,-7 38,-2 14,9-52,-7 36,-3 12,10-48,-6 33,6-33,-4 45,4-45,-6 37,-1 10,7-47,-7 37,-2 12,9-49,-5 27,0 9,5-36,-4 33,-2 12,6-45,-4 29,0 8,4-37,-3 29,-2 10,5-39,-4 32,-4 10,8-42,-4 27,4-27,0 0,-6 34,6-34,-2 20,-1 5,3-25,-1 14,0 3,1-17,-1 11,2 5,-1-16,0 15,1 3,-1-18,0 14,0-14,0 18,0-18,0 11,-2 2,2-13,0 7,-1 0,1-7,-5 79,3-65,2-14,-2 12,-1-12,3 0,0 0,1-1,-1 1,2-1,0 1,-2 0,0-2,-2-1,2 3,-1-2,1 2,0-2</inkml:trace>
</inkml:ink>
</file>

<file path=ppt/ink/ink16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56"/>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B05D698A-02FE-458A-A121-65CC003C8009}" emma:medium="tactile" emma:mode="ink">
          <msink:context xmlns:msink="http://schemas.microsoft.com/ink/2010/main" type="inkDrawing" rotatedBoundingBox="13359,14492 24602,14463 24603,15195 13361,15224" semanticType="callout" shapeName="Other">
            <msink:sourceLink direction="to" ref="{3FF9FAD7-7AF2-467B-803A-6D07FF24408C}"/>
            <msink:sourceLink direction="from" ref="{E165A24B-8344-4C75-9F8C-4AC0AFD390F5}"/>
          </msink:context>
        </emma:interpretation>
      </emma:emma>
    </inkml:annotationXML>
    <inkml:trace contextRef="#ctx0" brushRef="#br0">10 430 55,'-18'0'34,"18"0"1,0 0-1,0 0-17,-21 9-10,21-9-2,0 0-1,24 11-1,-7-13-1,14 2 0,2 0-1,15 0 1,5-2-1,13-2 0,10 1-1,3-1 1,4-1-1,8 3 1,3-4-1,7 1 1,2-6-1,11-2 1,2 2-1,9 0 1,0-2-1,0-1 1,2 1-1,3 0 1,-5 2-1,0 0 1,0 0-1,-2 2 0,2-4 0,2 4 0,0 0 0,2 2 0,-1-3 1,3 7-1,-1 3 0,-1-6 0,3 5 0,8-1 0,-6 2 0,0 0 0,4-4 1,-5 2-1,-3-1 0,-3 3 0,-6-4 1,-3 6-1,-1-6 0,-4 0 1,-1 4-1,-4-1 0,2 1 0,3 1 0,-1-1 0,0 0 1,-2 0-1,0 8 0,2-5 0,2 3 0,0-2 1,-7 1-1,3 6 0,-1-2 0,-3 2 0,-3 0 0,-2 2 0,0-2 1,-1 3-1,3-3 0,1 0 0,-1-3 0,6 1 0,-4-7 0,7 3 0,0-3 0,0 0 0,2 0 1,0-1-1,0-1 0,2 2 0,7 2 0,-4-4 0,1 2 0,-1-2 0,4 3 1,4-3-1,-2 2 0,4-5 1,-1 3-1,7-2 0,-1 0 1,0 2-1,0 0 0,-2 2-1,-1-2 1,-6 2 0,-6 1 0,-6-1 0,-7-2 1,-5-4-1,-9 1 1,-15-1 0,-9 2 0,-11-1 0,-13 1 0,-12 0 0,-8 2 0,-24 0 0,20-4 1,-20 4-1,0 0-1,0 0 1,0 0 0,0 0 0,0 0 0,-8-20-1,8 20 0,0 0 0,0 0 0,-11-16 0,11 16 0,-18-17 0,18 17 0,-29-20 0,7 6 0,-6-5-1,-3-1 1,-2 2 0,-2-2 1,-6-4-1,1 4 0,1 2 0,-1-1 0,1 5 0,-1-1 0,1 2 1,2-1-2,3 5 2,0-2-1,7 1 0,5 7 0,5-1 1,17 4-1,-24-9 0,24 9 0,0 0 0,0 0 1,0 0-1,0 0 0,0 0 0,0 0 0,0 0 0,0 0 0,-5 18 1,5-18-1,16 20 0,3-5 1,3 1-1,13 5 0,7 2-1,10 5 1,1-5 0,13 3-1,2 0 1,7-4 0,-1 1 0,-4-4 0,-8-7-1,-8 3 1,-5-6 0,-8 2 0,-16 0 0,-25-11 0,17 15 0,-17-15 0,-19 16 0,5-10 0,-6 1 0,-6 0 0,2 2 0,-7 10 0,-6-1 0,0 9 1,-3 6-2,-8 4 1,-2-4 0,4 5 0,-3-1 0,5-6 0,7-4-1,4-8-1,7-5-2,-7-19-10,33 5-25,-29 3-1,29-3 0,-21-11-2</inkml:trace>
  </inkml:traceGroup>
</inkml:ink>
</file>

<file path=ppt/ink/ink16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7:49.70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433302A1-7F96-44EA-A3E0-3A69F4FCCE3E}" emma:medium="tactile" emma:mode="ink">
          <msink:context xmlns:msink="http://schemas.microsoft.com/ink/2010/main" type="inkDrawing" rotatedBoundingBox="17970,10840 24601,10238 24818,12625 18187,13227" semanticType="callout" shapeName="Other">
            <msink:sourceLink direction="with" ref="{EC698971-4812-4BD4-981A-643AE282E3E4}"/>
            <msink:sourceLink direction="with" ref="{E165A24B-8344-4C75-9F8C-4AC0AFD390F5}"/>
          </msink:context>
        </emma:interpretation>
      </emma:emma>
    </inkml:annotationXML>
    <inkml:trace contextRef="#ctx0" brushRef="#br0">8 742 1,'-7'-20'7,"7"20"1,0 0-3,10-10-2,-10 10-1,0 0-1,0 0 2,0 0 0,0 0 3,0 0 1,0 0 2,0 0 0,6 11 1,-6-11-1,0 0-1,0 0-2,0 0-1,7 11-2,-7-11-1,0 0-1,6 12 0,-6-12 0,0 0 1,0 0 1,8 11 0,-8-11-1,0 0 1,12 8 0,-12-8-1,11 10 0,-11-10-1,10 13-1,-10-13 0,10 15 1,-10-15-1,9 13 0,-9-13 1,11 13-1,-11-13 1,13 14-1,-13-14 0,15 16 1,-15-16-1,13 18 1,-7-4-1,0-4 2,-1 3-2,-5-13 1,7 21 0,-7-21 1,7 21-2,-7-21 1,10 14 0,-10-14-1,19 13 1,-5-6-1,0-1 1,1 1-1,0-1 0,0 1 1,-1 0-1,2 1 0,-6 1 1,2-2 0,0 1 0,1-2 0,2 0 0,1-2 1,0 0-1,-1-3 1,3 2-1,-4-3 1,-1 2-1,-13-2 0,19 4 1,-19-4-1,14 7-1,-14-7 1,13 7-1,-13-7 1,15 7-1,-15-7 0,22 5 0,-9-1 0,-2-2 0,2 4 0,0-1 0,0 2 0,0 1 0,0 1 0,0 2 0,3-3 0,0 0 0,2 2 0,-2-3-1,3-2 1,0 2 0,-1 1 0,-2-1 0,0 2 0,-1 0 0,1 2 0,1-2 0,3 3 0,1-1 0,0-2 0,3 0 0,1-2 0,1 0 0,0 0 0,0-1 0,-3 4 0,2-3 0,-3 1 0,3 1 0,-1-1 0,0 2 1,-1 0-1,3-3 0,-4 2 0,2 0 1,-4-1-1,0-1 0,-1-1 0,-3 2 0,0-2 0,-3 1 1,0-2-1,3 3 0,1-3 0,0 3 0,2-2 0,2 1 0,1 0 0,0 0 0,-1 0 0,0 1-1,-3 0 1,-1 2 0,-1 0 0,-1 1 1,1-2-1,-1 2 0,-1-4 0,3 1 0,-4-2 0,0-2 1,0-1-1,-3-1 0,3 3 1,-13-5-1,21 12 2,-9-9-2,1 8 1,1-3-1,4 1 2,0 1-3,-1-2 2,1 0-1,0-5 0,-2 5 0,1-6 0,-3 2 1,0-1-1,0 1 0,2-1 0,-1 0 0,-2 0 0,1-1 1,-1 2-1,0-1 0,-1 1 0,-12-4 1,19 7-1,-19-7 1,14 8-1,-14-8 0,15 8 1,-15-8-1,18 6 0,-18-6 1,20 7-1,-10-4 0,-10-3 1,20 6-1,-20-6 0,17 8 0,-17-8 1,17 7-1,-17-7 0,12 8 0,-12-8 0,12 6 0,-12-6 0,0 0 0,12 8 0,-12-8 0,0 0 0,13 9 0,-13-9 0,0 0 0,13 9 1,-13-9-1,0 0 0,13 9 0,-13-9 0,0 0 0,15 7 0,-15-7 0,0 0 0,10 7 0,-10-7 0,0 0 1,12 7-1,-12-7 0,0 0 0,11 10 0,-11-10 0,10 7 1,-10-7-1,12 4 0,-12-4 0,11 5 1,-11-5-1,13 5 0,-13-5 0,14 4 1,-14-4-1,20 4 1,-20-4-1,21 3 0,-10-1 0,0 0 1,0 0-2,-11-2 1,17 6 0,-17-6 0,14 6 1,-14-6-1,13 5 0,-13-5 0,16 3 0,-6 0 0,3-3 1,-3 2-1,0 0 0,2 2 0,-12-4 0,15 4 0,-15-4 0,15 4 0,-15-4 0,11 5 0,-11-5 0,16 3 0,-16-3 1,19 1-1,-19-1 0,20 1 0,-10 1 0,-10-2 0,20 2 0,-8-2 0,-2 1 0,1 0 1,2 1-2,0-2 1,0 0 1,0 0-1,0 0 0,0 2 0,0-1 0,0-1 0,-1 4 0,-3-4 0,3 3 0,1-2 0,0 3 0,1-3 0,0 1 1,0-2-1,2-1 0,-2 1 0,2-2 1,-4 1-1,1-2 0,-1 1 0,1 2 0,0-2 0,0 2 0,1-2 0,1 0 0,2-1 0,-1 0 0,1 2 0,-1-4 0,0 1 0,-1 0 0,-1-1 0,-1 2 1,-13 3-1,20-7 0,-8 2 0,0 2 0,1-3 0,0 1 0,1-1 0,-1 2 0,2-2 0,1 1 0,-3 1 0,-3 1 0,3 1 0,-1-2 0,2-1 0,-1 2 0,1-3 0,-1-1 0,1-1 0,-1 1 0,-1-1 1,0 0-1,-2 1 0,-10 7 0,19-11 0,-8 4 0,0 2 0,-1-2 1,2 2-2,-1-2 2,-1 0-1,1 0 0,2 0 0,-13 7 0,21-15 1,-10 3-1,-2 0 0,2 1 1,-1 0-1,2-1-1,-1 0 2,3-1-2,-2 1 2,2 3-3,0-2 3,-1 0-3,1 1 3,-1-1-1,-1 1 0,-2-2 0,1 0 0,-2-1 0,3 1 1,-1-1-1,1-1 0,-1-1 0,4 0 0,-1 1 0,0 0 0,-1 1 0,2-1 0,-2 1 0,-3-1 0,0-1 0,1-2 0,-1 0 1,1-2-1,0-3 0,3-2 0,0 1 1,2-1-1,1 1 0,-1 2 0,0 0 0,0 0 0,-3 3 1,0 1-1,0-2 0,0 2 0,-1-3 1,2 4-1,0-3-1,2 0 1,-1 2-1,0-2 1,1-1 0,0-1 0,-1 0-1,-2 1 1,2 0 0,-4 0 0,1-1 0,1 0 1,-2 1-1,0 4 0,2-2 1,0-1-1,0-1 1,4 0-1,-3 0 1,-1-2-1,2-1 0,-3 0 0,0 0 1,0-3-1,1 2 0,-3 0 0,3 1 0,0-1 0,0 1 1,0-1-1,0 2 0,0 0 0,0-2 0,1 3 0,2 0 1,-3 1-1,0 1 0,2 3 0,-3 1-1,1 1 1,-2 1-1,0 1 0,0 0 0,0 1 1,2-1-1,0 2 0,5 0 1,-4-1 0,5 1-1,0-1 1,0 1 0,0-1 0,-2 2 0,0-1 0,-1 2 0,0 0 0,-2 2 0,0-1 0,1 4 0,1-1 0,1-2 0,3 3 0,0-2 1,0 0 0,0-1 0,-2 2-1,-2 0 1,-2 1 0,-1 0-1,-13 3 0,14-2 0,-14 2 0,12 1 0,-12-1 0,17 3 0,-5-2 0,1 0 0,0 0 0,1-1 0,1 0 0,0 0 0,1 1 0,-1-1 0,0 0-1,0 1 1,-1-1 0,1 4 0,0-1 0,-1 1 0,-1-1 0,-2 2 0,1 1 0,1 0 0,-13-6 0,20 15 0,-8-8 0,-2 4 0,2-2 0,0 0-1,2 3 1,-1-2 0,0-1 0,0 0 0,-1 1 0,1-1 0,-3 0 0,0 2 0,-10-11 1,19 21 0,-7-13-1,-12-8 1,15 20 0,-8-9 0,-7-11-1,13 13 2,-13-13-2,14 15 0,-14-15 0,17 15 0,-17-15 0,14 14 0,-14-14 0,14 16 0,-14-16 0,12 15 0,-12-15 0,9 16 0,-9-16 0,10 20 0,-10-20 0,8 20-1,3-8 3,-4-2-2,3 2 1,1 0 1,0 0-1,-2-3 0,-1 1 0,3 2 1,-6 0-2,2 0 1,-6-1-1,4 3 0,-2-1 0,2 3 0,2-1 0,-1-1 0,0 1 0,1-2 0,-3-1 1,0-1-1,1 0 0,-5-11 0,8 19 0,-8-19 0,7 16 0,-7-16 0,9 19 0,-9-19 0,9 19 0,-9-19 0,9 19 1,-1-9-1,1 2 0,-2 0 0,0-1 0,3-1 0,-1 1 0,-9-11 0,14 19 0,-14-19 0,10 19 0,-10-19 0,9 16 0,-9-16 0,8 17 0,-8-17 0,11 15 0,-11-15 0,15 15 0,-15-15 1,16 15-1,-16-15 0,11 18 0,-6-7 0,-5-11 0,7 18 1,-7-18-1,12 18 1,-12-18-2,8 14 2,-8-14-1,13 12 1,-13-12-1,0 0 0,10 13 0,-10-13 0,0 0 0,7 9 0,-7-9 0,10 12 0,-10-12-1,12 13 1,-12-13 0,13 16 0,-13-16 1,14 18-2,-14-18 1,10 15 0,-10-15 0,6 17 0,-6-17 0,7 17 0,-7-17 0,7 21 0,-1-10 0,1 1 0,-1 4 0,1-2 0,-1 0 0,3-2 0,-2 2 0,-1-3 0,2 0 0,-3 1 0,2-2 0,-7-10 0,15 21 0,-9-7-1,0-1 2,0 1-1,-2 0 0,0 2 0,1-2 0,-1-1 0,-1 0 0,0-3-1,2 2 1,0 0 0,-5-12 0,14 19 0,-7-7 0,-1 1 0,-2-1 0,2 1 0,0 0 0,-3 0 0,1-1 0,0 0-1,-1-1 1,-3-11 0,12 18 0,-12-18 0,8 16 0,-8-16 0,4 10 0,-4-10 0,6 13-1,-6-13 1,6 17-1,-6-17 3,9 17-3,-9-17 2,10 15-1,-10-15 1,8 18-1,-8-18 1,8 18-1,-3-8 0,-5-10 0,12 20 0,-12-20 0,10 18 0,-10-18 0,11 16 0,-11-16 0,8 15 0,-8-15-1,5 16 1,-5-16 0,5 14 0,-5-14 0,5 15 0,-5-15 0,9 17 0,-5-6 0,1 1 0,2 1 0,1 2-1,1 1 1,0 3 0,-1 2 0,3 3 0,2 1 1,-4 2-1,0 0 1,-2 3-1,-1-3 0,4 3-1,-4-8-4,11 10-24,-11-14-10,5 0 3,-4-6-4</inkml:trace>
  </inkml:traceGroup>
</inkml:ink>
</file>

<file path=ppt/ink/ink16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6:13.577"/>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344 198 1,'0'0'0,"-7"-23"13,7 23 5,25-10-9,-25 10 2,17-23 4,-19 6 2,2 17 1,11-24-1,-11 24 0,11-29-3,-11 29-4,11-25-3,-11 25-1,9-30-1,-9 30-1,6-18 0,-6 18-2,0 0 0,0 0 0,0 0 0,0 0-1,-26 7 0,13 14 0,-3 4-1,-8 8 1,-6 4 0,-3 8 0,-7 3 0,-1 8 0,1 3 0,0-8 0,3-3 0,7 1 0,5-14-1,8-4 1,4-11 0,13-20 0,0 0 0,0 0 0,-3-33 0,14 2 0,1-9 0,9-8 0,8-5-1,2 0 0,8-3-1,-2 2 1,1 7 0,1 5 0,-2 7 0,-6 8 0,-4 7-1,1 9 2,-8 5-1,0 12 0,1 3 0,-1 11 0,4 2 0,3 7 0,3 6 1,3 1-1,5 3 1,-1 3-1,2 4 0,-1-6 0,-1 0 0,-4-2 0,0-8 0,-5-3 0,-2-5 0,-6-7 1,-4-8-2,-16-7-3,32-2-31,-32 2-2,-6-16-1,6 16-1</inkml:trace>
</inkml:ink>
</file>

<file path=ppt/ink/ink16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26T15:12:20.5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17757 11139 1,'0'0'1,"0"0"1,0 0-1,0 0 3,0 0 1,0 0 0,0 0 1,0 0 0,0 0 1,14 2-1,-14-2 0,0 0-2,15-14-2,-15 14 1,18-12 0,-18 12-1,19-10 0,-19 10-1,17-6 1,-17 6-1,12-2 0,-12 2 0,0 0 1,0 0-1,14 5 2,-14-5-2,0 0 1,11 3-1,-11-3 0,11 2-1,-11-2 1,0 0 0,12 2-1,-12-2 1,0 0 1,0 0 0,15 6 0,-15-6 0,16 3-1,-5-3 1,-1 1-1,3-1 0,-13 0 0,17 5-1,-17-5 0,0 0 0,11 15 0,-11-15-1,1 15 1,-1-15 0,5 10 0,-5-10 0,15 7 0,-4-6 0,1-1 1,0 1-1,1 1 1,-13-2 0,22 6 0,-22-6 0,17 6 0,-17-6 1,20 3-1,-20-3 0,21 4-1,-21-4 1,19 6-1,-19-6 0,12 12 1,-12-12 0,7 14 1,-7-14 0,11 12 0,-11-12 0,19 2 0,-8-3 0,4 2-1,-3 0 0,1-1 0,-13 0-1,19 9 0,-19-9 0,12 12 1,-12-12 0,13 12-1,-13-12 1,15 11 0,-15-11-1,16 11 1,-16-11 0,11 16-1,-11-16 0,3 22 1,-3-13-1,2 2 0,-2-11 0,8 18 0,-8-18 0,11 14 0,-11-14 0,16 12 0,-16-12 1,13 12-1,-13-12 1,15 9-1,-15-9 1,20 8-1,-9-2 0,1-2 0,-1 1 0,2 0 0,-13-5-1,19 10 2,-19-10-1,15 9 1,-15-9-1,22 4 1,-7-3 0,0 2-1,1 1 0,-1 0 0,1 2 0,-5 0 0,0 2 0,-11-8 0,14 17 0,-14-17 0,12 11 1,-12-11-1,22 8 1,-9-7-1,2-1 1,2 2-1,-2 1 0,-4 0 0,0 5 0,-11-8 0,11 14-1,-11-14 2,9 13-2,-9-13 1,21 8 0,-6-6 0,2-2 0,0 1 0,-1 2 0,0-1 0,-3 3 0,-13-5 1,15 12-1,-15-12 0,13 16 0,-13-16 0,18 10 0,-5-8 1,-4 1-2,5-1 2,-1-1-1,0 2 0,-3-2 0,-10-1 0,18 6 1,-18-6-1,14 6 1,-14-6 0,19 6 0,-19-6-1,19 10 2,-19-10-2,18 9 1,-18-9-1,17 14 0,-17-14 0,13 13 0,-13-13 0,12 16 0,-12-16 0,8 16 0,-8-16 0,5 13 0,-5-13 0,4 11 0,-4-11 0,0 0 0,12 4 0,-12-4 0,15-3 0,-15 3-1,18 0 1,-18 0 0,14 3 0,-14-3 0,0 0 0,15 7 0,-15-7 0,16 5 0,-16-5 0,21 2 0,-21-2-1,20 0 1,-20 0 0,13 5 0,-13-5 0,0 0 0,9 12 0,-9-12 1,0 0-1,13 9 0,-13-9 0,15 1 0,-15-1 0,14 2 0,-14-2 0,14 8 0,-14-8 0,11 9 0,-11-9 0,9 10 0,-9-10 0,13 11 0,-13-11 0,14 7 0,-14-7 0,17 10 0,-17-10 0,17 12 0,-3-7 0,-2 3-1,-12-8 1,22 16-1,-22-16 1,23 15 0,-23-15 0,22 14 0,-12-8 0,2-3 0,2 1 0,0-4 1,2-2-1,1 1 0,-1-1 1,0 2-1,-5 0 0,-11 0 0,18 6 0,-18-6 0,8 16 0,-8-16 0,6 19 0,-6-19 0,5 16-1,-5-16 1,9 12 1,-9-12-2,14 6 1,-14-6 0,13 17 0,-13-17 0,8 19 0,-5-5 0,-2-1 0,2-2 0,2 0 0,-5-11 0,13 12 0,-1-8 0,-1-1 0,0-1 0,3-2 0,-14 0-1,20 1 1,-20-1 0,16 3 0,-16-3-1,16 9 1,-16-9-1,16 10 1,-1-4-2,-3-3 0,7 8-9,-5 3-17,-1-11-1,3 8 0,-4-12 0</inkml:trace>
</inkml:ink>
</file>

<file path=ppt/ink/ink16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26T15:12:29.2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19938 12177 1,'0'0'0,"-12"9"4,12-9 3,0 0 1,0 0 1,0 0 3,0 0 1,3-14 1,-3 14-1,0 0 0,1-13-4,-1 13-1,0 0-2,-5 12-1,5-12-2,-6 14-1,6-14 1,5 17-1,-5-17 1,13 10-1,-13-10-2,21 9 0,-8-7 0,1 4 0,-14-6 0,18 9 0,-18-9 1,17 10-1,-17-10 1,20 8 0,-7-7 1,2 4-1,-2-1 0,2 3 1,-2-2 0,1 7-1,-2-5 1,1 6-1,-2-4 1,4 3 0,0-7 0,3 3-1,-1-5 1,4 2-1,1-3 0,-4 2 0,2 1-1,-1 2 0,1-1 0,-1 3 0,1-4 0,2 1 0,-2-3 0,7 0 0,-4-2 0,2-1 0,-2 1 0,0-1 0,-6 1 0,0 1 0,-2 1 0,-4 1 0,-11-4 0,18 6 0,-18-6 0,24 4 0,-10-4 0,0-2 0,5 1-1,-3-1 1,2 1 0,-3-2 0,0 1-1,2 1 1,-3-2 0,1-1 0,1 0 0,2-1 0,2 0 0,-2 0 0,0 1 0,-1 0 0,0 1 0,1 2 0,-4 0 0,6-4 0,-3-1 0,4-2 0,2 0 0,-1 1 0,0-2 0,-3-2 1,-2 5-1,-2 1 0,-3 3 0,-1 1-1,-11 1 1,20-5 0,-9 1 0,2-1 0,-1 0 0,1-1 0,1 0 0,0 1 0,-2 2 0,0 0 0,-12 3 0,20-1 0,-20 1 0,20 1 0,-20-1 0,22-6-1,-10 1 2,3-3-1,1 0 0,0-1 0,-2-2 0,1 0 0,-3 3 1,-12 8-1,17-15 0,-17 15 0,14-14 0,-14 14 0,17-21 0,-4 9 0,3-5 0,1 1-1,3-1 1,1 1 0,-2-1 0,1 4 0,-4 2 0,-1-4 1,2 4-1,1-2 0,1 0 0,2-3 0,1-2 0,2 0 0,-1-3 0,2 0 0,-1 2 1,2-3-1,0-1 0,-3 2 0,0 1 0,-1-1 0,-1 2-1,-1-1 1,0 3-1,-2 3 0,-2 0 0,-3 2 1,3 1-2,-2-1 2,0 0 0,1-1 0,0-2 0,-1 0 0,2 1 0,-2-3 0,-1 1 1,-1 2-1,-1-2 0,-2 0 0,2-1 0,-1-2 0,1-1 0,-2-2 0,5-1 0,-3 0 0,2-1 0,-1 2 0,-1 0 1,-1 4-2,-3-1 2,0 3-2,-5 1 2,4-2-1,-3 0 0,1-1 0,1 0 0,3-2 0,0 1 1,3 0-1,-1-2 0,3 5 0,0-1 0,-4 3 1,4-1-1,-6-4 1,3 0-1,-1 0 1,1-2-3,1 1 2,3-2-1,0-1 1,3 2-1,-1 3 0,0 3 0,-1 2 0,-4 0 2,0-1-1,0 2 0,0 0 0,3-1 0,0-1 0,4 0 1,-3-2-1,3 3 0,-2-3 0,-2 4 0,-1-2 0,-5 1 0,2 2 0,-3-2 0,1-1 1,0 1-1,4 1 0,1-1 0,0 2 0,0-2 0,2 1 0,0 0 0,-1 0 0,0 2 0,-1-2 0,-1 3 0,1-1 0,-13 10 0,17-16 0,-17 16 0,12-8 0,-12 8 1,0 0-1,13-5 0,-13 5 0,14-3 0,-14 3 0,19-5 0,-19 5 0,20 2 0,-20-2 0,17 6 0,-17-6 0,16 12 0,-16-12 0,14 14-1,-14-14 1,21 10 0,-7-7 0,-1-1 0,3-2 0,-1-1 0,0 1 0,-4 0 0,0 0 0,-11 0 0,16 6 1,-16-6-1,16 7 0,-6-7 0,3 0 0,2 1 0,2 2 0,0-2 0,4 0 1,-2 0-1,0 2 0,0 3 0,-4-1 0,1 2 0,0 0 0,-2 2 0,2-1 0,2 1 0,1 2 1,3-5-1,-2 0 0,4-1 0,1-3 0,0 2 0,-1-1 1,-3 3-1,-3 1 0,-4 1 0,-2 2 0,-6 2 0,1 0 0,-1-1 0,3 0 0,-9-11 0,19 14 0,-6-9 0,-1 0 0,0-1 0,0 2 1,-12-6-1,19 16-1,-19-16 1,13 20 1,-7-8-1,3-1 0,-1 0 0,1 0 0,-9-11 0,22 20 0,-22-20 0,17 19 0,-10-8 0,-2 0 0,1 2 0,0-1 0,-2-1 1,1 1-1,-5-12 2,14 16-2,-14-16 2,21 14-2,-9-10 2,1 1-3,-1 0 1,-12-5 0,18 11 0,-18-11-1,16 17 1,-16-17 0,18 17 0,-7-7-1,1-3 1,3-1 0,0 1 0,-2 1 0,-2-3 0,-11-5 0,15 18 0,-14-6 0,-2 1 0,-3 3 0,-1 0 0,2 0 0,3-2-1,1-1 1,1 0 0,-2-13 0,10 19 0,-6-7 0,-3 2 0,-5 4 0,-2 1-1,-2 1 1,0 1 0,-2 2 0,6-1 0,0-1 0,3 0-1,2-2 1,3-1 0,0-1 0,3-1 0,-4-3 0,2 0 0,0-1 0,-5-12 0,11 18 0,-11-18 0,11 18 0,-6-6 0,1 0 0,-4 2-1,0-1 1,1 0 0,-1 1 0,2-2 0,-4-12-1,11 17 1,-11-17 0,9 19 0,-9-19 0,7 19 0,-3-9 0,-2 1 0,-2-11 0,10 19 1,-10-19 0,18 15 0,-5-9-1,-2 2 1,2-2-1,-2 1 1,0 0 0,-11-7-1,16 15 0,-16-15 0,13 17 1,-13-17-2,10 17 2,-10-17-1,7 17 0,-7-17 0,8 18 0,-8-18 0,7 16 0,-7-16 0,11 13 0,-11-13 0,12 14 0,-12-14 0,9 13 0,-9-13 0,5 17 0,-5-17 0,1 17 0,-1-17 0,1 18 0,-1-18-1,3 18 1,-3-18 0,3 20 0,-3-20 0,4 18 0,0-6 0,0-1 0,3 0 0,-7-11 0,14 18 0,-14-18 0,14 18 0,-14-18 0,9 21 0,-9-21 0,3 21-1,-2-9 1,1 2 0,-2-14 0,8 21 0,-3-8 0,1-2 0,0 4 0,-1-1-1,0 5 1,-3-1 0,1 4 0,-1-3 0,2-2 0,2-2 0,2-3 0,6-3 0,-2 1 0,5 0 0,-1 1-1,2 11-6,-6 0-23,1 7-2,-2 6 1,-7-4-3</inkml:trace>
</inkml:ink>
</file>

<file path=ppt/ink/ink16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16:03:54.269"/>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6078CD2D-4BBE-47C5-BCB6-49BB11F6E36A}" emma:medium="tactile" emma:mode="ink">
          <msink:context xmlns:msink="http://schemas.microsoft.com/ink/2010/main" type="writingRegion" rotatedBoundingBox="7704,14981 2705,12444 3301,11271 8300,13808"/>
        </emma:interpretation>
      </emma:emma>
    </inkml:annotationXML>
    <inkml:traceGroup>
      <inkml:annotationXML>
        <emma:emma xmlns:emma="http://www.w3.org/2003/04/emma" version="1.0">
          <emma:interpretation id="{E77B72EE-C9B2-44AC-AF49-1F3234C1C9D6}" emma:medium="tactile" emma:mode="ink">
            <msink:context xmlns:msink="http://schemas.microsoft.com/ink/2010/main" type="paragraph" rotatedBoundingBox="7704,14981 2705,12444 3301,11271 8300,13808" alignmentLevel="1"/>
          </emma:interpretation>
        </emma:emma>
      </inkml:annotationXML>
      <inkml:traceGroup>
        <inkml:annotationXML>
          <emma:emma xmlns:emma="http://www.w3.org/2003/04/emma" version="1.0">
            <emma:interpretation id="{87FD2ED3-C290-4AF4-A4EA-C5ABA69DE6ED}" emma:medium="tactile" emma:mode="ink">
              <msink:context xmlns:msink="http://schemas.microsoft.com/ink/2010/main" type="line" rotatedBoundingBox="7704,14981 2705,12444 3301,11271 8300,13808"/>
            </emma:interpretation>
          </emma:emma>
        </inkml:annotationXML>
        <inkml:traceGroup>
          <inkml:annotationXML>
            <emma:emma xmlns:emma="http://www.w3.org/2003/04/emma" version="1.0">
              <emma:interpretation id="{629323DF-67BA-4E08-ACAC-E38A207F7567}" emma:medium="tactile" emma:mode="ink">
                <msink:context xmlns:msink="http://schemas.microsoft.com/ink/2010/main" type="inkWord" rotatedBoundingBox="7704,14981 6836,14541 7427,13376 8295,13817"/>
              </emma:interpretation>
            </emma:emma>
          </inkml:annotationXML>
          <inkml:trace contextRef="#ctx0" brushRef="#br0">32 111,'0'0,"0"0,0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0,5-7,-5 7,0 0,0 0,0 0,0 0,0 0,0 0,0 0,0 0,0 0,0 0,0 0,0 0,0 0,0 0,0 0,0 0,0 0,0 0,0 0,0 0,0 0,0 0,0 0,0 0,0 0,0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 9,12-9,0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0,-3-8,3 8,0 0,0 0,0-8,0 8,0 0,0 0,0 0,0 0,0 0,0 0,0 0,0 0,0 0,0 0,0 0,0 0,0 0,0 0,0 0,0 0,0 0,0 0,0 0,0 0,0 0,0 0,0 0,0 0,0 0,0 0,0 0,0 0,0 0,0 0,0 0,0 0,0 0,0 0,0 0,0 0,0 0,0 0,0 0,0 0,0 0,0 0,0 0,0 0,0 0,0 0,0 0,0 0,0 0,0 0,0 0,0 0,0 0,0 0,0 0,0 0,0 0,0 0,0 0,0 0,0 0,0 0,0 0,0 0,0 0,-2-13,2 13,0 0,0 0,0 0,0 0,0 0,0 0,0 0,0 0,-1-8,1 8,0 0,0 0,0 0,0 0,0 0,0 0,0 0,0 0,0 0,0 0,0 0,0 0,0 0,0 0,0 0,0 0,0 0,0 0,0 0,0 0,0 0,0 0,0 0,0 0,0 0,0 0,0 0,0 0,0 0,0 0,0 0,0 0,0 0,0 0,0 0,0 0,0 0,0 0,0 0,0 0,0 0,0 0,0 0,0 0,0 0,0 0,0 0,0 0,0 0,0 0,0 0,0 0,0 0,0 0,0 0,0 0,0 0,0 0,0 0,-3-7,3 7,0 0,0 0,0 0,0 0,0 0,0 0,0 0,0 0,0 0,0 0,0 0,0 0,0 0,0 0,-2-2,2 2,0 0,0 0,0 0,0 0,0 0,0 0,0 0,0 0,0 0,0 0,0 0,0 0,0 0,0 0,0 0,0 0,0 0,0 0,0 0,0 0,0 0,0 0,0 0,0 0,0 0,0 0,0 0,0 0,0 0,0 0,0 0,0 0,0 0,0 0,0 0,0 0,0 0,0 0,0 0,0 0,0 0,0 0,0 0,0 0,0 0,0 0,0 0,0 0,0 0,0 0,0 0,0 0,0 0,-6-3,6 3,0 0,0 0,0 0,0 0,0 0,0 0,0 0,0 0,0 0,0 0,0 0,0 0,0 0,0 0,0 0,0 0,0 0,0 0,0 0,0 0,-6-2,6 2,0 0,0 0,0 0,0 0,0 0,0 0,0 0,0 0,0 0,0 0,0 0,0 0,0 0,0 0,0 0,0 0,0 0,0 0,0 0,0 0,0 0,0 0,0 0,0 0,0 0,0 0,0 0,0 0,0 0,0 0,0 0,0 0,0 0,0 0,0 0,0 0,0 0,0 0,0 0,0 0,0 0,0 0,0 0,0 0,0 0,0 0,0 0,1-14,-1 14,0 0,0 0,0 0,0 0,0 0,0 0,0 0,0 0,0 0,0 0,0 0,0 0,0 0,0 0,0 0,0 0,0 0,0 0,0 0,0 0,0 0,7-13,-7 13,0 0,0 0,0 0,0 0,0 0,0 0,0 0,0 0,0 0,0 0,0 0,0 0,0 0,0 0,0 0,0 0,0 0,0 0,0 0,0 0,0 0,0 0,7-16,-7 16,0 0,0 0,0 0,0 0,0 0,0 0,0 0,0 0,0 0,0 0,0 0,0 0,0 0,0 0,0 0,0 0,0 0,0 0,5-5,-5 5,0 0,0 0,0 0,0 0,0 0,0 0,0 0,0 0,0 0,0 0,0 0,0 0,0 0,0 0,0 0,0 0,0 0,0 0,0 0,0 0,0 0,0 0,0 0,0 0,0 0,0 0,0 0,0 0,0 0,0 0,0 0,0 0,0 0,0 0,0 0,0 0,0 0,0 0,0 0,0 0,0 0,0 0,0 0,0 0,0 0,0 0,0 0,0 0,0 0,0 0,0 0,0 0,0 0,0 0,0 0,0 0,0 0,0 0,0 0,0 0,0 0,0 0,0 0,0 0,0 0,0 0,0 0,0 0,0 0,0 0,0 0,0 0,0 0,0 0,0 0,0 0,0 0,0 0,0 0,0 0,6-4,-6 4,0 0,0 0,0 0,0 0,0 0,0 0,0 0,0 0,0 0,0 0,0 0,0 0,2-5,-2 5,0 0,0 0,0 0,0 0,0 0,0 0,0 0,0 0,0 0,0 0,0 0,0 0,0 0,0 0,0 0,0 0,0 0,0 0,0 0,0 0,0 0,0 0,6-2,-6 2,0 0,0 0,0 0,0 0,0 0,0 0,0 0,0 0,0 0,6 3,-6-3,0 0,0 0,0 0,0 0,0 0,0 0,0 0,0 0,0 0,0 0,0 0,0 0,0 0,0 0,0 0,0 0,0 0,9 3,-9-3,0 0,0 0,0 0,0 0,0 0,0 0,5 1,-5-1,0 0,0 0,0 0,0 0,0 0,0 0,0 0,0 0,0 0,0 0,0 0,6-1,-6 1,0 0,0 0,0 0,5-2,-5 2,0 0,0 0,0 0,0 0,0 0,3 0,-3 0</inkml:trace>
          <inkml:trace contextRef="#ctx0" brushRef="#br0" timeOffset="2448">166 33,'0'0,"0"0,0 0,0 0,0 0,0 0,0 0,0 0,0 0,0 0,0 0,0 0,0 0,0 0,0 0,0 0,1 0,-1 0,0 0,0 0,0 0,0 0,0 0,0 0,0 0,0 0,0 0,0 0,0 0,0 0,0 0,0 0,0 0,0 0,0 0,0 0,0 0,0 0,0 0,0 0,0 0,0 0,0 0,0 0,0 0,0 0,0 0,0 0,0 0,0 0,0 0,0 0,0 0,0 0,0 0,0 0,0 0,0 0,0 0,0 0,0 0,0 0,0 0,0 0,0 0,0 0,0 0,0 0,0 0,0 0,0 0,0 0,0 0,0 0,0 0,0 0,0 0,0 0,0 0,0 0,0 0,0 0,0 0,0 0,0 0,0 0,0 0,0 0,0 0,8 10,-8-10,0 0,0 0,-2 2,2-2,0 0,0 0,0 0,0 0,0 0,0 0,0 0,0 0,0 0,0 0,0 0,0 0,0 0,0 0,0 0,0 0,0 0,0 0,0 0,0 0,0 0,0 0,0 0,0 0,0 0,0 0,0 0,0 0,0 0,0 0,0 0,0 0,0 0,0 0,0 0,0 0,0 0,0 0,0 0,0 0,0 0,0 0,0 0,0 0,0 0,0 0,0 0,0 0,0 0,0 0,0 0,0 0,0 0,0 0,0 0,0 0,0 0,0 0,0 0,0 0,0 0,0 0,0 0,0 0,0 0,-4-2,4 2,0 0,0 0,0 0,0 0,0 0,0 0,0 0,0 0,-5-4,5 4,0 0,0 0,0 0,0 0,0 0,0 0,0 0,0 0,0 0,0 0,0 0,0 0,0 0,0 0,0 0,0 0,0 0,0 0,0 0,0 0,0 0,0 0,0 0,0 0,0 0,0 0,0 0,0 0,0 0,0 0,0 0,0 0,0 0,0 0,0 0,0 0,0 0,0 0,0 0,0 0,0 0,0 0,0 0,0 0,0 0,0 0,0 0,0 0,0 0,0 0,0 0,0 0,0 0,0 0,0 0,0 0,0 0,0 0,0 0,-11-7,11 7,0 0,0 0,0 0,0 0,0 0,0 0,0 0,0 0,0 0,0 0,0 0,0 0,0 0,0 0,-11-7,11 7,0 0,0 0,0 0,0 0,0 0,0 0,0 0,0 0,0 0,0 0,0 0,0 0,0 0,0 0,0 0,0 0,0 0,0 0,0 0,0 0,0 0,0 0,0 0,0 0,0 0,0 0,0 0,0 0,0 0,0 0,0 0,0 0,0 0,0 0,0 0,0 0,0 0,0 0,0 0,0 0,0 0,0 0,0 0,0 0,0 0,0 0,0 0,0 0,0 0,0 0,0 0,0 0,0 0,-23-9,23 9,0 0,0 0,0 0,0 0,0 0,0 0,0 0,0 0,0 0,0 0,0 0,0 0,0 0,0 0,0 0,0 0,0 0,0 0,0 0,0 0,-14-5,14 5,0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0,-6 0,6 0,0 0,0 0,0 0,0 0,0 0,0 0,0 0,0 0,0 0,0 0,0 0,0 0,0 0,0 0,0 0,0 0,0 0,0 0,-2 0,2 0,0 0,0 0,0 0,0 0,0 0,0 0,0 0,0 0,0 0,0 0,0 0,0 0,0 0,0 0,0 0,0 0,0 0,0 0,0 0,0 0,0 0,0 0,0 0,0 0,0 0,0 0,0 0,0 0,0 0,0 0,0 0,0 0,-9 1,9-1,0 0,0 0,0 0,0 0,0 0,0 0,0 0,0 0,0 0,0 0,0 0,0 0,0 0,0 0,0 0,-3 0,3 0,0 0,0 0,0 0,0 0,0 0,0 0,0 0,0 0,0 0,0 0,0 0,0 0,0 0,0 0,0 0,0 0,0 0,0 0,0 0,0 0,0 0,0 0,0 0,0 0,0 0,0 0,0 0,0 0,0 0,-12 0,12 0,0 0,0 0,0 0,0 0,0 0,0 0,0 0,0 0,0 0,0 0,0 0,0 0,-5 1,5-1,0 0,0 0,0 0,0 0,0 0,0 0,0 0,0 0,0 0,0 0,0 0,0 0,0 0,0 0,0 0,0 0,0 0,0 0,0 0,0 0,0 0,0 0,-14 3,14-3,0 0,0 0,0 0,0 0,0 0,0 0,0 0,0 0,0 0,-19 5,19-5,0 0,0 0,0 0,0 0,0 0,0 0,0 0,0 0,0 0,0 0,0 0,0 0,0 0,0 0,0 0,0 0,0 0,-28 8,28-8,0 0,0 0,0 0,0 0,0 0,0 0,-37 13,37-13,0 0,0 0,0 0,0 0,0 0,0 0,0 0,0 0,0 0,0 0,0 0,-21 10,21-10,0 0,0 0,0 0,-28 14,28-14,0 0,0 0,0 0,0 0,0 0,-16 8,16-8,-15 9,15-9,0 0,0 0,0 0,-191 119,191-119,0 0,-16 18,16-18,0 0,-1 2,-1-1,2-1,-1 6,-1-4,2-2,-3 8,2-5,1-3,-62 138,54-118,8-20,0 1,0 1,0-2,-2 5,1-3,1-2,-2 7,2-4,0-3,-3 9,2-5,1-4,-4 10,4-5,0-5,-4 12,4-7,0-5,-5 14,-1 10,6-24,-8 33,-1 10,9-43,-5 24,1 5,4-29,-4 25,4 11,0-36,0 23,-1 4,1-27,0 22,-2 4,2-26,2 22,-1 5,-1-27,16 195,-11-154,-5-41,0 3,0-2,0-1,3 43,-2-41,-1-2,2 4,-2-3,0-1,37 78,-25-69,-12-9,19 11,-8-7,-11-4,17 9,-8-4,-9-5,6 5,-6-5,0 0,52 20,-34-20,-18 0,11 2,-9-2,-2 0,1 1,2 0,-3-1,6 2,-4-1,-2-1,9 2,-6-2,-3 0,14 0,10-1,-24 1,215-24,-153 7,-62 17,82-33,-48 13,-34 20,48-33,-27 14,-21 19,26-28,-18 14,-8 14,20-35,-8 7,-12 28,27-51,-10 20,-17 31,28-51,-13 25,-15 26,20-38,-12 22,-8 16,6-23,-7 13,1 10,-3-17,-2 8,5 9,1-14,3 7,-4 7,0-20,-4 6,4 14,2-34,6 9,-8 25,3-30,-5 19,2 11,-1-22,1 8,0 14,-2-27,-1 10,3 17,-3-33,5 13,-2 20,-4-28,1 16,3 12,-12-25,-2 6,0-19,11 15,3 23,-17-38,0 18,17 20,-22-32,16 17,6 15,-22-29,1 6,21 23,-27-28,19 19,8 9,-15-15,6 6,9 9,-21-16,9 6,12 10,-25-16,11 7,14 9,-20-13,12 8,8 5,-12-7,3 4,9 3,-14-7,6 2,8 5,-12-6,7 4,5 2,-12 0,1 2,11-2,-2 0</inkml:trace>
        </inkml:traceGroup>
        <inkml:traceGroup>
          <inkml:annotationXML>
            <emma:emma xmlns:emma="http://www.w3.org/2003/04/emma" version="1.0">
              <emma:interpretation id="{A7C2DBB7-0CAE-44DD-B3FD-539B1FD2AE30}" emma:medium="tactile" emma:mode="ink">
                <msink:context xmlns:msink="http://schemas.microsoft.com/ink/2010/main" type="inkWord" rotatedBoundingBox="3668,12796 2761,12335 3301,11271 4208,11732"/>
              </emma:interpretation>
            </emma:emma>
          </inkml:annotationXML>
          <inkml:trace contextRef="#ctx0" brushRef="#br0" timeOffset="5144">-4118-2133,'0'0,"0"0,0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4,-6-4,0 0,0 0,0 0,0 0,0 0,0 0,0 0,0 0,0 0,0 0,0 0,0 0,0 0,0 0,0 0,0 0,0 0,0 0,0 0,0 0,0 0,5 4,-5-4,0 0,0 0,0 0,0 0,0 0,0 0,0 0,0 0,0 0,0 0,0 0,0 0,0 0,0 0,0 0,0 0,0 0,0 0,0 0,0 0,0 0,0 0,0 0,0 0,0 0,0 0,-3 3,3-3,0 0,0 0,0 0,0 0,0 0,0 0,0 0,0 0,0 0,0 0,0 0,0 0,0 0,0 0,0 0,0 0,0 0,0 0,-9-1,9 1,0 0,0 0,0 0,0 0,0 0,0 0,0 0,0 0,0 0,0 0,0 0,0 0,0 0,0 0,0 0,0 0,0 0,0 0,0 0,0 0,0 0,0 0,0 0,0 0,0 0,0 0,0 0,0 0,0 0,0 0,0 0,0 0,0 0,0 0,0 0,-2 0,2 0,0 0,0 0,0 0,0 0,0 0,0 0,0 0,0 0,0 0,0 0,0 0,0 0,0 0,0 0,0 0,-2 0,2 0,0 0,0 0,0 0,0 0,0 0,0 0,0 0,0 0,0 0,0 0,0 0,0 0,0 0,0 0,0 0,0 0,0 0,0 0,0 0,0 0,0 0,0 0,0 0,0 0,0 0,0 0,0 0,0 0,0 0,-3 1,3-1,0 0,0 0,0 0,0 0,0 0,0 0,0 0,0 0,0 0,0 0,0 0,0 0,-1 1,1-1,0 0,0 0,0 0,0 0,0 0,0 0,0 0,0 0,0 0,0 0,0 0,0 0,0 0,0 0,0 0,0 0,0 0,0 0,0 0,0 0,0 0,0 0,0 0,-8 3,8-3,-2 2,2-2,0 0,0 0,0 0,0 0,0 0,0 0,0 0,0 0,0 0,0 0,0 0,0 0,0 0,0 0,0 0,0 0,0 0,-10 6,10-6,0 0,0 0,0 0,0 0,0 0,0 0,-7 4,7-4,0 0,0 0,0 0,0 0,0 0,0 0,0 0,0 0,0 0,0 0,0 0,-38 29,38-29,0 0,0 0,0 0,-50 39,50-39,0 0,0 0,0 0,0 0,0 0,-42 33,42-33,-53 47,53-47,-37 36,-8 16,45-52,-28 32,-7 10,35-42,-19 25,-3 13,22-38,-15 29,-7 9,22-38,-14 28,-3 13,17-41,-12 27,-2 7,14-34,-9 24,-2 13,11-37,-8 25,2 10,6-35,-3 17,0-2,3-15,-2 15,0-10,2-5,-1 15,1-8,0-7,-2 191,4-158,-2-33,1 17,-1-16,0-1,5 3,-3-1,-2-2,77 46,-54-37,-23-9,14 5,-14-4,0-1,5 1,-3-1,-2 0,6 4,-2-2,-4-2,166 75,-122-66,-44-9,54 5,-35-9,-19 4,14-2,-13 2,-1 0,71-7,-43 0,-28 7,39-13,-23 3,-16 10,34-14,-9 8,-25 6,46-21,-18 3,-28 18,54-40,-18 13,-36 27,51-41,-26 20,-25 21,46-30,-13 18,-33 12,39-19,-25 7,-14 12,14-23,-14 7,0 16,7-24,4 14,-11 10,23-28,-9 5,-14 23,3-40,-13 16,10 24,-21-41,9 19,12 22,-8-40,10 16,-2 24,1-39,-1 18,0 21,2-30,3 16,-5 14,-2-30,-6 7,8 23,-12-35,7 15,5 20,-9-31,3 14,6 17,-14-31,1 12,13 19,-14-25,14 16,0 9,-9-17,-2 6,11 11,-18-15,8 12,10 3,-14-9,7 3,7 6,-10-9,7 6,3 3,-9-7,3 1,6 6,-10-2,10 5,0-3,-7-1,-3-5,10 6,-12-8,10 6,2 2,-10-5,-3 0,13 5,-6-2,4 2,2 0,-12 14,1-14,11 0,-1 0,-1 0,2 0,-5-2,4 1,1 1,-8-2,3 1,5 1,-10-1</inkml:trace>
        </inkml:traceGroup>
      </inkml:traceGroup>
    </inkml:traceGroup>
  </inkml:traceGroup>
</inkml:ink>
</file>

<file path=ppt/ink/ink16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 0 8,'0'0'16,"-3"14"0,3-14-10,-3 17-3,4-6 1,-1-11 2,1 18 1,-1-18 1,5 12 0,-5-12 1,0 0-1,13 10-2,-3-3 0,-10-7-2,19 6 0,-8-3-2,5 2 1,-5-3-1,4 4 0,-4-5 1,1 2-1,-12-3 1,19 8 0,-19-8 1,14 9 0,-14-9 0,10 7 0,-10-7-1,0 0 0,13 9-1,-13-9 0,0 0-1,10 9 0,-10-9-1,0 0 0,0 0 0,0 0 0,0 0 0,0 0 0,10 11 0,-10-11 0,0 0 0,0 0 0,12 11 1,-12-11-1,11 4 0,-11-4 0,12 4 0,-12-4 0,10 7 0,-10-7 0,0 0 0,12 13 0,-12-13 0,5 10 0,-5-10 0,0 0 0,6 12 0,-6-12 0,0 0 0,11 5 0,-11-5 0,13-2 0,-13 2 1,11-1-1,-11 1-1,0 0 1,11 1 1,-11-1-1,0 0 0,0 0 0,10 3 0,-10-3 0,0 0 0,13-1 0,-13 1 0,12 0 0,-12 0 0,11 1 0,-11-1 0,11 3 0,-11-3 0,0 0 1,13 3-1,-13-3 0,0 0 1,0 0-1,0 0 1,0 0-1,0 0 0,0 0 1,0 0-1,0 0 0,0 0 0,0 0 0,11 1 0,-11-1 0,0 0 0,0 0 0,0 0-2,0 0-8,5 16-20,-5-16-3,0 0 1,0 0-2</inkml:trace>
</inkml:ink>
</file>

<file path=ppt/ink/ink16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37 33 54,'-11'-25'33,"11"25"2,0 0-2,0 0-15,-18-9-10,18 9-2,0 0-2,0 0-1,0 0-1,2 20 0,-2-20 0,0 34-1,-4-12 1,4 4-1,-4 3 1,-1 8-1,3 1 1,-4 2-2,5 0 2,2 8-2,5 3 2,-1 8-2,5 3 0,1 7 1,2 4-1,-1 6 1,-2 3-1,-7-1 1,3 1 0,-12 6-1,4-6 1,-7-3-1,-2-6 1,4-2-2,-4-2 2,4-3-1,1 4-1,0-10 1,5 2 0,1 2 0,3 7-1,1-5 1,2 2 0,1-2 0,0-2 0,-1 0 0,-3-2 0,3-4 0,-2-3 0,-3 5-1,3-1 1,-6-2 0,2 3 0,0 4 0,-2 5 0,4 1 1,2 5-1,1 5 1,5 4-1,1 4 1,0 2-1,2 3 1,1-2 0,1 10-1,2-4 1,-3-1 0,3 5 0,-3 0-1,3 1 1,-2 4-1,1 0 0,6 0 0,0 5 0,-3-1-1,1-2 1,-2-2 0,3-5-1,-3-3 1,2-6 0,-1-3 0,-5-3 0,6-5 1,1-1-1,-1-5 1,-2-4 0,1-3 0,-5-1-1,1-8 1,-4-6 0,2-6 0,-6-6 0,1-3-1,-5 0 1,1 1-1,-8-6 1,1 1-1,-1-4 1,-3-3-1,1 1 0,-1-7 0,1-2 0,6-19 0,0 0-1,-3 16-2,3-16-3,0 0-28,0-18-6,0-8 0,9 4-1</inkml:trace>
</inkml:ink>
</file>

<file path=ppt/ink/ink16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3"/>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-15 1444 16,'0'0'26,"-9"20"0,9-20 2,0 0-12,0 0-10,0 0-1,0 0 1,0 0 0,0 0 0,0 0 0,0 0 0,0 0 0,0 0 0,9-29 0,-9 29-1,19-29 0,-3 10 0,-5-8-1,6 1-1,-3-7-1,3 2 0,1-7-1,4 0-1,2-5 1,8 0-1,-1-5 0,6 4 0,3-1 0,0-3 0,3 4 0,-3 4 0,2 2 1,3-3-1,-1 3 0,0 0 0,4 1 1,-4 0-2,3-5 1,5-1 0,1 0-1,4 1 2,-4-1-2,1-3 1,-1 4 0,-1 0 0,-3 7 0,-3 4 0,-4 4 0,-1 1 0,-6 6 0,3 2 0,3 1 0,1 1 0,0-1 0,4 1 0,-3-1 0,-3 3 0,0 5 0,-5 1 0,-9 3 0,-4 7 0,-2 3 0,-20-5 0,24 29 0,-13-10 0,-2 1 0,1 0-1,1 0 1,-2 0 0,0 2 0,2-2 0,-2 2 0,0 4 0,-3 5 0,0 2 1,1-1 0,-3 14-2,1 0 1,2 3 0,3-3 0,4-2 0,1 0 0,7-2 0,4-4-1,3-5 1,4-7 0,-1 5 1,1-9-2,2 0 1,-4-8 0,0-3 0,-2-9 0,5-6 0,-3-7 0,0-7-1,0-8 2,1-5-2,-1-7 1,-2-6 1,-1-7-1,-6-2 0,2-6 0,-2 1 1,-2 7-2,-2 0 2,1 9-1,-1 7 0,1 11 0,1 8-1,-2 10 1,0 6 0,-1 6 0,0 5 0,-1 1 0,2 1 0,-1 2 0,1 3 1,-1 0-1,-2 4 0,-2 9 1,1 4-1,-1 7 0,0 2 0,0 7 0,2 2-1,-1-2 2,3 1-2,5-9 1,-2 1 0,4-9 0,0-6 0,0-7 0,1-5 1,3-5-1,3-8 0,2-8 0,0-10-1,1-4 2,0-6-1,-2-9 0,1 0 0,-4-7 1,1-2-2,-3-13 1,-1 2 1,3-2-2,3 0 1,1 2 0,3-2 0,5 10 0,-3 1 0,1 11 0,0 5 0,1 7 0,-3 0 0,3 3 0,3 4 0,-3 1 0,4 0 1,-2 0-1,6 0-1,-4 6 2,-3 2-1,-3 1 0,-5 2 1,-1 4-1,-1 3 0,4 5 0,-2-3 1,-2 4-1,2 0 0,2 0 1,-2 0-1,-2 0 1,1 1-1,-7-1 1,-1 6 0,-2-4-1,4 5 1,-6 2-1,2 0 1,-1 2-1,-5 0 0,4 2 0,4 1 0,-3 1 1,2 1-2,1 4 2,2-3-1,-6-1 1,2-1-2,-1 1 2,-3 1-2,-5-1 2,0-1 0,0 3-1,-1 0 1,1-3-1,2 5 0,0-4 0,3 1 1,-1-3-1,-1 1 0,1 0 0,-4 1 0,-2 0 0,-2 3 1,0-1-1,-2 4 0,-1 3 0,-1 3 1,-1-5-1,5 5 1,-5-1-1,3-1 0,2-3 0,1-1 0,-7-2 0,6-5 0,-1-2 0,-1 0 0,1-8 0,-3 2 1,-5-18-1,13 30 0,-8-14 0,-5-16 0,10 31 1,-5-13-1,2 1 0,1-1 0,-3 2 1,6-4-2,-3 5 2,3 1-1,-11-22 0,18 32 0,-18-32 1,20 33-1,-12-16 0,3 1 1,-2-1-1,-9-17 0,22 31 0,-22-31 0,24 32 0,-24-32 0,20 19 0,-20-19 0,15 18 0,-15-18 1,9 20-1,-9-20 0,9 20 0,-9-20 0,9 24 0,-9-24 1,15 20-1,-15-20-1,15 18 2,-15-18-1,11 24-1,-11-24 1,13 33 0,-10-16 1,5 4-1,-1 3 0,2-2 0,2 0 0,2-5 0,-2 4 1,4-2-1,-4 1 0,0-2 0,-2 2 0,0-1 0,-1 2 0,-3-2 0,3 1 1,1-4-1,-2 6 0,0-3 0,1 1 0,-3 0 0,1-2 0,-1 4 0,-1-2 0,0 0 0,1-3 0,3 1 0,1 0 0,2-1 0,-11-17 1,20 29-1,-9-13 0,-11-16 0,20 33 0,-11-15 0,-1 1 0,1-3 0,4 2 0,0 3 0,1-7 0,-1 6 1,6-1-2,-1 3 2,-1-1 0,-1 3 0,-1-2-1,-2 0 1,1-2 0,3-5-1,1-2 0,3-2 0,2 0 0,3 0 0,0 5-1,5 2 1,-1 4 0,4 4 0,1-2 0,0-1 0,0-1 0,2-7 0,0-8 0,-2-9 0,1-10 0,-1-9 0,-2-4 0,-1-4 0,-3-6 0,0-3 0,6-3-1,-1-4 0,-5-3 1,6 1-1,-2-6 0,0-4 0,-2-3 1,0 1-1,-5-1 1,-2-2 0,-2 3 0,2 2 0,2 1 0,-2 3 0,5-8 0,1 3 0,1-2-1,-2 1 2,2 4-1,-1-5 0,1 3 0,-2 10-1,-3 3 1,4 4-1,-1 3 2,0 2-2,6 3 1,2 0-1,2 3 1,-3-2 0,1 0 0,2 2 0,-8 3 0,2 4 0,-2 4 0,1 5 0,-3 4 0,-1 2 0,-4 5 0,-1 4-1,1 0 1,0 1 0,-2 3 1,0 3-1,-1-2 0,-1 6 0,0-4 0,0 2 1,0-2-1,-1 2 0,-1 0 0,1-2 0,-19-9 0,29 24 0,-29-24 0,22 22 0,-22-22 0,24 27 0,-24-27 0,29 26 0,-10-13 0,-19-13 0,31 31 0,-16-13 1,-1 11-1,1 4 0,2 7 0,-3 3 1,5 2-1,-3-3 0,4 4 1,1-8-1,-1-8 0,2-5 0,0-5 0,2-1 0,0-7 0,-4-2 0,2-7 0,-5-1 0,1-7 0,-18 5 0,28-32 0,-16 11 0,-1-5 0,-1-3 0,-1-6 0,2-3 0,2 1 0,0 0 0,1 3 0,-1 4-1,0 5 1,2 1-1,-2 4 0,-13 20 0,25-13 1,-25 13-1,24 4 1,-24-4 1,30 7-2,-14-3 2,3 3-1,-1 2 1,-1 0-1,1 12 1,0-1-1,1 2 0,5 0 0,-1 1 0,3-4 0,2-1 0,1-4 1,1-12-1,1-4 0,-2-10 0,-3-5-1,2-3 2,-3-7-2,-1 1 1,-2-3-1,4-2 1,-2 2 0,2 7-1,3 0 1,-1 5 0,5 6 0,-4 0 0,0 4 0,1 3 0,-1 4 0,-1 4 0,-1 1 1,1 6-1,-4 2-1,-2 0 2,7 3-1,-5 5 0,2 6 0,0 0 1,-2 10-1,-1-2 1,-2 5-1,3 0 0,-4 2 1,2 0-1,-2-7 0,0 1 0,-1-3 0,-1 0 0,-1 0 0,-5 2 0,0-8 0,-3 4 0,-4 2 1,1-2-1,1 2 0,-1-7 0,1-1 0,0-3 0,2 2 1,1-4-1,-10-20 0,18 26 0,-18-26 0,11 22 1,-11-22-1,7 20 0,-7-20 0,4 18 1,-4-18-1,0 0 0,7 20 1,-7-20-1,0 0 0,0 0 1,0 0 0,17 11-1,-17-11 0,0 0 1,0 0-1,15 17 1,-15-17-1,0 0 1,0 0-1,0 0 2,0 0-1,0 0 0,0 0-1,16 3 1,-16-3-1,0 0 1,0 0-1,0 0 0,0 0 0,0 0 0,0 0 1,0 0-1,0 0 0,0 0 0,0 0 0,0 0-1,0 0 1,0 0-2,17 2-4,3 16-23,-20-18-12,0 0 0,-26-27-2,13 0 1</inkml:trace>
</inkml:ink>
</file>

<file path=ppt/ink/ink16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22 1359 10,'0'0'18,"0"0"1,-10-1-7,10 1-2,0 0 1,0 0-1,-16 0 0,16 0 0,0 0 0,0 0-2,-1-11-2,1 11-2,0 0-2,5-11-1,-5 11 0,9-12 0,-9 12 0,14-19-1,-4 6 1,2-1-1,-1-3 1,5-2-1,-3 0 1,3 0 0,-3-1 0,1 1 1,-2 1 0,2 0 0,-2-3 1,1 6-1,0-6 1,2 3-1,1 0-1,0 1 0,2-3 0,1 3-1,0-3-1,-2 3 1,1 1 0,-2-1 0,0 1 1,1 2-2,1 0 2,0-1-1,-1 1 0,2-4 0,-2-2 1,2 0-1,0-2 0,-1-2 0,-2 2 1,-1 2-1,-4 3 1,2 1-1,-3 2 0,-1 3 0,-1 0 0,4 0 1,-1-2-1,4-1 0,1-2 0,1 0 0,4-3 0,1 0 0,-1 1 0,-1 2 0,-1 1 0,-2 1 0,-2 2 0,-1 0 0,-1 2 0,-1-1 0,-1-1 0,0 2 0,5-3 0,-1-1 0,-1 0 1,0 0 0,1-1-1,-2 0 1,1 3-2,0 0 2,-1 0-2,2 5 2,-2-5-2,5 4 0,-2-2 1,2 1 0,0-1 0,-2-1 0,1 1 1,-3 3-1,2-3 0,-4 4 0,0-1 0,2 0 0,-2 0 0,3-1 0,-1 1 0,3-1 0,-2-1 0,2 0 0,-1-1 0,0 3 1,-3-1-1,1-1 0,-3 0 0,0 1 0,-11 8 0,18-14 1,-18 14-1,13-11 0,-13 11 0,12-6 0,-12 6 0,11-4 0,-11 4 0,17-5 0,-17 5 0,18-5 0,-18 5 0,16-5 0,-16 5 0,13-3 0,-13 3 0,0 0 0,14 1 0,-14-1 0,14 0 0,-14 0 0,20 0 0,-8 1-1,1 3 1,0 1 0,0-2-1,0 4 1,-13-7 0,19 15 0,-19-15 1,16 17-1,-16-17 0,12 14 1,-12-14-1,8 10 1,-8-10-1,0 0 0,7 13 1,-7-13-1,0 0 0,8 15 0,-8-15 0,5 15 0,-5-15 0,3 17 1,-3-17-1,2 20 1,-1-9-1,-1 0 1,0-11-1,3 19 0,-3-19 0,4 15 0,-1-3 0,-3-12 1,7 22 0,-4-9-2,2 1 2,-3 0-2,3 0 2,-1-1-1,0 0 1,-1 1-2,-3-14 1,3 18 0,-3-18 0,0 18 1,0-18-2,2 17 1,-2-17 0,2 14 0,-2-14 0,7 13 0,-7-13 0,7 17 0,-7-17 0,6 17 1,-4-6-1,-2-11 0,5 20 0,-5-20 0,9 20 0,-9-20 0,13 17 0,-13-17 0,16 18 0,-9-8 0,-7-10 0,16 19 0,-16-19 0,11 18 0,-11-18 0,9 16 0,-9-16 1,10 19-1,-10-19 0,10 17 0,-3-5 0,1-1 0,-8-11 0,17 17 0,-6-9 0,-11-8 1,18 13-1,-18-13 0,18 19 0,-8-7 0,0 1 0,1 0 0,0 1 0,-1-1 1,2-2-1,-1 0 0,-1-4 0,-10-7 1,18 7-1,-18-7 0,18 2 0,-18-2 0,15 3 0,-15-3 0,18-4 0,-18 4-1,17-2 1,-17 2 0,18-6 0,-18 6 1,13-5-1,-13 5 0,0 0 0,14-7 0,-14 7 0,0 0 0,14-6 0,-14 6 0,11-7 0,-11 7 0,13-10 0,-13 10 0,9-18 0,-4 8 0,0-2 0,-2 0 0,1-2 0,1 1 0,-2-1 1,1 1-1,-1 1 0,2 0-1,-2 0 2,2 0-1,0 2 0,-2-1-1,3-1 1,1-1 0,0-2 0,-1 2 0,3-1-1,-1-1 1,1 0 0,1 1-1,-3 0 1,0 1 0,0 1 0,0-1 0,0 2 0,0 0 0,-1 0 0,-6 11 0,13-19 0,-13 19 0,11-17 1,-11 17-2,9-14 2,-9 14-1,11-11-1,-1 1 1,-10 10 0,18-19 1,-7 11-2,-1-1 2,-10 9-2,19-16 1,-19 16-1,17-6 2,-17 6-2,18-2 1,-18 2-1,19-1 1,-19 1 0,20-3 1,-9 3-1,-11 0 0,16 2 1,-16-2-1,17 0 0,-17 0 0,17 3 1,-17-3-1,16 14 1,-16-14-2,22 13 1,-10-5 0,2 2 1,2-2-1,-2 0 0,1-2 0,-2 0 0,0 1 0,-2-1 1,-11-6-1,15 16 0,-15-16 0,12 18 1,-12-18-1,9 16 0,-9-16 0,11 15 0,-11-15 0,8 14 0,-8-14 1,7 18-2,-2-7 2,-5-11-1,7 21 1,-3-12-1,0 3 1,2-1-1,0 2 0,-1 1 0,1 2 1,-3 0-1,3-2 0,0 3 0,1 1 0,3 2 1,-2 0-1,1 0 0,3 2 0,1 0 0,-1-1 1,0-1-1,-1-1 0,0 0 0,-2-1 0,1-2 0,-3 0 0,0 0-2,-4-6-2,12 5-30,-15-15-1,20 7-1,-7-14-1</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8:16.3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-611 2185,'0'0,"0"0,0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0,0-2,0 2,0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0,4-2,-4 2,0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0,4 1,-4-1,0 0,0 0,0 0,0 0,0 0,0 0,0 0,0 0,0 0,0 0,0 0,0 0,0 0,0 0,0 0,0 0,0 0,0 0,0 0,0 0,0 0,0 0,0 0,0 0,0 0,0 0,0 0,0 0,0 0,0 0,0 0,0 0,0 0,0 0,0 0,0 0,5 0,-5 0,0 0,0 0,0 0,0 0,0 0,0 0,0 0,0 0,0 0,0 0,0 0,0 0,0 0,0 0,0 0,0 0,0 0,0 0,0 0,0 0,0 0,0 0,0 0,0 0,0 0,0 0,0 0,0 0,0 0,0 0,0 0,2 1,-2-1,0 0,0 0,0 0,0 0,0 0,0 0,0 0,0 0,0 0,0 0,0 0,0 0,0 0,0 0,0 0,0 0,0 0,0 0,0 0,0 0,0 0,0 0,0 0,0 0,0 0,0 0,0 0,0 0,0 0,0 0,0 0,0 0,0 0,0 0,0 0,0 0,0 0,0 0,0 0,3 1,-3-1,0 0,0 0,0 0,0 0,0 0,0 0,0 0,0 0,0 0,0 0,0 0,0 0,0 0,0 0,0 0,0 0,0 0,0 0,0 0,0 0,0 0,0 0,0 0,0 0,0 0,0 0,0 0,0 0,3 1,-3-1,0 0,0 0,0 0,0 0,0 0,0 0,0 0,0 0,0 0,0 0,0 0,0 0,0 0,0 0,0 0,0 0,0 0,0 0,0 0,0 0,0 0,0 0,0 0,0 0,0 0,0 0,0 0,0 0,0 0,0 0,0 0,0 0,0 0,0 0,0 0,0 0,0 0,0 0,0 0,0 0,0 0,0 0,4 1,-4-1,0 0,0 0,0 0,0 0,0 0,0 0,0 0,0 0,0 0,0 0,0 0,0 0,0 0,0 0,0 0,0 0,0 0,0 0,0 0,0 0,0 0,0 0,0 0,0 0,0 0,3 1,-3-1,0 0,0 0,0 0,0 0,0 0,0 0,0 0,0 0,0 0,0 0,0 0,0 0,0 0,0 0,0 0,0 0,0 0,0 0,0 0,0 0,0 0,0 0,0 0,0 0,0 0,0 0,0 0,0 0,0 0,0 0,0 0,0 0,0 0,0 0,0 0,0 0,0 0,0 0,0 0,0 0,0 0,0 0,0 0,0 0,0 0,4 0,-4 0,0 0,0 0,0 0,0 0,0 0,0 0,0 0,0 0,0 0,0 0,0 0,0 0,0 0,0 0,0 0,0 0,0 0,0 0,0 0,0 0,0 0,0 0,1 0,-1 0,0 0,0 0,0 0,0 0,0 0,0 0,0 0,0 0,0 0,0 0,0 0,0 0,0 0,0 0,0 0,0 0,0 0,0 0,0 0,0 0,0 0,0 0,0 0,0 0,1-1,-1 1,0 0,0 0,0 0,0 0,0 0,0 0,0 0,0 0,0 0,0 0,0 0,0 0,0 0,0 0,0 0,0 0,0 0,0 0,0 0,0-1,0 1,0 0,0 0,0 0,0 0,0 0,0 0,0 0,0 0,0 0,0 0,0 0,0 0,0 0,0 0,0 0,0 0,0 0,0 0,0 0,0 0,0 0,0 0,0 0,0 0,0 0,0 0,0 0,0 0,0 0,0 0,0 0,0 0,0 0,0 0,0 0,0 0,0 0,3 0,-3 0,0 0,0 0,0 0,0 0,0 0,0 0,0 0,0 0,0 0,0 0,0 0,0 0,0 0,0 0,0 0,0 0,0 0,0 0,0 0,0 0,0 0,0 0,0 0,0 0,0 0,0 0,0 0,0 0,0 0,0 0,3 2,-3-2,0 0,0 0,0 0,0 0,0 0,0 0,0 0,0 0,0 0,0 0,0 0,0 0,0 0,0 0,0 0,0 0,0 0,0 0,0 0,0 0,0 0,0 0,0 0,0 0,0 0,0 0,0 0,0 0,0 0,4 0,-4 0,0 0,0 0,0 0,0 0,0 0,0 0,0 0,0 0,0 0,0 0,0 0,0 0,2 0,-2 0,0 0,0 0,0 0,0 0,0 0,0 0,0 0,0 0,0 0,0 0,0 0,0 0,0 0,0 0,0 0,0 0,0 0,0 0,0 0,0 0,0 0,0 0,4-2,-4 2,0 0,0 0,0 0,0 0,0 0,0 0,0 0,0 0,0 0,1 0,-1 0,0 0,0 0,0 0,0 0,0 0,0 0,0 0,0 0,0 0,0 0,0 0,0 0,0 0,0 0,0 0,0 0,0 0,4 0,-4 0,0 0,0 0,0 0,0 0,0 0,0 0,3 2,-3-2,0 0,0 0,0 0,0 0,0 0,0 0,0 0,0 0,0 0,0 0,0 0,4 0,-4 0,0 0,0 0,0 0,1-1,-1 1,0 0,0 0,0 0,0 0,0 0,3-2,-3 2,3-1,-3 1,0 0,0 0,0 0,0 0,4-1,-4 1,0 0,0 0,1 0,-1 0,0 0,0 0,0 0,4-1,0 0,-4 1,4-1,-4 1,4 1,-4-1,4 1,0-1,-4 0,5 1,-2-2,-3 1,6-1,-4 0,-2 1,5-2,-1 2,-4 0,6 0,-4 0,-2 0,6-1,-3 0,-3 1,6 1,-2 0,-4-1,6 1,-6-1,2 0,-2 0,3-1,0 1,-3 0,5 0,-3 0,-2 0,4-1,-2 0,-2 1,3-2,-2 1,-1 1,4 0,-1 0,-3 0,5 2,-1-1,-4-1,4 1,-1 0,-3-1,2-1,-2 1,0-1,0 1,1 0,0 0,-1 0,1 0,-1-2,0 2,0 0,-1-1,1 1,-2 1,1 1,1-2,0 0,0 0,-1-2,1 2,-2-2,1 2,1 0,-2 0,2 1,0-1,0 3,-1-3,1 0,-1 1,1-2,0 1,-3 0,1-2,2 2</inkml:trace>
  <inkml:trace contextRef="#ctx0" brushRef="#br0" timeOffset="1">-536 1973,'0'0,"0"0,0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0,-1 0,1 0,0 0,0 0,0 0,0 0,0 0,0 0,0 0,0 0,0 0,0 0,0 0,0 0,0 0,0 0,0 0,0 0,0 0,0 0,0 0,0 0,0 0,0 0,0 0,0 0,0 0,0 0,0 0,0 0,0 0,0 0,0 0,0 0,0 0,0 0,0 0,0 0,-1 5,1-5,0 0,0 0,0 0,0 0,0 0,0 0,0 0,0 0,0 0,0 0,0 0,0 0,0 0,0 0,0 0,0 0,0 0,0 0,0 0,0 0,0 0,0 0,0 0,0 0,0 0,0 0,0 0,0 0,0 0,0 0,0 0,0 3,0-3,0 0,0 0,0 0,0 0,0 0,0 0,0 0,0 0,0 0,0 0,0 0,0 0,0 0,0 0,0 0,0 0,0 0,0 0,0 0,0 0,0 0,0 0,0 0,0 0,0 0,0 0,0 0,0 0,0 0,0 0,0 0,0 0,0 0,0 0,0 0,0 0,0 0,0 0,0 0,0 2,0-2,0 0,0 0,0 0,0 0,0 0,0 0,0 0,0 0,0 0,0 0,0 0,0 0,0 0,0 0,0 0,0 0,0 0,0 0,0 0,0 0,0 0,0 0,0 0,0 0,0 0,0 0,0 0,0 0,0 1,0-1,0 0,0 0,0 0,0 0,0 0,0 0,0 0,0 0,0 0,0 0,0 0,0 0,0 0,0 0,0 0,0 0,0 0,0 0,0 0,0 0,0 0,0 0,0 0,0 0,0 0,0 0,0 0,0 0,0 0,0 0,0 0,0 0,0 0,0 0,0 0,0 0,0 0,0 0,0 0,0 0,0 0,0 0,3 16,-3-16,0 0,0 0,0 0,0 0,0 0,0 0,0 0,0 0,0 0,0 0,0 0,0 0,0 0,0 0,0 0,0 0,0 0,0 0,0 0,0 0,0 0,0 0,0 0,0 0,0 0,1 7,-1-7,0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2,0-2,0 0,0 0,0 0,0 0,0 0,0 0,0 0,0 0,0 0,0 0,0 0,0 0,0 0,0 0,0 0,0 0,0 0,0 0,0 0,0 0,0 0,0 0,0 0,0 0,0 0,0 0,0 0,0 0,0 0,0 0,0 0,0 0,0 0,0 0,0 0,0 0,0 0,0 0,0 0,0 0,0 0,0 0,0 0,0 0,0 0,0 0,0 0,0 0,0 0,0 0,0 0,0 0,0 0,0 0,0 0,0 0,0 0,0 0,-1 2,1-2,0 0,0 0,0 0,0 0,0 0,0 0,0 0,0 0,0 0,0 0,0 0,0 0,0 0,0 1,0-1,0 0,0 0,0 0,0 0,0 0,0 0,0 0,0 0,0 0,0 0,0 0,0 0,0 0,0 0,0 0,0 0,0 0,0 0,0 0,0 0,0 0,0 0,0 0,0 0,0 0,0 0,0 0,0 0,0 0,0 0,0 0,-1 3,1-3,0 0,0 0,0 0,0 0,0 0,0 0,0 0,0 0,0 0,0 0,0 0,0 0,0 0,-1 1,1-1,0 0,0 0,0 0,0 0,0 0,0 0,0 0,0 0,0 0,0 0,0 0,0 0,0 0,0 0,0 0,0 0,0 0,0 0,0 0,0 0,0 0,0 0,0 0,0 0,-1 4,1-4,0 0,0 0,0 0,0 0,0 0,0 0,0 0,0 0,0 0,0 0,0 1,0-1,0 0,0 0,0 0,0 0,0 0,0 0,0 0,0 0,0 0,0 0,0 0,0 0,0 0,0 0,0 0,0 0,0 0,0 0,0 0,-1 6,1-6,0 0,0 0,0 0,0 0,0 0,0 0,0 0,-1 2,1-2,0 0,0 0,0 0,0 0,0 0,0 0,0 0,0 0,0 0,0 0,0 0,0 0,0 0,-2 6,2-6,0 0,0 0,0 0,0 0,-1 4,1-4,0 0,0 0,0 0,0 0,0 0,0 0,0 0,-3 13,3-13,0 0,0 0,0 0,-4 18,4-18,0 0,0 0,0 0,0 0,-3 16,3-16,0 0,0 0,-5 19,5-19,0 0,0 0,0 0,-2 13,-2 1,4-14,-2 11,-2 3,4-14,-1 10,-2 3,3-13,-2 13,0 4,2-17,-2 12,0 4,2-16,-1 13,-2 2,3-15,-1 13,1-13,-2 19,2-19,-6 84,4-65,2-19,0 11,0-11,0 0,1 2,-1-1,0-1,9 44,-8-33,-1-11,2 6,-2-5,0-1,1 1,-1 0,0-1,1 2,1-1,-2-1,29 31,-29-31,7 5,-7-5,5 3,-5-3,0 0,1 1,-1-1,0 0,20 6,-14-6,-6 0,8 1,-5 0,-3-1,5 0,-3-1,-2 1,4 0,0 0,-4 0,4-1,-2-1,-2 2,3-5,-3 5,2-3,-2 3,3-5,0 2,-3 3,5-4,-1 2,-4 2,4-2,-2 0,-2 2,6-4,0 1,-6 3,9-6,-3 1,-6 5,9-5,-3 4,-6 1,9-5,-6 2,-3 3,5-6,-5 6,1-5,-1 5,3-5,-2 4,-1 1,3-1,-1 0,-2 1,6-1,-3-1,-3 2,5-3,-5 1,0 2,3-3,-3 1,0 2,0-2,-1 1,1 1,-2 2,2 0,0-2,0 2,0-2,0 0,-2 0,2 0,-2 0,1 1,1-1,-1-1,0 0,1 1,-2-1</inkml:trace>
  <inkml:trace contextRef="#ctx0" brushRef="#br0" timeOffset="2">263 2178,'0'0,"0"0,0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0,2 2,-2-2,0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0,9 0,-9 0,0 0,0 0,0 0,0 0,0 0,0 0,0 0,0 0,0 0,18 0,-18 0,0 0,0 0,0 0,0 0,0 0,20 0,-20 0,26 0,-26 0,0 0,18 0,4-1,-22 1,80 1,-63-3,-17 2,18 0,-14 0,-4 0,2 0,-2 0,0 0,0 0,0 0,0 0,-12 2,11-1,1-1,-1 0,1 0,0-1,0 1,1-2</inkml:trace>
  <inkml:trace contextRef="#ctx0" brushRef="#br0" timeOffset="3">282 2137,'0'0,"0"0,0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0,6-11,-6 11,0 0,0 0,0 0,0 0,0 0,0 0,0 0,0 0,0 0,0 0,0 0,0 0,0 0,0 0,0 0,0 0,0 0,0 0,0 0,0 0,0 0,0 0,0 0,0 0,1-2,-1 2,0 0,0 0,0 0,0 0,0 0,0 0,0 0,0 0,0 0,0 0,0 0,0 0,0 0,0 0,0 0,0 0,0 0,0 0,0 0,0 0,0 0,0 0,0 0,0 0,0 0,0 0,0 0,0 0,0 0,0 0,0 0,0 0,0 0,0 0,0 0,0 0,0 0,0 0,0 0,0 0,0 0,0 0,0 0,0 0,0 0,0 0,0 0,0-3,0 3,0 0,0 0,0 0,0 0,0 0,0 0,0 0,0 0,0 0,0 0,0 0,0 0,0 0,0 0,0 0,0 0,0 0,0 0,0 0,0 0,0 0,-1-1,1 1,0 0,0 0,0 0,0 0,0 0,0 0,0 0,0 0,0 0,0 0,0 0,0 0,0 0,0 0,0 0,0 0,0 0,0 0,0 0,0 0,0 0,0 0,0 0,0 0,0 0,0 0,0 0,0 0,0 0,0 0,0 0,0 0,0 0,0 0,0 0,0 0,0 0,0 0,0 0,0 0,0 0,-2 2,2-2,0 0,0 0,0 0,0 0,0 0,0 0,0 0,-1 4,1-4,0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9,2-27,-1 9,1 4,0-13,0 8,1 1,-1-9,1 7,0-2,-1-5,22 77,-15-63,-7-14,11 14,-5-13,-6-1,10 3,-4-2,-6-1,15-5,-4-2,-11 7,8-3,-8 3,0 0,30-12,-30 12,8-6,-8 6,10-7,-7 4,-3 3,7-7,-1 2,-6 5,8-6,-5 3,-3 3,5-3,-3 1,-2 2,4-5,-1 3,-3 2,4-5,-1 4,-3 1,3-5,0 1,-3 4,2-4,-2 4,0 0,0-2,0 2,0-4,0 3,0 1,2 0,-1 1,-1-1,-1 3,-1-2,2-1,0 0,-1 0,1 0</inkml:trace>
  <inkml:trace contextRef="#ctx0" brushRef="#br0" timeOffset="4">597 2308,'0'0,"0"0,0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2,-4-2,0 0,0 0,0 0,0 0,0 0,0 0,0 0,0 0,0 0,0 0,0 0,0 0,0 0,0 0,0 0,0 0,3 1,-3-1,0 0,0 0,0 0,0 0,0 0,0 0,0 0,0 0,0 0,0 0,0 0,0 0,0 0,0 0,0 0,0 0,0 0,0 0,0 0,0 0,0 0,0 0,0 0,0 0,0 0,0 0,0 0,0 0,0 0,0 0,0 0,4 2,-4-2,0 0,0 0,0 0,0 0,0 0,0 0,0 0,0 0,0 0,0 0,0 0,0 0,0 0,4 2,-4-2,0 0,0 0,0 0,0 0,0 0,0 0,0 0,0 0,0 0,0 0,0 0,0 0,0 0,0 0,0 0,0 0,0 0,0 0,0 0,0 0,0 0,0 0,0 0,0 0,0 0,4 0,-4 0,0 0,0 0,0 0,0 0,0 0,0 0,0 0,0 0,0 0,0 0,0 0,0 0,0 0,0 0,0 0,0 0,0 0,0 0,0 0,0 0,0 0,0 0,3 0,-3 0,0 0,0 0,0 0,0 0,0 0,0 0,0 0,0 0,0 0,0 0,0 0,0 0,0 0,0 0,0 0,2 0,-2 0,0 0,0 0,0 0,0 0,0 0,0 0,0 0,0 0,0 0,0 0,0 0,6 0,-6 0,0 0,0 0,0 0,25 0,-25 0,0 0,0 0,0 0,0 0,0 0,22 0,-22 0,28 0,-28 0,0 0,21 1,7-1,-28 0,13-1,3 1,-16 0,80 0,-80 0,18-3,-18 3,10-1,-9 1,-1 0,2 0,-1 0,-1 0,43-2,-30 0,-13 2,13-1,-11 2,-2-1,4 0,0 1,-4-1,2 1,-3 0,1-1,1-1,1 1,-2 0,2 0,-2 0,1 1,-1-1,1 0,-1 0,0 0,0-1,0 1,0 0,0 0,0-2,-2 1,2 1,-1-1,1 1,0 0,-1 0,1-1,0 1,0 1,0 0,0-1,0 1,1-2,-1 1,-1-1</inkml:trace>
  <inkml:trace contextRef="#ctx0" brushRef="#br0" timeOffset="5">811 2168,'0'0,"0"0,0 0,0 0,0 0,0 0,0 0,0 0,0 0,0 0,0 0,0 0,0 0,0 0,0 0,-1 1,0 1,1-2,0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4,-2-15,1 9,0 0,-1-9,7 83,-7-65,0-18,1 17,-1-13,0-4,0 6,-1-4,1-2,0 2,-2-3,2 1,0-2,1 2,-1 0,2-1,-2 1,0-3,0 3,-1-2,0 2,1 0,-2 0,2-2,0 2,-6-3</inkml:trace>
  <inkml:trace contextRef="#ctx0" brushRef="#br0" timeOffset="6">1155 2350,'0'0,"0"0,0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0,2-2,-2 2,0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0,5-4,-5 4,0 0,0 0,4-3,-4 3,0 0,0 0,0 0,6-4,-2 3,-4 1,0 0,0 0,0 0,0 0,0 0,9-7,-9 7,6-4,-6 4,8-7,-3 4,-5 3,4-1,-3 2,-1-1,1 2,-1-1,0-1,-1 4,0-3,1-1,1 3,2-3,-3 0,3 2,-3-2,1 1,-1-1,1 2,-1-2,0 0,1 1,-1 0,0-1,14 25,-9-18,-5-7,5 12,-3-7,-2-5,0 1,0-1,0 0,1 2,-1-2,0 0,1 4,-1-2,0-2,0 3,0-3,1 2,-1-2,1 5,-1-3,0-2,13 76,-11-58,-2-18,2 19,-3-14,1-5,-1 5,-2-3,3-2,1 2,-1-2,2 0,-2 0,2-2,-2 0,0 2,1-3,0 0,-1 3,-2-4,1 3,1 1,-1-4,2 1,-1 3,1-5,-3 2,2 3,0-5,0 2,0 3,1-6,1 3,-2 3,2-6,-2 6,0-3,0 3,1-11,1 0,-2 11,8-27,-2 6,-6 21,12-29,-5 14,-7 15,11-26,-6 10,-5 16,9-24,-4 13,-5 11,6-14,-2 9,-4 5,4-7,-4 5,0 2,1-1,-1 1,0 0,0 0,0 0,2 2,-2 1,0-3,2 2,1-2,-3 0,3 2,-2-1,-1-1,2 2,-1 1,-1-3,2 4,-2-4,1 3,-1-3,2 4,0-3,-2-1,1 5,-1-3,0-2,3 5,-2-3,-1-2,3 5,-3-3,0-2,1 6,-1-1,0-5,1 5,0 0,-1-5,0 7,0-1,0-6,0 3,0-3,0 0,0 0,2 1,-2-1,0 0,0 4,0-4,0 0,2 5,-1-4,-1-1,22 65,-18-51,-4-14,3 8,-3-7,0-1,11 19,-7-14,-4-5,4 3,-3-2,-1-1,4 0,0-2,-4 2,4-2,0 0,-4 2,3-2,-2 2,-1 0,4 0,-1-1,-3 1,7-3,-1 1,-6 2,8-2,-8 2,3-1,-3 1,6-1,-1 1,-5 0,8 0,-5-1,-3 1,5-2,-3 1,-2 1,3-1,-2-1,-1 2,4-2,-2 0,-2 2,3-2,-1 1,-2 1,2-1,0 1,-2 0,1-1,-1 1,0-2,0 2,1-1,0 0,-1 1,0 0,-1 0,1 0,-1 0,-1 0,2 0,-1 0,0-1,1 1,0 1,0-1,1 2,-1-2,0 1,-1-1,1 0,0 1,0-1,0 0,-1 0,1 0,0 0</inkml:trace>
</inkml:ink>
</file>

<file path=ppt/ink/ink17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5"/>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214 3104 33,'0'0'25,"0"0"-5,-3-19-2,3 19-6,0 0-4,0 0-3,-10-16-3,10 16 0,0 0 1,0 0-1,0 0 2,0 0-1,0 0 1,0 0 1,0 0 0,0 0-1,0 0 1,0 0 0,0 0-1,0 0 0,0 0 0,0 0 0,0-18-1,0 18-1,0 0 0,0 0 0,0 0-1,19-20 0,-19 20-1,0 0 1,13-21-1,-13 21 0,13-18 0,-13 18 0,18-22 1,-18 22-1,26-16 0,-26 16 0,25-18 0,-6 8 0,1-1 0,0-1 0,8 1 0,-2-4 0,3-3 0,0 1 0,1 1 0,-6 1 0,3 1 1,-5 1-1,2 0 0,2 4 0,0-6 1,-1 2-1,7-1 0,1-3 0,3 1 0,-4 0 0,1 3-1,-2-2 1,-2-1 0,1 5 0,-4-4 0,-1 4 0,1 0 0,2 0 0,-3-2 1,3-1-2,-2-1 1,1 2 0,1-3 0,1 3 0,-1 2 0,-1-4 0,1 6 0,-2-2 0,-1-1 0,1 2 0,-2-4 0,-4 3 0,0-4 0,3 2 0,-1 1 0,1-5 0,0 3 0,0 3 0,1 3 0,0-3 0,0 2 0,-2 4 0,2-3 1,-2 5-1,0-5 0,-2 1 0,1 0 0,-1 1 0,2 1 0,-2-3 0,0 3 0,1 1 0,-21 4 0,33-3 0,-33 3 0,25 0 0,-25 0 0,21 0 1,-21 0-1,23 0 0,-23 0 0,32 0 0,-14 0 0,-3-2 0,5 2 1,-2 0-2,-1 2 2,0-2-1,-17 0 0,29 2 1,-29-2-1,27 5 0,-27-5 0,30 5 0,-14-3 0,1 4 0,0-1 0,-1-1 0,-16-4 0,26 11 0,-26-11 0,22 5 0,-22-5 1,18 11-1,-18-11 0,17 15 0,-17-15 0,26 15 0,-26-15 0,22 25 0,-22-25 0,20 26 0,-20-26 0,16 27 0,-8-10 0,1-1 1,2 2-1,-4 3 0,2-1 0,1 2 0,-3-1 0,-2 0 0,-3-1 1,6-2-1,-8-2 0,0-16 0,5 28 0,-5-28 0,9 22 0,-9-22 0,8 18 0,-8-18 0,11 22 0,-11-22 0,9 18 1,-9-18-2,0 0 1,13 22 0,-13-22 0,0 0 0,7 20 0,-7-20 0,0 0 0,11 20 0,-11-20 0,0 0 0,9 19 0,-9-19 0,0 0 0,8 16 0,-8-16 1,0 0-1,13 18 0,-13-18 0,0 0 0,22 15 0,-22-15 0,0 0 0,24 16 0,-24-16 0,0 0 0,20 15 0,-20-15 0,0 0 0,0 0 1,20 9-1,-20-9 0,0 0 0,18 8 0,-18-8 0,0 0 0,22 9 0,-22-9 1,0 0-2,19 7 2,-19-7-2,0 0 2,0 0-1,0 0 1,20 7-1,-20-7 0,0 0 0,22 8 1,-22-8-1,24 7 1,-24-7-1,29 4 1,-29-4-1,32 9 0,-16-6 0,1 1 0,-17-4 0,22 11 0,-22-11 0,27 6 0,-27-6 0,28 1 0,-28-1 0,20 6 0,-20-6 0,24 0 0,-24 0 0,0 0 0,24 7 1,-24-7-1,0 0 0,24 4 0,-24-4-1,22 0 2,-22 0-1,26-2 0,-26 2 0,27 0 0,-27 0 0,28-4 0,-28 4 0,25-3 0,-25 3 0,21-6 1,-21 6-1,18-7 0,-18 7 0,18-11-1,-18 11 1,21-17-1,-21 17 1,24-14-2,-24 14 3,31-15-2,-31 15 1,27-13 0,-27 13 0,24-11 0,-24 11 0,24-14 0,-24 14 0,26-15 0,-26 15 0,26-13 0,-26 13 0,25-12 0,-25 12 0,22-19 0,-22 19 0,21-12 1,-21 12-1,0 0 0,20-19 0,-20 19 0,0 0 0,0 0 1,20-22-2,-20 22 1,0 0 0,17-18 0,-17 18 0,14-15 1,-14 15-1,19-12 0,-19 12 0,13-17 1,-13 17-1,0 0 0,20-20 0,-20 20 0,0 0 0,16-16 0,-16 16 0,0 0 0,0 0 0,15-13 0,-15 13 1,0 0-1,0 0 0,0 0 0,18-18-1,-18 18 2,0 0-1,0 0-1,0 0 1,17-17 0,-17 17 0,0 0 0,0 0 0,0 0 0,0 0 1,0 0-1,13-20 0,-13 20 0,0 0 0,13-16 0,-13 16-1,0 0 1,18-19 0,-18 19 0,0 0 0,0 0 0,20-16 0,-20 16 1,0 0-1,0 0 0,0 0 0,13-20 0,-13 20 0,0 0 0,19-19 0,-19 19 0,0 0 0,22-20 0,-22 20 1,0 0-2,18-14 1,-18 14 1,0 0-1,0 0 0,0 0 0,20-17 0,-20 17-1,24-13 1,-24 13 0,30-12 0,-30 12 0,27-15 0,-27 15 0,20-5 0,-20 5 0,0 0 0,21 0 0,-21 0 0,0 0 0,23 0 0,-23 0 0,28 0 0,-28 0 0,28 5 0,-28-5 0,23 9 0,-23-9 0,21 20 0,-21-20 0,27 17 0,-27-17 1,31 20-1,-8-11 0,-5 0 0,4 2 0,0-2 0,-2 0 0,0 6 0,1-2 0,-1 1 0,0 1 0,0 1 0,1-3 0,-1 0 0,0 2 0,2-4 0,-2 0 0,-3-2 0,-17-9 0,27 16 1,-27-16-1,24 13 0,-24-13-1,21 15 2,-21-15-1,14 18 0,-14-18 0,19 22 0,-10-6 0,-9-16 0,22 31 1,-22-31-1,20 28 0,-20-28 0,24 22 0,-24-22 0,20 20 0,-20-20 0,26 24 1,-26-24 0,18 23-1,-18-23 2,24 31-1,-24-31 1,22 28-2,-22-28 2,20 25-2,-20-25 1,23 19-1,-23-19 0,16 20 0,-16-20 0,11 18 0,-11-18 0,11 18 0,-11-18 0,9 17 1,-9-17-1,0 0 0,9 20 0,-9-20 0,0 0 0,12 16 0,-12-16 0,0 0 0,11 22 0,-11-22 0,0 0 0,12 22 0,-12-22 0,0 0 0,17 24 0,-17-24 0,0 0 0,13 20 0,-13-20 0,0 0 0,16 18 0,-16-18 0,0 0 0,15 13 0,-15-13 0,0 0 0,0 0 1,18 17-1,-18-17 0,0 0 0,0 0 0,0 0 0,21 16 0,-21-16 0,0 0 0,0 0 0,20 18 0,-20-18 0,0 0 0,0 0 0,13 15 0,-13-15 0,0 0 0,0 0 0,0 0 0,0 0 0,0 0 0,0 0 0,0 0 0,0 0 0,16 18 0,-16-18 0,0 0 0,0 0 0,0 0 0,0 0 0,0 0 0,0 0 0,0 0 0,15 9 0,-15-9 0,0 0 0,0 0 0,0 0 0,0 0 0,0 0 0,0 0 0,0 0 0,0 0 0,0 0 1,0 0-1,0 0 0,0 0 0,0 0 0,0 0 0,0 0 0,0 0 0,0 0 0,0 0-1,0 0 2,0 0-1,0 0 0,0 0 0,0 0 0,0 0 0,0 0 0,0 0 0,0 0 0,0 0 0,0 0 0,0 0 0,0 0 0,0 0-1,0 0 1,18 15 0,-18-15 0,0 0 0,0 0 0,19 13 0,-19-13 0,0 0 0,0 0 0,0 0 0,18 7 0,-18-7 1,0 0-1,0 0 0,0 0 0,0 0 0,0 0 0,0 0 1,0 0-1,0 0 0,0 0 0,0 0 0,0 0 0,0 0 0,0 0 0,0 0 0,0 0 0,0 0-1,0 0 1,0 0 0,0 0 0,0 0 0,0 0 1,0 0-2,0 0 1,0 0 0,0 0 0,0 0 0,0 0 0,0 0 0,0 0 0,0 0 0,0 0 0,0 0 0,0 0 0,0 0 0,0 0 0,0 0 0,0 0 0,0 0 0,15-4 0,-15 4 0,0 0 0,0 0 0,0 0 0,0 0 0,18-7 0,-18 7 0,0 0 0,0 0 1,0 0-1,0 0 0,0 0 0,0 0 0,0 0 0,0 0 0,0 0 0,0 0 0,0 0-1,0 0 1,19-9 0,-19 9 1,0 0-1,0 0 0,22-15 0,-22 15 0,18-12 0,-18 12 0,0 0-1,20-10 1,-20 10 0,0 0 0,0 0 0,0 0 0,0 0 0,15-18 0,-15 18 0,9-18 0,-9 18 0,15-17 0,-15 17 0,16-20 0,-16 20 0,0 0 0,17-16 0,-17 16 0,0 0 0,0 0 0,16-22 0,-16 22 0,12-18 0,-12 18 0,16-24 1,-16 24-1,22-22-1,-22 22 2,28-26-1,-8 14 0,-2 1-1,3-4 1,1 4 0,-2 0 0,0-2 0,-3 6 0,1-4 0,-2 2 0,-16 9 0,35-20 0,-35 20 0,37-22-1,-17 7 0,1 6 0,1-6 1,-2 3-1,0 1 0,-3 2 0,3-2 1,-4 3 0,1-1 0,-1 2 0,3-8 0,1 8 0,2-6 0,4 4 0,-2-4 0,-2 6 0,2-2 0,-6 3 0,0 3 1,1-1-1,-19 4 0,29-9 0,-10 3 0,-1 3 0,2-7 0,2 3 0,0 2-1,0-3 1,-1 3 0,-5 3 0,1-2 0,-17 4 0,25-1 0,-25 1 0,24-2 0,-24 2 1,26-4-1,-26 4-1,29-5 1,-29 5 0,28-6 0,-28 6 0,26-2 0,-26 2 0,18 4 0,-18-4 0,19 7 1,-19-7-1,25 8 0,-8-5 0,1-1 0,4 2 0,4 3 0,-2-1-1,5 1 1,4 0 0,-1 0 0,-1 3 0,-2 1 0,3-6 0,-3 4 1,0-2-1,-3 1 0,-2-1 0,-2 4 0,0-4 0,0 3 0,0-1 0,2 0 0,0 4 1,5 1-1,-7 3 1,10-3 0,-5 6 0,-1 1-1,2 0 1,-3-2 0,1-1-1,-6-3 1,11-1-1,-8-3 0,0 0 1,1 0-1,0 2 0,0 0 1,0 1-1,0 3 0,0-1 0,0 4 1,5-3-1,-1 1 0,-1-5 0,3 3 0,-1-1 1,2 1-1,-1-5 0,-3 8 0,-1-3 0,5-1 0,2 3 0,-1-3 0,3-3 0,-4 3 0,6-4 0,-4-2 0,3-3 0,-3-1 0,1 1 0,0-5 0,1 9 0,6-10 1,-3 5-1,5-5 0,-1 0 0,0-2 0,4-3 0,-2-1 0,0-3 0,-3 4 0,-3-4 0,1-1 0,-4 3 0,4-2 0,-8 2 0,-2-1 0,-1 3 0,-2-1 0,1 3 0,-5-3 0,-2 3 0,2 3 1,2 0-2,2-2 1,0 0 0,-2 0 0,-4 0 0,4 0 0,-4 4 0,0 0 0,0 0 0,-1 3 0,1-1 0,0 2 0,4-1 0,2 2 0,3 1 0,3-1-1,1-2 1,2 5 0,3-3 0,1 0 0,-1 4 0,-1-4 0,2 6 0,-1 0 0,3 2 0,-3 1 0,3 1 0,3-3 0,0-3 0,2 0 0,-4-7 0,-9-1 0,2-3 1,-9-3-1,-6 3 1,-20 0 0,19-2 0,-19 2 1,0 0-1,0 0 1,0 0-1,0 0 1,0 0-3,0 0-2,0 0-13,-10-22-21,20-4-4,-5-16-1,15-11-2</inkml:trace>
</inkml:ink>
</file>

<file path=ppt/ink/ink17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10 430 55,'-18'0'34,"18"0"1,0 0-1,0 0-17,-21 9-10,21-9-2,0 0-1,24 11-1,-7-13-1,14 2 0,2 0-1,15 0 1,5-2-1,13-2 0,10 1-1,3-1 1,4-1-1,8 3 1,3-4-1,7 1 1,2-6-1,11-2 1,2 2-1,9 0 1,0-2-1,0-1 1,2 1-1,3 0 1,-5 2-1,0 0 1,0 0-1,-2 2 0,2-4 0,2 4 0,0 0 0,2 2 0,-1-3 1,3 7-1,-1 3 0,-1-6 0,3 5 0,8-1 0,-6 2 0,0 0 0,4-4 1,-5 2-1,-3-1 0,-3 3 0,-6-4 1,-3 6-1,-1-6 0,-4 0 1,-1 4-1,-4-1 0,2 1 0,3 1 0,-1-1 0,0 0 1,-2 0-1,0 8 0,2-5 0,2 3 0,0-2 1,-7 1-1,3 6 0,-1-2 0,-3 2 0,-3 0 0,-2 2 0,0-2 1,-1 3-1,3-3 0,1 0 0,-1-3 0,6 1 0,-4-7 0,7 3 0,0-3 0,0 0 0,2 0 1,0-1-1,0-1 0,2 2 0,7 2 0,-4-4 0,1 2 0,-1-2 0,4 3 1,4-3-1,-2 2 0,4-5 1,-1 3-1,7-2 0,-1 0 1,0 2-1,0 0 0,-2 2-1,-1-2 1,-6 2 0,-6 1 0,-6-1 0,-7-2 1,-5-4-1,-9 1 1,-15-1 0,-9 2 0,-11-1 0,-13 1 0,-12 0 0,-8 2 0,-24 0 0,20-4 1,-20 4-1,0 0-1,0 0 1,0 0 0,0 0 0,0 0 0,-8-20-1,8 20 0,0 0 0,0 0 0,-11-16 0,11 16 0,-18-17 0,18 17 0,-29-20 0,7 6 0,-6-5-1,-3-1 1,-2 2 0,-2-2 1,-6-4-1,1 4 0,1 2 0,-1-1 0,1 5 0,-1-1 0,1 2 1,2-1-2,3 5 2,0-2-1,7 1 0,5 7 0,5-1 1,17 4-1,-24-9 0,24 9 0,0 0 0,0 0 1,0 0-1,0 0 0,0 0 0,0 0 0,0 0 0,0 0 0,-5 18 1,5-18-1,16 20 0,3-5 1,3 1-1,13 5 0,7 2-1,10 5 1,1-5 0,13 3-1,2 0 1,7-4 0,-1 1 0,-4-4 0,-8-7-1,-8 3 1,-5-6 0,-8 2 0,-16 0 0,-25-11 0,17 15 0,-17-15 0,-19 16 0,5-10 0,-6 1 0,-6 0 0,2 2 0,-7 10 0,-6-1 0,0 9 1,-3 6-2,-8 4 1,-2-4 0,4 5 0,-3-1 0,5-6 0,7-4-1,4-8-1,7-5-2,-7-19-10,33 5-25,-29 3-1,29-3 0,-21-11-2</inkml:trace>
</inkml:ink>
</file>

<file path=ppt/ink/ink17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8 742 1,'-7'-20'7,"7"20"1,0 0-3,10-10-2,-10 10-1,0 0-1,0 0 2,0 0 0,0 0 3,0 0 1,0 0 2,0 0 0,6 11 1,-6-11-1,0 0-1,0 0-2,0 0-1,7 11-2,-7-11-1,0 0-1,6 12 0,-6-12 0,0 0 1,0 0 1,8 11 0,-8-11-1,0 0 1,12 8 0,-12-8-1,11 10 0,-11-10-1,10 13-1,-10-13 0,10 15 1,-10-15-1,9 13 0,-9-13 1,11 13-1,-11-13 1,13 14-1,-13-14 0,15 16 1,-15-16-1,13 18 1,-7-4-1,0-4 2,-1 3-2,-5-13 1,7 21 0,-7-21 1,7 21-2,-7-21 1,10 14 0,-10-14-1,19 13 1,-5-6-1,0-1 1,1 1-1,0-1 0,0 1 1,-1 0-1,2 1 0,-6 1 1,2-2 0,0 1 0,1-2 0,2 0 0,1-2 1,0 0-1,-1-3 1,3 2-1,-4-3 1,-1 2-1,-13-2 0,19 4 1,-19-4-1,14 7-1,-14-7 1,13 7-1,-13-7 1,15 7-1,-15-7 0,22 5 0,-9-1 0,-2-2 0,2 4 0,0-1 0,0 2 0,0 1 0,0 1 0,0 2 0,3-3 0,0 0 0,2 2 0,-2-3-1,3-2 1,0 2 0,-1 1 0,-2-1 0,0 2 0,-1 0 0,1 2 0,1-2 0,3 3 0,1-1 0,0-2 0,3 0 0,1-2 0,1 0 0,0 0 0,0-1 0,-3 4 0,2-3 0,-3 1 0,3 1 0,-1-1 0,0 2 1,-1 0-1,3-3 0,-4 2 0,2 0 1,-4-1-1,0-1 0,-1-1 0,-3 2 0,0-2 0,-3 1 1,0-2-1,3 3 0,1-3 0,0 3 0,2-2 0,2 1 0,1 0 0,0 0 0,-1 0 0,0 1-1,-3 0 1,-1 2 0,-1 0 0,-1 1 1,1-2-1,-1 2 0,-1-4 0,3 1 0,-4-2 0,0-2 1,0-1-1,-3-1 0,3 3 1,-13-5-1,21 12 2,-9-9-2,1 8 1,1-3-1,4 1 2,0 1-3,-1-2 2,1 0-1,0-5 0,-2 5 0,1-6 0,-3 2 1,0-1-1,0 1 0,2-1 0,-1 0 0,-2 0 0,1-1 1,-1 2-1,0-1 0,-1 1 0,-12-4 1,19 7-1,-19-7 1,14 8-1,-14-8 0,15 8 1,-15-8-1,18 6 0,-18-6 1,20 7-1,-10-4 0,-10-3 1,20 6-1,-20-6 0,17 8 0,-17-8 1,17 7-1,-17-7 0,12 8 0,-12-8 0,12 6 0,-12-6 0,0 0 0,12 8 0,-12-8 0,0 0 0,13 9 0,-13-9 0,0 0 0,13 9 1,-13-9-1,0 0 0,13 9 0,-13-9 0,0 0 0,15 7 0,-15-7 0,0 0 0,10 7 0,-10-7 0,0 0 1,12 7-1,-12-7 0,0 0 0,11 10 0,-11-10 0,10 7 1,-10-7-1,12 4 0,-12-4 0,11 5 1,-11-5-1,13 5 0,-13-5 0,14 4 1,-14-4-1,20 4 1,-20-4-1,21 3 0,-10-1 0,0 0 1,0 0-2,-11-2 1,17 6 0,-17-6 0,14 6 1,-14-6-1,13 5 0,-13-5 0,16 3 0,-6 0 0,3-3 1,-3 2-1,0 0 0,2 2 0,-12-4 0,15 4 0,-15-4 0,15 4 0,-15-4 0,11 5 0,-11-5 0,16 3 0,-16-3 1,19 1-1,-19-1 0,20 1 0,-10 1 0,-10-2 0,20 2 0,-8-2 0,-2 1 0,1 0 1,2 1-2,0-2 1,0 0 1,0 0-1,0 0 0,0 2 0,0-1 0,0-1 0,-1 4 0,-3-4 0,3 3 0,1-2 0,0 3 0,1-3 0,0 1 1,0-2-1,2-1 0,-2 1 0,2-2 1,-4 1-1,1-2 0,-1 1 0,1 2 0,0-2 0,0 2 0,1-2 0,1 0 0,2-1 0,-1 0 0,1 2 0,-1-4 0,0 1 0,-1 0 0,-1-1 0,-1 2 1,-13 3-1,20-7 0,-8 2 0,0 2 0,1-3 0,0 1 0,1-1 0,-1 2 0,2-2 0,1 1 0,-3 1 0,-3 1 0,3 1 0,-1-2 0,2-1 0,-1 2 0,1-3 0,-1-1 0,1-1 0,-1 1 0,-1-1 1,0 0-1,-2 1 0,-10 7 0,19-11 0,-8 4 0,0 2 0,-1-2 1,2 2-2,-1-2 2,-1 0-1,1 0 0,2 0 0,-13 7 0,21-15 1,-10 3-1,-2 0 0,2 1 1,-1 0-1,2-1-1,-1 0 2,3-1-2,-2 1 2,2 3-3,0-2 3,-1 0-3,1 1 3,-1-1-1,-1 1 0,-2-2 0,1 0 0,-2-1 0,3 1 1,-1-1-1,1-1 0,-1-1 0,4 0 0,-1 1 0,0 0 0,-1 1 0,2-1 0,-2 1 0,-3-1 0,0-1 0,1-2 0,-1 0 1,1-2-1,0-3 0,3-2 0,0 1 1,2-1-1,1 1 0,-1 2 0,0 0 0,0 0 0,-3 3 1,0 1-1,0-2 0,0 2 0,-1-3 1,2 4-1,0-3-1,2 0 1,-1 2-1,0-2 1,1-1 0,0-1 0,-1 0-1,-2 1 1,2 0 0,-4 0 0,1-1 0,1 0 1,-2 1-1,0 4 0,2-2 1,0-1-1,0-1 1,4 0-1,-3 0 1,-1-2-1,2-1 0,-3 0 0,0 0 1,0-3-1,1 2 0,-3 0 0,3 1 0,0-1 0,0 1 1,0-1-1,0 2 0,0 0 0,0-2 0,1 3 0,2 0 1,-3 1-1,0 1 0,2 3 0,-3 1-1,1 1 1,-2 1-1,0 1 0,0 0 0,0 1 1,2-1-1,0 2 0,5 0 1,-4-1 0,5 1-1,0-1 1,0 1 0,0-1 0,-2 2 0,0-1 0,-1 2 0,0 0 0,-2 2 0,0-1 0,1 4 0,1-1 0,1-2 0,3 3 0,0-2 1,0 0 0,0-1 0,-2 2-1,-2 0 1,-2 1 0,-1 0-1,-13 3 0,14-2 0,-14 2 0,12 1 0,-12-1 0,17 3 0,-5-2 0,1 0 0,0 0 0,1-1 0,1 0 0,0 0 0,1 1 0,-1-1 0,0 0-1,0 1 1,-1-1 0,1 4 0,0-1 0,-1 1 0,-1-1 0,-2 2 0,1 1 0,1 0 0,-13-6 0,20 15 0,-8-8 0,-2 4 0,2-2 0,0 0-1,2 3 1,-1-2 0,0-1 0,0 0 0,-1 1 0,1-1 0,-3 0 0,0 2 0,-10-11 1,19 21 0,-7-13-1,-12-8 1,15 20 0,-8-9 0,-7-11-1,13 13 2,-13-13-2,14 15 0,-14-15 0,17 15 0,-17-15 0,14 14 0,-14-14 0,14 16 0,-14-16 0,12 15 0,-12-15 0,9 16 0,-9-16 0,10 20 0,-10-20 0,8 20-1,3-8 3,-4-2-2,3 2 1,1 0 1,0 0-1,-2-3 0,-1 1 0,3 2 1,-6 0-2,2 0 1,-6-1-1,4 3 0,-2-1 0,2 3 0,2-1 0,-1-1 0,0 1 0,1-2 0,-3-1 1,0-1-1,1 0 0,-5-11 0,8 19 0,-8-19 0,7 16 0,-7-16 0,9 19 0,-9-19 0,9 19 0,-9-19 0,9 19 1,-1-9-1,1 2 0,-2 0 0,0-1 0,3-1 0,-1 1 0,-9-11 0,14 19 0,-14-19 0,10 19 0,-10-19 0,9 16 0,-9-16 0,8 17 0,-8-17 0,11 15 0,-11-15 0,15 15 0,-15-15 1,16 15-1,-16-15 0,11 18 0,-6-7 0,-5-11 0,7 18 1,-7-18-1,12 18 1,-12-18-2,8 14 2,-8-14-1,13 12 1,-13-12-1,0 0 0,10 13 0,-10-13 0,0 0 0,7 9 0,-7-9 0,10 12 0,-10-12-1,12 13 1,-12-13 0,13 16 0,-13-16 1,14 18-2,-14-18 1,10 15 0,-10-15 0,6 17 0,-6-17 0,7 17 0,-7-17 0,7 21 0,-1-10 0,1 1 0,-1 4 0,1-2 0,-1 0 0,3-2 0,-2 2 0,-1-3 0,2 0 0,-3 1 0,2-2 0,-7-10 0,15 21 0,-9-7-1,0-1 2,0 1-1,-2 0 0,0 2 0,1-2 0,-1-1 0,-1 0 0,0-3-1,2 2 1,0 0 0,-5-12 0,14 19 0,-7-7 0,-1 1 0,-2-1 0,2 1 0,0 0 0,-3 0 0,1-1 0,0 0-1,-1-1 1,-3-11 0,12 18 0,-12-18 0,8 16 0,-8-16 0,4 10 0,-4-10 0,6 13-1,-6-13 1,6 17-1,-6-17 3,9 17-3,-9-17 2,10 15-1,-10-15 1,8 18-1,-8-18 1,8 18-1,-3-8 0,-5-10 0,12 20 0,-12-20 0,10 18 0,-10-18 0,11 16 0,-11-16 0,8 15 0,-8-15-1,5 16 1,-5-16 0,5 14 0,-5-14 0,5 15 0,-5-15 0,9 17 0,-5-6 0,1 1 0,2 1 0,1 2-1,1 1 1,0 3 0,-1 2 0,3 3 0,2 1 1,-4 2-1,0 0 1,-2 3-1,-1-3 0,4 3-1,-4-8-4,11 10-24,-11-14-10,5 0 3,-4-6-4</inkml:trace>
</inkml:ink>
</file>

<file path=ppt/ink/ink17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7:01.76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344 198 1,'0'0'0,"-7"-23"13,7 23 5,25-10-9,-25 10 2,17-23 4,-19 6 2,2 17 1,11-24-1,-11 24 0,11-29-3,-11 29-4,11-25-3,-11 25-1,9-30-1,-9 30-1,6-18 0,-6 18-2,0 0 0,0 0 0,0 0 0,0 0-1,-26 7 0,13 14 0,-3 4-1,-8 8 1,-6 4 0,-3 8 0,-7 3 0,-1 8 0,1 3 0,0-8 0,3-3 0,7 1 0,5-14-1,8-4 1,4-11 0,13-20 0,0 0 0,0 0 0,-3-33 0,14 2 0,1-9 0,9-8 0,8-5-1,2 0 0,8-3-1,-2 2 1,1 7 0,1 5 0,-2 7 0,-6 8 0,-4 7-1,1 9 2,-8 5-1,0 12 0,1 3 0,-1 11 0,4 2 0,3 7 0,3 6 1,3 1-1,5 3 1,-1 3-1,2 4 0,-1-6 0,-1 0 0,-4-2 0,0-8 0,-5-3 0,-2-5 0,-6-7 1,-4-8-2,-16-7-3,32-2-31,-32 2-2,-6-16-1,6 16-1</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6:30.68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670.8">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1622.4">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0,43-2,-30 0,-13 2,13-1,-11 2,-2-1,4 0,0 1,-4-1,2 1,-3-1,1 0,1 0,1 0,-2 0,2 0,-2 0,1 0,-1 0,1 1,-1-2,0 1,0 0,0 0,0 0,0 0,0-2,-2 1,2 1,-1-1,1 1,0 0,-1 0,1-1,0 1,0 1,0 0,0-1,0 1,1-2,-1 1,-1-1</inkml:trace>
  <inkml:trace contextRef="#ctx0" brushRef="#br0" timeOffset="780">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3931.2">1374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5,0-3,-1-2,2 5,-1-3,-1-2,3 5,-3-3,0-2,1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3:34.07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1176 0,'0'0,"0"0,0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22,-2 10,12-32,-11 27,-3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3-25T09:44:00.44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7 308 55,'-13'0'34,"13"0"1,0 0-1,0 0-17,-14 6-10,14-6-2,0 0-1,16 8-1,-3-9-1,7 1 0,2 0-1,11 0 1,2-2-1,10-1 0,6 1-1,2-1 1,4 0-1,4 1 1,3-2-1,4 0 1,1-3-1,8-3 1,1 2-1,6 1 1,1-3-1,-1 0 1,2 1-1,1 0 1,-2 1-1,-1 0 1,0 0-1,-1 2 0,2-4 0,0 4 0,1-1 0,1 2 0,0-2 1,1 5-1,-1 2 0,0-4 0,3 3 0,4 0 0,-4 1 0,1 0 0,2-3 1,-3 1-1,-2 0 0,-3 2 0,-3-3 1,-3 5-1,0-5 0,-3 0 1,0 3-1,-3-1 0,1 1 0,2 1 0,0-1 0,-1 0 1,0 0-1,-1 6 0,1-4 0,3 2 0,-2-1 1,-3 1-1,0 3 0,1 0 0,-2 1 0,-3 0 0,-1 1 0,1-1 1,-2 2-1,3-2 0,-1 0 0,1-3 0,3 2 0,-2-6 0,4 3 0,1-3 0,0 1 0,1-1 1,-1 0-1,2-1 0,0 1 0,5 2 0,-3-3 0,1 2 0,-1-2 0,3 2 1,3-2-1,-2 1 0,3-3 1,0 2-1,3-1 0,1-1 1,0 2-1,-1 0 0,-1 2-1,0-2 1,-5 1 0,-4 1 0,-3 0 0,-7-2 1,-2-3-1,-5 1 1,-11-1 0,-6 1 0,-7 0 0,-10 1 0,-7-1 0,-6 2 0,-16 0 0,13-3 1,-13 3-1,0 0-1,0 0 1,0 0 0,0 0 0,0 0 0,-5-14-1,5 14 0,0 0 0,0 0 0,-7-11 0,7 11 0,-13-13 0,13 13 0,-19-14 0,3 4 0,-2-4-1,-3 0 1,-1 1 0,-2-1 1,-4-3-1,2 2 0,-1 3 0,0-2 0,0 4 0,1-1 0,0 2 1,1-1-2,1 3 2,2 0-1,4-1 0,3 6 0,3-1 1,12 3-1,-16-6 0,16 6 0,0 0 0,0 0 1,0 0-1,0 0 0,0 0 0,0 0 0,0 0 0,0 0 0,-3 13 1,3-13-1,11 14 0,1-3 1,3 0-1,9 4 0,4 2-1,7 3 1,1-4 0,8 3-1,3 0 1,3-4 0,0 2 0,-3-4 0,-6-4-1,-4 2 1,-4-5 0,-5 2 0,-11 0 0,-17-8 0,11 11 0,-11-11 0,-12 11 0,2-7 0,-4 1 0,-3 0 0,1 2 0,-5 6 0,-4 0 0,0 7 1,-2 3-2,-5 4 1,-2-4 0,3 5 0,-2-2 0,3-4 0,5-2-1,3-7-1,4-3-2,-4-13-10,22 3-25,-19 2-1,19-2 0,-14-8-2</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3:35.9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20 0,'0'0,"0"0,0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8,1-30,0 14,1 1,-1-15,1 13,0 2,-1-15,11 102,-9-80,-2-22,2 12,-2-11,0-1,0 2,1-1,-1-1,2 2,-1-1,-1-1,28 44,-28-44,7 9,-7-9,10 9,-3-6,-7-3,9 4,-3-2,-6-2,10 0,-5-2,-5 2,7-2,-3 0,-4 2,7-2,-5 1,-2 1,5-1,-3 1,-2 0,7-2,-3-2,-4 4,4-4,-4 4,0-2,0 2,2-6,0 3,-2 3,3-5,-2 3,-1 2,1-3,0 2,-1 1,3 0,0 0,-3 0,5-1,-2-2,-3 3,10-6,-4 3,-6 3,9-6,-3 2,-6 4,11-8,-5 3,-6 5,11-10,-6 5,-5 5,10-10,-2 5,-8 5,14-7,-6 3,-8 4,9-6,-6 2,-3 4,4-3,-4 3,1-1,-1 1,0 0,0 0,0 0,-10 5,9-3,1-2,0 0,0 1,0-1,-10 3,8-4,2 1</inkml:trace>
  <inkml:trace contextRef="#ctx0" brushRef="#br0" timeOffset="1060.7592">46 120,'0'0,"0"0,0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0,-1 3,1-3,0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0,9-4,-9 4,0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0,5 2,-5-2,0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0,4-2,-4 2,0 0,0 0,0 0,0 0,0 0,0 0,0 0,0 0,0 0,0 0,0 0,0 0,0 0,0 0,4 0,-4 0,0 0,0 0,0 0,0 0,0 0,0 0,0 0,0 0,0 0,0 0,0 0,0 0,0 0,0 0,0 0,0 0,0 0,0 0,0 0,0 0,0 0,0 0,0 0,0 0,0 0,0 0,0 0,0 0,0 0,0 0,0 0,0 0,0 0,0 0,0 0,0 0,0 0,0 0,0 0,0 0,0 0,0 0,0 0,0 0,0 0,0 0,0 0,0 0,0 0,0 0,0 0,0 0,0 0,3 0,-3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0,4-2,-4 2,0 0,0 0,0 0,0 0,0 0,0 0,0 0,0 0,0 0,0 0,0 0,0 0,0 0,0 0,0 0,0 0,0 0,1-1,-1 1,0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0,-6 0,0 0,0 0,0 0,0 0,0 0,6 0,-6 0,0 0,0 0,0 0,0 0,0 0,0 0,0 0,0 0,0 0,4 0,-4 0,0 0,0 0,1 0,-1 0,0 0,0 0,0 0,25 1,-18-1,-7 0,0 0,0 0,0 0,0 0,0 0,0 0,0 0,13 1,-13-1,0 0,7 3,-7-3,0 0,12 1,-7-2,-5 1,6 0,-3-1,-3 1,4-1,-1 2,-3-1,4 1,-2 0,-2-1,1 1,-1-1,-1-1,1 1,-1-1,2 2,-1-1,0 1,-1-1,1 0,-3-1,1 0,2 1,-1 0,2-1,-1 1,-2-2,0 1,2 1,-2-1,3 3,-1-2</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9:19.16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1046 16,'0'0,"0"0,0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0,-9-1,9 1,0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20,-1-20,0 0,0 0,0 0,0 0,0 0,0 0,0 0,0 0,0 0,0 0,0 0,0 0,0 0,0 0,0 0,0 0,0 0,0 0,0 0,0 0,0 0,0 0,0 0,0 0,0 0,0 0,0 0,0 0,0 0,0 0,0 0,0 0,0 0,0 0,0 0,0 0,2 3,-2-3,0 0,0 0,0 0,0 0,0 0,0 0,0 0,0 0,0 0,0 0,0 0,0 0,0 0,0 0,0 0,0 0,0 0,0 0,0 0,0 0,0 0,0 0,0 0,0 0,0 0,0 0,0 0,0 0,0 0,0 0,0 0,0 0,0 0,0 0,0 0,0 0,0 0,1 1,-1-1,0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4,0-4,0 0,0 0,0 0,0 0,0 0,0 0,0 0,0 0,0 0,0 0,0 0,0 0,0 0,0 0,0 0,0 0,0 0,0 0,0 0,0 0,0 0,0 0,0 0,0 0,0 0,0 0,0 0,0 0,0 0,0 0,0 0,0 0,0 0,0 0,0 0,0 0,0 0,0 0,0 0,0 0,0 0,0 0,0 0,0 0,0 0,0 0,0 0,0 0,0 0,-1 0,1 0,0 0,0 0,0 0,0 0,0 0,0 0,0 0,0 0,0 0,0 0,0 0,0 0,0 0,0 0,0 0,0 0,0 1,0-1,0 0,0 0,0 0,0 0,0 0,0 0,0 0,0 0,0 0,0 0,0 0,0 1,0-1,0 0,0 0,0 0,0 0,0 0,0 0,0 0,0 0,0 0,0 0,0 0,0 0,0 0,0 0,0 0,0 0,0 0,0 0,0 0,0 0,0 0,-2 3,2-3,0 0,0 0,0 0,0 0,0 0,0 0,0 0,0 0,-1 2,1-2,0 0,0 0,0 0,0 0,0 0,0 0,0 0,0 0,0 0,-1 5,1-5,0 0,0 0,0 0,0 0,0 0,-3 11,3-11,0 0,0 0,0 0,0 0,0 0,0 0,0 0,0 0,0 0,-7 22,7-22,0 0,0 0,-11 28,11-28,0 0,0 0,0 0,-8 22,-3 8,11-30,0 0,0 0,0 0,0 0,0 0,0 0,0 0,0 0,0 0,-5 15,5-15,0 0,0 0,-6 21,6-21,0 0,0 0,0 0,-5 21,-2 5,7-26,-4 15,-4 4,8-19,-7 16,7-16,-8 22,8-22,-8 18,0 6,8-24,-8 21,-3 6,11-27,-7 22,-3 6,10-28,-7 21,-3 6,10-27,-5 18,1 8,4-26,-2 15,0 3,2-18,-3 17,-4 6,7-23,-6 17,6-17,-9 25,9-25,-7 16,-3 3,10-19,-8 17,-2 6,10-23,-7 19,-2 7,9-26,-7 19,0 8,7-27,-7 23,-1 7,8-30,-4 20,-3 4,7-24,-4 15,-1 4,5-19,-7 20,-2 6,9-26,-8 23,-3 9,11-32,-4 15,-3 5,7-20,-4 14,-1 7,5-21,-3 12,-2 4,5-16,-3 14,3-14,-6 19,6-19,-4 17,-2 5,6-22,-5 19,-2 6,7-25,-5 13,0 6,5-19,-8 21,0 8,8-29,-9 23,-1 7,10-30,-6 21,-3 6,9-27,-8 23,-1 8,9-31,-8 24,8-24,-8 30,8-30,-7 24,-3 9,10-33,-7 20,-1 6,8-26,-4 16,-3 4,7-20,-5 17,-1 9,6-26,-3 15,3-15,-3 19,3-19,-2 11,-1 3,3-14,-3 14,1 10,2-24,-2 12,0 5,2-17,-1 10,-1 4,2-14,-2 14,2-14,-2 18,2-18,-1 10,-2 3,3-13,-2 13,-1 3,3-16,-2 12,1 3,1-15,-3 14,0 4,3-18,-3 18,-2 3,5-21,-5 19,-3 5,8-24,-5 15,-1 6,6-21,-4 11,4-11,-4 15,4-15,-3 12,-1 6,4-18,-2 13,-2 6,4-19,-2 9,1 0,1-9,-2 13,0 7,2-20,-1 13,-1 5,2-18,-5 23,-3 7,8-30,-4 16,0 5,4-21,-4 15,0 5,4-20,-4 15,1 5,3-20,-3 16,-2 3,5-19,-4 18,-1 7,5-25,-4 16,0 5,4-21,-4 16,4-16,-4 22,4-22,-4 15,-1 4,5-19,-5 15,-1 6,6-21,-4 17,-1 4,5-21,-4 15,-1 6,5-21,-2 13,-2 5,4-18,-4 16,-1 4,5-20,-3 12,0 2,3-14,-2 11,2-11,-3 13,3-13,-2 11,0 5,2-16,-3 16,-1 5,4-21,-3 13,-2 4,5-17,-3 12,-2 5,5-17,-4 15,0 5,4-20,-4 12,0 2,4-14,-3 11,0 4,3-15,-4 15,4-15,-4 22,4-22,-4 16,-1 6,5-22,-3 15,-2 4,5-19,-3 13,-2 4,5-17,-3 14,-3 5,6-19,-5 20,-2 3,7-23,-4 13,-1 3,5-16,-3 12,-3 5,6-17,-4 12,4-12,0 0,-4 18,4-18,-4 13,0 5,4-18,-3 13,0 3,3-16,-3 13,-1 4,4-17,-1 10,-3 3,4-13,-4 15,-2 5,6-20,-3 14,-2 3,5-17,-4 16,-2 5,6-21,-4 15,4-15,-6 21,6-21,-4 10,0 6,4-16,-2 12,-2 5,4-17,-3 9,0 5,3-14,-12 53,12-52,0-1,-1 5,1-3,0-2,0 5,0-4,0-1,-2 6,2 1,0-7,-15 94,13-83,2-11,-2 12,2-7,0-5,-1 7,-1-1,2-6,0 1,0-1,0 0,-4 19,4-15,0-4,-2 6,2-6,0 4,0-4,-2 6,1 0,1-6,-2 9,2-5,0-4,0 6,-1-5,1-1,0 3,0-2,0-1,0 3,0-1,0-2,0 3,0-1,0-2,0 1,0-1,0 0,0 1,0-1,0 1,0-1,-1 2,0-1,1-1,0 2,0 0,0-2,0 2,0-1,0-1,-1 2,1-3,0 1,0 1,1 0,-1-1,0 0,0 0,0 0,-1 2,2 0,-1-2,0 2,0-2,0 1,0-1,0 0,0 2,0-2,0 0,0 0,0 1,0-1,-2 0,2 0,0 0,0 1,0 1,0-2,1 2,-1-2,0 0,0 1,1 1,-1-2,1 3,-2-3,1 0,0 0,0 0,0 1,0-1,0 0,0 1,-2-1,2 0,-1 1,0-1,1 0,-1 2,0-1,1-1,0 2,0-1,0-1,1 1,-1-1,0 0,0 0,0 0,0 0,-1 2,1 0,0-2,0 2,0-2,0 1,0-1,0 2,0-1,0-1,0 0,0-1,0 1,1 1,-2-1,1 0,0 0,0 2,0-2,0 0,0 0,0 0,0 0,0 0,0 0,0 0,0 2,0-4,0 2,0 0,0-1,0 1,0-1,0 1,0 0,0 0,0 0,0 0,0 0,-1 0,1 0,0-1,0 1,0 0,0-1,0 1,1 2,-1-2,0 0,0 0,0 0,0-1,1 1,-1 0,0 0,0-1,0 1,-1-1,1 1,0 0,-1-2,1 2,-1-2,1 2</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8:44.59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0 508,'0'0,"0"0,0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8,1-8,0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0,2 0,-2 0,0-2,0 2,0 0,0 0,0 0,0 0,0 0,0 0,0 0,0 0,0 0,0 0,0 0,0 0,0 0,0 0,0 0,0 0,0 0,0 0,0 0,0 0,0 0,0 0,0 0,0 0,0 0,0 0,0 0,0 0,0 0,0 0,0 0,0 0,0 0,0 0,0 0,0 0,0 0,0 0,0 0,0 0,0 0,0 0,0 0,0 0,0 0,0 0,0 0,0 0,0 0,0 0,0 0,0 0,0 0,0 0,0 0,0 0,0 0,0 0,0 0,0 0,0 0,0 0,0 0,0 0,0 0,0 0,0 0,0-1,0 1,0 0,0 0,0 0,0 0,0 0,0 0,0 1,0-1,0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0,0-1,0 1,0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0,1 0,-1 0,0 0,0 0,0 0,0 0,0 0,0 0,0 0,0 0,0 0,0 0,0 0,0 0,0 0,0 0,0 0,0 0,0 0,0 0,0 0,0 0,0 0,0 0,0 0,0 0,0 0,0 0,0 0,0 0,0 0,0 0,0 0,0 0,0 0,0 0,0 0,0 0,0 0,0 0,0 0,0 0,0 0,0 0,0 0,0 0,0 0,0 0,0 0,0 0,0 0,0 0,1-1,-1 1,0 0,0 0,0 0,0 0,0 0,0 0,0 0,0 0,0 0,0 0,0 0,0 0,0 0,0 0,0 0,0 0,0 0,0 0,0 0,0 0,0 0,0 0,0 0,0 0,0 0,0 0,0 0,0 0,0 0,0 0,0 0,0 0,0 0,0 0,0 0,2-2,-2 2,0 0,0 0,0 0,0 0,0 0,0 0,0 0,0 0,0 0,0 0,0 0,0 0,0 0,0 0,0 0,2-1,-2 1,0 0,0 0,0 0,0 0,0 0,0 0,0 0,0 0,0 0,0 0,0 0,0 0,0 0,0 0,0 0,0 0,0 0,0 0,5-2,-5 2,0 0,0 0,0 0,0 0,0 0,0 0,0 0,0 0,0 0,0 0,0 0,0 0,3 0,-3 0,0 0,0 0,0 0,0 0,0 0,0 0,0 0,0 0,0 0,0 0,0 0,0 0,0 0,0 0,0 0,0 0,0 0,0 0,0 0,0 0,0 0,0 0,0 0,4-1,-4 1,0 0,0 0,0 0,0 0,0 0,0 0,0 0,0 0,0 0,3-2,-3 2,0 0,0 0,0 0,0 0,0 0,0 0,0 0,0 0,0 0,0 0,0 0,0 0,0 0,0 0,0 0,0 0,0 0,8-7,-8 7,7-5,-7 5,0 0,0 0,0 0,0 0,0 0,0 0,0 0,0 0,0 0,0 0,0 0,15-12,-15 12,0 0,0 0,0 0,0 0,0 0,0 0,0 0,11-7,-11 7,0 0,0 0,0 0,20-9,-10 4,-10 5,0 0,0 0,0 0,0 0,0 0,0 0,0 0,18-12,-18 12,0 0,10-10,-10 10,0 0,19-17,-5 7,-14 10,27-21,-10 8,-17 13,28-18,-13 8,-15 10,24-15,-12 6,-12 9,20-13,-9 8,-11 5,20-11,-9 3,-11 8,21-12,-8 4,-13 8,23-13,-10 7,-13 6,23-12,-11 6,-12 6,19-11,-8 5,-11 6,17-11,-5 4,-12 7,21-11,-9 6,-12 5,22-11,-9 4,-13 7,21-13,-8 6,-13 7,20-12,-9 8,-11 4,20-9,-10 3,-10 6,18-11,-8 6,-10 5,18-9,-8 3,-10 6,16-7,-7 4,-9 3,14-7,-6 4,-8 3,15-8,-15 8,8-3,-8 3,17-4,-6 2,-11 2,19-5,-8 2,-11 3,17-7,-7 3,-10 4,15-5,-6 4,-9 1,14-3,-7 1,-7 2,14-3,-6 2,-8 1,15-4,-6 2,-9 2,13-4,-13 4,9-2,-9 2,13-2,-7-2,-6 4,10-2,-4 1,-6 1,9 0,-3 0,-6 0,10 0,-3 0,-7 0,12 1,-5 1,-7-2,0 0,10 1,-5-1,-5 0,10-1,-3 1,-7 0,9-1,-4 2,-5-1,10 2,-5 0,-5-2,4 0,-4 0,0 0,22 7,-13-4,-9-3,13 6,-7-4,-6-2,11 2,-11-2,5 1,-5-1,3 0,-3 1,0-1,17 11,-10-6,-7-5,10 8,-5-4,-5-4,8 4,-4-2,-4-2,5 4,-1-2,-4-2,5 4,-2-4,-3 0,6 2,-2 1,-4-3,6 4,-6-4,2 3,-2-3,5 4,-4-3,-1-1,5 4,-2-1,-3-3,4 3,-2-3,-2 0,3 1,0 2,-3-3,4 2,-4-2,4 3,-4-3,4 3,-1-1,-3-2,5 6,-1-5,-4-1,4 4,-1-2,-3-2,5 4,-1-1,-4-3,4 2,-2-1,-2-1,0 1,1-1,-1 0,9 11,-5-8,-4-3,4 3,-4-3,1 1,-1-1,3 5,1-2,-4-3,5 5,-2-4,-3-1,1 1,0-1,-1 0,10 11,-6-7,-4-4,5 5,-1-2,-4-3,2 3,-1-3,-1 0,12 15,-7-10,-5-5,3 5,-3-5,0 0,1 1,0 0,-1-1,2 2,-2-1,0-1,2 3,0-1,-2-2,39 50,-30-39,-9-11,5 6,-5-6,1 0,-1 0,19 25,-12-18,-7-7,4 6,-4-6,0 0,2 2,-1-1,-1-1,1 2,0-1,-1-1,3 3,-3-2,0-1,41 47,-31-37,-10-10,6 6,-6-6,0 0,1 2,-1-2,1 1,-1-1,1 1,0 1,-1-2,3 3,-1-1,-2-2,3 5,8 7,-11-12,5 5,-3-2,-2-3,52 60,-41-48,-11-12,6 7,-5-6,-1-1,1 0,0 1,-1-1,1 2,0-1,-1-1,2 2,-1-1,-1-1,38 40,-28-31,-10-9,4 5,-3-5,-1 0,1 1,-1-1,0 0,2 2,-2-2,0 1,0-1,4 3,-4-3,0 0,38 43,-29-34,-9-9,5 5,-5-5,0 0,1 2,0-1,-1-1,29 30,-20-23,-9-7,5 5,-5-4,0-1,2 2,-1-1,-1-1,3 3,-3-3,0 0,2 2,-2-2,3 3,-2-1,-1-2,4 4,-2-3,-2-1,57 57,-44-45,-13-12,13 12,-10-9,-3-3,2 2,-2-2,1 0,-1 0,0 1,1 0,-1-1,1 1,1-1,-2 0,3 4,-2-4,-1 0,47 41,-35-30,-12-11,6 5,-5-5,-1 0,2 2,-1-2,-1 0,2 2,-1-1,-1-1,3 2,-3-2,2 2,-2-2,3 2,-1 0,-2-2,4 3,2 1,-6-4,7 6,3 2,-10-8,64 48,-50-41,-14-7,16 8,-16-8,6 3,-6-3,8 3,-4-1,-4-2,8 3,-4-3,-4 0,6 2,-3-2,-3 0,2 0,-1 0,-1 0,12 3,-6-4,-6 1,8 0,-3 0,-5 0,9 0,-3 1,-6-1,10 0,-6-3,-4 3,7-2,-2 2,-5 0,7 1,-7-1,5 2,-5-2,8-1,-3-1,-5 2,4 0,-4 0,0 0,23 5,-16-5,-7 0,10-1,-6-2,-4 3,8-1,-3 0,-5 1,8-1,-2 1,-6 0,8-1,-3 0,-5 1,9-3,-9 3,3-4,-3 4,8-3,-4 4,-4-1,8-1,-6-2,-2 3,8-5,-2 4,-6 1,11-3,-6 0,-5 3,8-7,-2 3,-6 4,11-7,-5 4,-6 3,5-3,-5 3,0 0,25-7,-25 7,7-7,-7 7,4-5,-3 5,-1 0,21-11,-13 7,-8 4,10-7,-6 2,-4 5,8-9,-2 4,-6 5,8-6,-3 3,-5 3,6-5,-3 3,-3 2,4-5,-3 1,-1 4,3-2,0 2,-3 0,2-4,-2 1,0 3,3-5,0 1,-3 4,5-6,-1 3,-4 3,4-5,-1 0,-3 5,4-6,-4 6,4-2,-4 2,7-7,-1 1,-6 6,9-10,-4 2,-5 8,13-13,-4 6,-9 7,18-16,-9 5,-9 11,15-21,-7 9,-8 12,12-22,-5 10,-7 12,13-17,-4 7,-9 10,15-19,-15 19,10-12,-10 12,21-20,-4 9,-17 11,27-24,-13 7,-14 17,22-26,-12 13,-10 13,19-17,-8 8,-11 9,18-15,-18 15,9-10,-9 10,15-18,-6 8,-9 10,17-14,-9 7,-8 7,16-10,-8 5,-8 5,12-9,-5 4,-7 5,10-8,-5 5,-5 3,10-7,-6 3,-4 4,8-7,-2 4,-6 3,10-4,-10 4,5-3,-5 3,9-5,-4 1,-5 4,7-5,-2 0,-5 5,8-5,-3 1,-5 4,11-4,-5 2,-6 2,11-5,-6-1,-5 6,12-7,-4 3,-8 4,14-6,-7 3,-7 3,10-3,-5 1,-5 2,10-1,-5-1,-5 2,9-2,-4 1,-5 1,10-3,-4 3,-6 0,11-1,-6-1,-5 2,11-3,-11 3,6-2,-6 2,12-3,-5 3,-7 0,5 0,-5 0,0 0,22 1,-16-2,-6 1,11-1,-5 0,-6 1,9-1,-5 1,-4 0,4 0,-4 0,0 0,2 1,-1-1,-1 0,2 1,-2-1,2 0,-2 0,2 0,-1 0,-1 0,46 8,-34-7,-12-1,12 1,-8-2,-4 1,7-1,-3 2,-4-1,9 2,-6-1,-3-1,7 2,-4-2,-3 0,6 0,-3-1,-3 1,2 0,-2 0,0 0,0 1,1-1,-1 0,17 6,-14-5,-3-1,3 0,-3 0,0 0,0 1,1-1,-1 0,8 4,-8-4,3 0,-3 0,3 1,0 2,-3-3,5 3,-3-2,-2-1,1 0,-1 1,0-1,12 7,-10-5,-2-2,4 2,-3 1,-1-3,3 3,0-1,-3-2,3 3,-1-3,-2 0,3 4,-3-4,3 1,-3-1,6 5,-2-2,-4-3,6 6,-3-2,-3-4,4 3,-2-2,-2-1,4 2,-1 0,-3-2,2 1,-2-1,0 0,0 0,10 9,-6-5,-4-4,6 4,-3-2,-3-2,5 4,-3-1,-2-3,5 5,-3-2,-2-3,5 2,-3 0,-2-2,4 2,-4-2,0 0,5 3,-2 0,-3-3,6 5,-6-5,4 4,-4-4,5 5,-3-2,-2-3,3 2,-1-2,-2 0,3 3,0-1,-3-2,5 4,-3-2,-2-2,4 4,-2-3,-2-1,4 1,-1 2,-3-3,2 2,0 1,-2-3,4 3,-3-2,-1-1,4 2,-2-1,-2-1,3 3,-1 0,-2-3,4 3,-1-2,-3-1,3 1,-1 0,-2-1,3 3,-3-3,1 0,-1 0,3 3,-1 0,-2-3,4 4,-1-3,-3-1,4 2,-3-2,-1 0,2 1,-2-1,0 0,6 6,-6-6,2 2,-2-2,3 3,-2-3,-1 0,2 1,1 0,-3-1,2 4,1-4,-3 0,2 2,-3-2,1 0,3 0,-3 0,3 2,-3-2,4 1,-3 0,-1-1,2 3,0-2,-2-1,3 4,-1-1,-2-3,3 3,-2-3,-1 0,3 1,-2 1,-1-2,3 3,1-1,-4-2,3 3,-3-2,0-1,2 2,-2-2,2 2,-2-2,0 0,2 2,-1-3,-1 1,1 1,1 2,-2-3,3 2,-2 0,-1-2,5 3,-2 0,-3-3,3 0,-3 1,0-1,4 6,-2-4,-2-2,2 1,0 0,-2-1,1 1,-1 0,0-1,0 0,0 1,0-1,9 6,-8-5,-1-1,4 3,-1-1,-3-2,1 0,0 0,-1 0,0 2,0-2,0 0,0 0,14 14,-9-10,-5-4,6 5,-5-3,-1-2,3 1,-2-1,-1 0,3 2,-2-1,-1-1,2 3,0-1,-2-2,4 3,-1-1,-3-2,5 4,-4-3,-1-1,4 3,-4-3,0 0,3 3,-3-3,3 4,-2-1,-1-3,1 2,0-3,-1 1,2 0,-2 0,0 0,6 6,-5-5,-1-1,2 2,-2-2,4 1,-4-1,5 4,-3-1,-2-3,5 5,-2-4,-3-1,3 4,-2-3,-1-1,1 2,-1-2,0 0,3 1,-1-1,-2 0,2 1,-2-1,0 0,1 1,0 0,-1-1,2 3,-2-3,3 2,-3-2,0 0,1 2,1-4,-2 2,0 0,2 3,-2-3,0 0,0 0,0 0,0 0,3 0,-3 0,2 2,-2-2,0 0,0 0,0 1,0-1,0 1,1 0,-1-1,0 1,0 1,0-2,0 0,2-2,-2 2,-1 0,0 1,1-1,0 1,2-1,-2 0,0 0,1 0,-1 0,-1-2,1 2,0-1,0 1,0 0,0 1,0-1,4 2,-3-1,-1-1,0-1,-1-1,1 2,-2 0,3 2,-1-2,0 3,0-3,0 0,1 0,-1 0,0 0,0 0,0-1,0 1,-1 1,1-1,1 0,-1 0,0 2,0-2,0 0,0 1,2 0,-2-1,2 1,-2-2,0 1,0 0,1 1,-1-1,0 0,-1-3,1 3,-2-2,2 1,0 1,1 0,-1 0,0 0,0 1,-1 0,1-1,-1 0,0-1,1 1,0-1,-1 2,1-1,0 0,0 1,0-1,1-1,0 1,-1 0,-1 0,1 0,-3 1,3-1,-3-1,3 0,0 1,-2-2,2 2,0 0,-3-2,2 2,1 0,-2-1,0 1,2 0,-1-1,-1 0,2 1</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5:34.263"/>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126-1821,'0'0,"0"0,0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0,1 2,-1-2,0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0,2 0,-2 0,0 0,0 0,0 0,0 0,0 0,0 0,0 0,0 0,0 0,0 0,0 0,0 0,0 0,0 0,0 0,0 0,0 0,0 0,0 0,0 0,0 0,0 0,0 0,0 0,0 0,1-1,-1 1,0 0,0 0,0 0,0 0,0 0,0 0,0 0,0 0,0 0,0 0,0 0,0 0,0 0,0 0,0 0,0 0,0 0,0 0,0 0,0 0,0 0,0 0,0 0,0 0,0 0,0 0,0 0,0 0,0 0,0 0,0 0,0 0,0 0,0 0,0 0,0 0,0 0,0 0,0 0,0 0,0 0,0 0,0 0,0 0,0 0,3-1,-3 1,0 0,0 0,0 0,0 0,0 0,0 0,0 0,0 0,0 0,0 0,0 0,0 0,0 0,0 0,0 0,0 0,0 0,0 0,0 0,0 0,0 0,0 0,1-1,-1 1,0 0,0 0,0 0,0 0,0 0,0 0,0 0,0 0,0 0,0 0,0 0,0 0,0 0,0 0,0 0,0 0,0 0,0 0,0 0,0 0,0 0,0 0,0 0,0 0,3-3,-3 3,0 0,0 0,0 0,0 0,0 0,0 0,0 0,0 0,0 0,0 0,0 0,0 0,0 0,0 0,0 0,0 0,0 0,0 0,0 0,2-2,-2 2,0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21,6-16,-6 16,0 0,0 0,0 0,13-22,-13 22,0 0,8-13,-8 13,0 0,16-24,-7 7,-9 17,15-24,-6 13,-9 11,14-21,-8 5,-6 16,11-24,-11 24,8-11,-8 11,11-17,-7 10,-4 7,5-9,-4 5,-1 4,3-6,-1 3,-2 3,5-7,-2 2,-3 5,6-9,-1 3,-5 6,8-7,-1 4,-7 3,12-7,-8 0,-4 7,13-12,-13 12,8-9,-8 9,16-12,-7 4,-9 8,11-11,-5 5,-6 6,8-9,-4 6,-4 3,7-6,-4 3,-3 3,6-7,-4 2,-2 5,8-12,-2 3,-6 9,9-13,-4 5,-5 8,7-13,-7 13,5-3,-5 3,7-10,-4 5,-3 5,8-11,-1 3,-7 8,18-16,-7 5,-11 11,20-17,-10 9,-10 8,16-14,-8 7,-8 7,11-15,-5 5,-6 10,12-15,-4 5,-8 10,14-16,-14 16,8-10,-8 10,16-19,-4 7,-12 12,19-16,-8 7,-11 9,22-18,-9 5,-13 13,23-22,-9 8,-14 14,23-20,-10 9,-13 11,0 0,21-17,-10 9,-11 8,15-15,-7 8,-8 7,11-11,-6 3,-5 8,12-10,-4 3,-8 7,16-11,-8 6,-8 5,13-9,-6 3,-7 6,14-12,-4 4,-10 8,16-14,-16 14,10-9,-10 9,11-11,-5 6,-6 5,8-6,-6 2,-2 4,6-5,-4 3,-2 2,7-3,-2 0,-5 3,11-5,-6 1,-5 4,13-8,-4 2,-9 6,13-7,-8 3,-5 4,11-7,-11 7,7-2,-7 2,9-8,-5 4,-4 4,9-7,-4 5,-5 2,9-5,-4 1,-5 4,11-6,-6 0,-5 6,9-8,-2 5,-7 3,11-7,-6 4,-5 3,12-8,-6 4,-6 4,14-10,-14 10,12-6,-12 6,17-8,-5 4,-12 4,17-9,-8 3,-9 6,14-8,-5 4,-9 4,14-7,-7 4,-7 3,11-6,-4 4,-7 2,11-4,-6 3,-5 1,11-2,-4 0,-7 2,13-2,-13 2,0 0,7 0,-7 0,11 0,-6 0,-5 0,9 1,-4 1,-5-2,8 3,-5 0,-3-3,5 2,-3-1,-2-1,4 3,-1-2,-3-1,5 5,-2-2,-3-3,5 4,-4-1,-1-3,4 3,-4-3,1 3,-1-3,5 5,-2-1,-3-4,6 6,-3-1,-3-5,5 7,-4-3,-1-4,0 0,1 0,-1 0,1 3,-1-2,0-1,0 0,2 2,-2 0,0-2,2 3,-1-1,-1-2,2 5,0-1,-2-4,5 10,0 3,-5-13,7 13,1 5,-8-18,7 14,1 2,-8-16,6 12,2 4,-8-16,6 12,-6-12,8 17,-8-17,5 13,1 4,-6-17,5 10,0 1,-5-11,4 9,0 4,-4-13,4 8,0 3,-4-11,2 9,2 5,-4-14,2 7,1 3,-3-10,4 13,1 5,-5-18,4 10,-4-10,5 15,-5-15,5 11,1 4,-6-15,6 12,1 4,-7-16,7 13,1 4,-8-17,5 13,3 3,-8-16,6 12,-6-12,8 16,-8-16,6 11,2 3,-8-14,6 9,1 3,-7-12,5 7,1 3,-6-10,6 9,2 3,-8-12,5 8,1 0,-6-8,6 9,1 1,-7-10,5 8,2 0,-7-8,7 9,6 7,-13-16,52 64,-41-51,-11-13,15 15,-15-15,6 2,-6-2,5 3,-4-4,-1 1,1 1,-1 1,0-2,2 1,-2-2,0 1,4-2,-1 0,-3 2,5 0,-1 0,-4 0,4-1,-3-1,-1 2,3-5,-2 5,-1 0,3-2,-3 2,0-2,0 2,1-2,1-1,-2 3,5-4,1 2,-6 2,6-6,-5 2,-1 4,1-6,1 2,-2 4,1-4,-1 2,0 2,0-4,0 3,0 1,3-2,-3-1,0 3,3-5,-3 5,2-3,-2 3,3-6,-3 2,0 4,4-5,0 2,-4 3,5-7,-2 1,-3 6,8-12,0 2,-8 10,12-15,-12 15,6-9,-6 9,10-14,-4 6,-6 8,6-9,-5 7,-1 2,4-6,-1 2,-3 4,3-7,-3 3,0 4,3-9,-1 6,-2 3,6-7,-4 3,-2 4,5-5,-4 3,-1 2,3-5,-3 5,0-2,0 2,1-6,1 1,-2 5,2-7,0 3,-2 4,4-6,-2 4,-2 2,3-4,0 0,-3 4,2-7,-1 1,-1 6,2-10,0 6,-2 4,2-9,-1 5,-1 4,2-8,-2 3,0 5,5-9,2 4,-7 5,6-9,-4 3,-2 6,0-9,-1 4,1 5,4-11,0 5,-4 6,6-12,-6 12,2-8,-2 8,3-11,-2 5,-1 6,5-11,-3 5,-2 6,7-15,-3 4,-4 11,10-20,-3 8,-7 12,11-19,-5 11,-6 8,5-13,-7 7,2 6,1-9,2 6,-3 3,3-3,-3 3,3 0,-3 0,4 0,-2-3,-2 3,6-5,-1 1,-5 4,7-6,-3 3,-4 3,5 0,-2 1,-3-1,5 2,-5-2,1-1,-1 1,3 2,-3 0,0-2,2 3,0-2,-2-1,1 0,0 0,-1 0,7 11,-6-7,-1-4,2 4,-2-3,0-1,3 4,-1-1,-2-3,6 4,-3-1,-3-3,3 5,-3-5,2 3,-2-3,1 4,-1-4,0 0,1 1,0-1,-1 0,2 3,-2-2,0-1,2 2,-1 0,-1-2,2 3,-1-2,-1-1,3 4,-2-2,-1-2,3 5,3 3,-6-8,7 10,3 5,-10-15,8 10,1 3,-9-13,6 8,1 2,-7-10,6 9,0 2,-6-11,6 10,2 3,-8-13,6 10,-6-10,7 13,-7-13,5 8,1 3,-6-11,6 8,0 3,-6-11,4 7,0 0,-4-7,4 9,0 1,-4-10,6 9,0 2,-6-11,41 69,-33-55,-8-14,1 1,0 0,-1-1,1 2,-1-2,0 0,0 0,2 3,-2-1,0-2,2 2,-1 0,-1-2,33 53,-25-42,-8-11,9 14,-5-9,-4-5,7 5,-3-3,-4-2,7 4,-4 0,-3-4,5 6,-3-1,-2-5,7 3,-1-1,-6-2,9 2,-5 0,-4-2,7 4,-3-2,-4-2,5 2,-2-1,-3-1,5-1,1 1,-6 0,7 0,-7 0,4 1,-4-1,8 0,-5-2,-3 2,8-3,-1 0,-7 3,8-5,-6 1,-2 4,2-6,-2 5,0 1,5-3,1 2,-6 1,9-4,-6 0,-3 4,13-10,-2 3,-11 7,17-13,-17 13,0 0,10-8,-10 8,18-16,-8 7,-10 9,17-16,-8 6,-9 10,20-19,-6 6,-14 13,24-23,-10 11,-14 12,19-23,-19 23,9-13,-9 13,12-20,-4 8,-8 12,14-18,-5 8,-9 10,13-15,-7 7,-6 8,10-14,-2 5,-8 9,12-15,-4 7,-8 8,9-14,-6 4,-3 10,7-15,-3 4,-4 11,11-21,-2 7,-9 14,13-21,-5 12,-8 9,13-15,-6 8,-7 7,11-14,-6 6,-5 8,8-14,0 7,-8 7,12-10,-8 6,-4 4,9-7,-5 4,-4 3,7-4,-5 1,-2 3,4-3,-3 0,-1 3,5-6,-1 0,-4 6,7-8,-7 8,5-3,-5 3,8-7,-4 4,-4 3,5-6,-2 4,-3 2,4-5,-2 3,-2 2,6-4,0 2,-6 2,9-6,-4 2,-5 4,11-5,-5 2,-6 3,7-5,-3 4,-4 1,7-3,-7 3,5-1,-5 1,13-4,-4 0,-9 4,16-6,-8 3,-8 3,17-6,-8 3,-9 3,16-5,-8 4,-8 1,15-4,-15 4,9-1,-9 1,16-2,-9 0,-7 2,13-2,-5-1,-8 3,12 0,-4 0,-8 0,16 0,-4 0,-12 0,15 0,-15 0,6 1,-6-1,4 0,-4 0,0 0,3 1,-2 0,-1-1,3 1,-3-1,1 0,-1 0,5 2,-1-1,-4-1,12 5,3 0,-15-5,11 4,0 1,-11-5,10 4,2 2,-12-6,10 5,2 0,-12-5,9 5,1 0,-10-5,8 5,4 0,-12-5,9 5,1 1,-10-6,69 40,-55-31,-14-9,8 6,-8-6,0 0,1 1,0-1,-1 0,3 2,-3-1,0-1,35 29,-35-29,8 8,-8-8,0 0,1 1,-1-1,0 1,1 1,-1-2,3 2,-3-1,0-1,2 3,-1-2,-1-1,3 5,-1-5,-2 0,2 5,9 10,-11-15,6 7,-3-2,-3-5,9 13,-9-13,0 0,13 18,-13-18,8 13,3 2,-11-15,9 12,4 4,-13-16,7 12,1 0,-8-12,5 9,2 1,-7-10,5 8,2 5,-7-13,3 7,0 0,-3-7,5 8,0 4,-5-12,4 7,0 4,-4-11,4 7,1 2,-5-9,4 9,1 5,-5-14,3 7,1 1,-4-8,3 9,4 4,-7-13,4 9,-4-9,5 10,-5-10,4 10,3 2,-7-12,4 7,0 0,-4-7,4 7,1 4,-5-11,6 8,0 1,-6-9,42 67,-35-53,-7-14,3 8,-3-8,0 0,16 20,-11-15,-5-5,1 0,-1 0,0 0,0 0,8 16,-5-13,-3-3,0 1,0 0,0-1,7 13,-5-10,-2-3,5 4,-4-2,-1-2,3 3,-3-3,1 2,-1-2,0 3,1-3,-1 0,2 1,-1 1,-1-2,4 1,-3-4,-1 3,0 0,0 0,0 0,-7 1,7 0,0-1,1-1,-1-1,0 2,0 0,-1 0,1 0,-2 0,2 0,1 0,-1 0,3-1,0-2,-3 3,0 0,0 0,0 0,-8 0,9-1,-1 1,0 0,0 0,0 0,-8 5,8-6,0 1,0-1,0 0,0 1,0 0,-3 0,3 0,-4-1,3 0,1 1,-1 0,2 0,-1 0,8 3,-7-1,-1-2,2 0,-3 1,1-1,-2 1,1-1,1 0,-2-2,2 2,-1-1</inkml:trace>
</inkml:ink>
</file>

<file path=ppt/ink/ink2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59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275 166 1,'0'0'0,"-6"-19"13,6 19 5,20-9-9,-20 9 2,14-19 4,-16 5 2,2 14 1,9-20-1,-9 20 0,9-25-3,-9 25-4,9-21-3,-9 21-1,7-25-1,-7 25-1,5-15 0,-5 15-2,0 0 0,0 0 0,0 0 0,0 0-1,-21 6 0,11 12 0,-3 3-1,-6 6 1,-5 4 0,-3 7 0,-5 2 0,0 7 0,0 2 0,0-6 0,2-3 0,6 1 0,4-12-1,6-3 1,4-9 0,10-17 0,0 0 0,0 0 0,-2-27 0,10 1 0,2-8 0,7-6 0,6-4-1,2-1 0,6-2-1,-1 2 1,0 6 0,1 4 0,-1 5 0,-6 8 0,-2 5-1,0 8 2,-6 4-1,0 10 0,1 2 0,-1 10 0,3 1 0,3 7 0,2 4 1,2 1-1,5 3 1,-2 2-1,3 3 0,-2-4 0,-1-1 0,-2-1 0,-1-7 0,-3-2 0,-3-5 0,-4-5 1,-3-7-2,-13-6-3,26-2-31,-26 2-2,-5-13-1,5 13-1</inkml:trace>
</inkml:ink>
</file>

<file path=ppt/ink/ink2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59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1-1,-2 2 0,2-4 0,2 3 0,0 1 0,1 1 0,-1-3 1,3 7-1,-1 2 0,-1-5 0,3 4 0,6-1 0,-5 2 0,0 0 0,4-3 1,-5 1-1,-2 0 0,-2 2 0,-5-4 1,-3 6-1,0-5 0,-4-1 1,0 4-1,-4-1 0,2 1 0,3 1 0,-2-1 0,1 0 1,-2 0-1,0 7 0,2-4 0,1 2 0,0-2 1,-5 1-1,2 5 0,-1-1 0,-2 1 0,-3 0 0,-1 2 0,0-1 1,-1 1-1,2-2 0,1 1 0,0-4 0,4 2 0,-3-6 0,6 2 0,-1-2 0,1-1 0,1 1 1,0-1-1,0-1 0,2 1 0,6 3 0,-4-4 0,1 1 0,-1-1 0,4 3 1,2-3-1,-1 2 0,3-5 1,0 3-1,5-2 0,-1 1 1,0 1-1,1 0 0,-3 1-1,0-1 1,-5 2 0,-5 1 0,-4-2 0,-7-1 1,-3-3-1,-7 0 1,-12 0 0,-8 1 0,-8 0 0,-11 0 0,-10 1 0,-5 1 0,-20 0 0,16-4 1,-16 4-1,0 0-1,0 0 1,0 0 0,0 0 0,0 0 0,-7-17-1,7 17 0,0 0 0,0 0 0,-9-13 0,9 13 0,-14-14 0,14 14 0,-23-17 0,5 5 0,-4-4-1,-3-1 1,-1 2 0,-2-1 1,-5-5-1,1 5 0,1 1 0,-1-1 0,0 4 0,0-1 0,1 2 1,1 0-2,3 3 2,0-1-1,5 0 0,5 7 0,3-1 1,14 3-1,-19-8 0,19 8 0,0 0 0,0 0 1,0 0-1,0 0 0,0 0 0,0 0 0,0 0 0,0 0 0,-4 15 1,4-15-1,13 17 0,2-5 1,3 2-1,10 4 0,5 1-1,9 4 1,0-3 0,11 1-1,2 1 1,5-3 0,-1 0 0,-3-3 0,-7-6-1,-5 3 1,-5-6 0,-6 2 0,-13 1 0,-20-10 0,13 12 0,-13-12 0,-15 14 0,4-9 0,-5 1 0,-5-1 0,2 3 0,-6 8 0,-5-1 0,1 8 1,-3 4-2,-7 4 1,-1-3 0,4 4 0,-4-1 0,5-5 0,6-3-1,2-7-1,6-5-2,-5-15-10,26 4-25,-23 3-1,23-3 0,-17-10-2</inkml:trace>
</inkml:ink>
</file>

<file path=ppt/ink/ink2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597"/>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1,-1-2 0,1 5 0,-1-1-1,1 2 1,-1 2-1,1 1 0,5 0 0,-1 4 0,-2-1-1,1-1 1,-1-2 0,2-5-1,-3-2 1,2-5 0,-1-2 0,-4-3 0,6-4 1,-1-1-1,0-4 1,-1-4 0,0-2 0,-4-1-1,1-6 1,-3-6 0,1-5 0,-4-4 0,0-3-1,-3 0 1,0 0-1,-6-4 1,0 0-1,0-3 1,-2-2-1,0 1 0,-1-7 0,1-1 0,5-16 0,0 0-1,-2 13-2,2-13-3,0 0-28,0-15-6,0-6 0,7 2-1</inkml:trace>
</inkml:ink>
</file>

<file path=ppt/ink/ink2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59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0,-4-1 0,1-7 0,-4-2 0,-2-5 0,-5-5 1,-3-7-2,-13-6-3,26-2-31,-26 2-2,-5-13-1,5 13-1</inkml:trace>
</inkml:ink>
</file>

<file path=ppt/ink/ink2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60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1-1,-2 2 0,2-4 0,2 3 0,0 1 0,1 1 0,-1-3 1,3 7-1,-1 2 0,-1-5 0,3 4 0,6-1 0,-5 2 0,0 0 0,4-3 1,-5 1-1,-2 0 0,-2 2 0,-5-4 1,-3 6-1,0-5 0,-4-1 1,0 4-1,-4-1 0,2 1 0,3 1 0,-2-1 0,1 0 1,-2 0-1,0 7 0,2-4 0,1 2 0,0-2 1,-5 1-1,2 5 0,-1-1 0,-2 1 0,-3 0 0,-1 2 0,0-1 1,-1 1-1,2-2 0,1 1 0,0-4 0,4 2 0,-3-6 0,6 2 0,-1-2 0,1-1 0,1 1 1,0-1-1,0-1 0,2 1 0,6 3 0,-4-4 0,1 1 0,-1-1 0,4 3 1,2-3-1,-1 2 0,3-5 1,0 3-1,5-2 0,-1 1 1,0 1-1,1 0 0,-3 1-1,0-1 1,-5 2 0,-5 1 0,-4-2 0,-7-1 1,-3-3-1,-7 0 1,-12 0 0,-8 1 0,-8 0 0,-11 0 0,-10 1 0,-5 1 0,-20 0 0,16-4 1,-16 4-1,0 0-1,0 0 1,0 0 0,0 0 0,0 0 0,-7-17-1,7 17 0,0 0 0,0 0 0,-9-13 0,9 13 0,-14-14 0,14 14 0,-23-17 0,5 5 0,-4-4-1,-3-1 1,-1 2 0,-2-1 1,-5-5-1,1 5 0,1 1 0,-1-1 0,0 4 0,0-1 0,1 2 1,1 0-2,3 3 2,0-1-1,5 0 0,5 7 0,3-1 1,14 3-1,-19-8 0,19 8 0,0 0 0,0 0 1,0 0-1,0 0 0,0 0 0,0 0 0,0 0 0,0 0 0,-4 15 1,4-15-1,13 17 0,2-5 1,3 2-1,10 4 0,5 1-1,9 4 1,0-3 0,11 1-1,2 1 1,5-3 0,-1 0 0,-3-3 0,-7-6-1,-5 3 1,-5-6 0,-6 2 0,-13 1 0,-20-10 0,13 12 0,-13-12 0,-15 14 0,4-9 0,-5 1 0,-5-1 0,2 3 0,-6 8 0,-5-1 0,1 8 1,-3 4-2,-7 4 1,-1-3 0,4 4 0,-4-1 0,5-5 0,6-3-1,2-7-1,6-5-2,-5-15-10,26 4-25,-23 3-1,23-3 0,-17-10-2</inkml:trace>
</inkml:ink>
</file>

<file path=ppt/ink/ink2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60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7-1,2-2 1,-3-2 0,2 5 0,-1-1-1,1 2 1,-1 2-1,1 1 0,5 0 0,-1 4 0,-2-1-1,1-1 1,-1-2 0,2-5-1,-3-2 1,2-5 0,-1-2 0,-3-3 0,4-4 1,0-1-1,0-4 1,-1-4 0,0-2 0,-4-1-1,1-6 1,-3-6 0,1-5 0,-4-4 0,0-3-1,-3 0 1,0 0-1,-6-4 1,0 0-1,0-3 1,-2-2-1,0 1 0,-1-7 0,1-1 0,5-16 0,0 0-1,-2 13-2,2-13-3,0 0-28,0-15-6,0-6 0,7 2-1</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3-25T09:44:00.44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24 24 54,'-6'-18'33,"6"18"2,0 0-2,0 0-15,-12-7-10,12 7-2,0 0-2,0 0-1,0 0-1,1 15 0,-1-15 0,0 24-1,-3-8 1,3 2-1,-3 3 1,0 5-1,1 1 1,-2 2-2,3 0 2,2 5-2,3 2 2,0 7-2,3 1 0,0 5 1,1 3-1,1 5 1,-2 1-1,-6 0 1,3 1 0,-8 4-1,3-5 1,-5-1-1,-2-5 1,4-1-2,-3-2 2,2-2-1,1 3-1,0-7 1,3 1 0,1 2 0,2 5-1,1-4 1,1 1 0,1 0 0,0-3 0,-1 1 0,-3-2 0,3-2 0,-1-3 0,-2 4-1,2-1 1,-5-1 0,2 2 0,0 2 0,-1 5 0,2 0 1,2 3-1,0 5 1,4 2-1,1 2 1,-1 2-1,3 2 1,-1-1 0,1 7-1,2-2 1,-3-2 0,1 4 0,0 1-1,1-1 1,-1 4-1,0 0 0,6 0 0,-2 3 0,0 0-1,-1-2 1,-1-1 0,2-4-1,-2-2 1,2-5 0,-1-1 0,-4-3 0,4-3 1,1 0-1,-1-5 1,1-2 0,-2-3 0,-3 0-1,1-6 1,-3-4 0,3-4 0,-6-5 0,1-2-1,-3 1 1,1-1-1,-6-3 1,1 0-1,-1-2 1,-2-3-1,2 1 0,-2-5 0,1-1 0,4-14 0,0 0-1,-2 11-2,2-11-3,0 0-28,0-13-6,0-5 0,6 2-1</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0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37,-5 11,17-48,-8 29,-3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37,-5 11,17-48,-8 29,-3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1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1176 0,'0'0,"0"0,0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22,-3 10,13-32,-10 27,-4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2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1047 16,'0'0,"0"0,0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0,-9-1,9 1,0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20,-1-20,0 0,0 0,0 0,0 0,0 0,0 0,0 0,0 0,0 0,0 0,0 0,0 0,0 0,0 0,0 0,0 0,0 0,0 0,0 0,0 0,0 0,0 0,0 0,0 0,0 0,0 0,0 0,0 0,0 0,0 0,0 0,0 0,0 0,0 0,0 0,0 0,2 3,-2-3,0 0,0 0,0 0,0 0,0 0,0 0,0 0,0 0,0 0,0 0,0 0,0 0,0 0,0 0,0 0,0 0,0 0,0 0,0 0,0 0,0 0,0 0,0 0,0 0,0 0,0 0,0 0,0 0,0 0,0 0,0 0,0 0,0 0,0 0,0 0,0 0,0 0,1 1,-1-1,0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4,0-4,0 0,0 0,0 0,0 0,0 0,0 0,0 0,0 0,0 0,0 0,0 0,0 0,0 0,0 0,0 0,0 0,0 0,0 0,0 0,0 0,0 0,0 0,0 0,0 0,0 0,0 0,0 0,0 0,0 0,0 0,0 0,0 0,0 0,0 0,0 0,0 0,0 0,0 0,0 0,0 0,0 0,0 0,0 0,0 0,0 0,0 0,0 0,0 0,0 0,-1 0,1 0,0 0,0 0,0 0,0 0,0 0,0 0,0 0,0 0,0 0,0 0,0 0,0 0,0 0,0 0,0 0,0 0,0 1,0-1,0 0,0 0,0 0,0 0,0 0,0 0,0 0,0 0,0 0,0 0,0 0,0 1,0-1,0 0,0 0,0 0,0 0,0 0,0 0,0 0,0 0,0 0,0 0,0 0,0 0,0 0,0 0,0 0,0 0,0 0,0 0,0 0,0 0,0 0,-2 3,2-3,0 0,0 0,0 0,0 0,0 0,0 0,0 0,0 0,-1 2,1-2,0 0,0 0,0 0,0 0,0 0,0 0,0 0,0 0,0 0,-1 5,1-5,0 0,0 0,0 0,0 0,0 0,-3 11,3-11,0 0,0 0,0 0,0 0,0 0,0 0,0 0,0 0,0 0,-7 22,7-22,0 0,0 0,-11 28,11-28,0 0,0 0,0 0,-8 22,-3 8,11-30,0 0,0 0,0 0,0 0,0 0,0 0,0 0,0 0,0 0,-5 15,5-15,0 0,0 0,-6 21,6-21,0 0,0 0,0 0,-5 21,-2 5,7-26,-4 15,-4 4,8-19,-7 16,7-16,-9 22,9-22,-7 18,-2 6,9-24,-8 21,-2 6,10-27,-7 22,-3 6,10-28,-7 21,-3 6,10-27,-5 18,1 8,4-26,-2 15,0 3,2-18,-3 17,-4 6,7-23,-6 17,6-17,-9 25,9-25,-7 16,-3 3,10-19,-8 17,-2 6,10-23,-7 19,-2 7,9-26,-7 19,-1 8,8-27,-6 23,-2 7,8-30,-5 20,-1 4,6-24,-4 15,-2 4,6-19,-6 20,-3 6,9-26,-9 23,-1 9,10-32,-4 15,-3 5,7-20,-4 14,-1 7,5-21,-3 12,-2 4,5-16,-3 14,3-14,-6 19,6-19,-5 17,0 5,5-22,-5 19,-2 6,7-25,-5 13,-1 6,6-19,-7 21,-2 8,9-29,-9 23,0 7,9-30,-7 21,-1 6,8-27,-8 23,-2 8,10-31,-7 24,7-24,-8 30,8-30,-7 24,-4 9,11-33,-6 20,-2 6,8-26,-5 16,-1 4,6-20,-6 17,1 9,5-26,-4 15,4-15,-3 19,3-19,-1 11,-3 3,4-14,-2 14,0 10,2-24,-2 12,0 5,2-17,-1 10,-2 4,3-14,-1 14,1-14,-3 18,3-18,0 10,-4 3,4-13,-1 13,-2 3,3-16,-2 12,0 3,2-15,-3 14,1 4,2-18,-3 18,-2 3,5-21,-5 19,-4 5,9-24,-5 15,-1 6,6-21,-3 11,3-11,-4 15,4-15,-3 12,-1 6,4-18,-3 13,-1 6,4-19,-1 9,0 0,1-9,-3 13,2 7,1-20,-2 13,1 5,1-18,-5 23,-3 7,8-30,-4 16,-1 5,5-21,-3 15,-2 5,5-20,-4 15,2 5,2-20,-4 16,0 3,4-19,-4 18,-1 7,5-25,-4 16,-1 5,5-21,-4 16,4-16,-4 22,4-22,-4 15,-1 4,5-19,-5 15,0 6,5-21,-4 17,-2 4,6-21,-4 15,-1 6,5-21,-2 13,-2 5,4-18,-4 16,-1 4,5-20,-2 12,-1 2,3-14,-3 11,3-11,-2 13,2-13,-3 11,1 5,2-16,-3 16,-1 5,4-21,-3 13,-1 4,4-17,-4 12,0 5,4-17,-4 15,-1 5,5-20,-3 12,-1 2,4-14,-4 11,1 4,3-15,-4 15,4-15,-4 22,4-22,-4 16,-1 6,5-22,-3 15,-2 4,5-19,-3 13,-2 4,5-17,-3 14,-2 5,5-19,-6 20,-1 3,7-23,-3 13,-3 3,6-16,-3 12,-3 5,6-17,-4 12,4-12,0 0,-4 18,4-18,-4 13,0 5,4-18,-3 13,0 3,3-16,-3 13,-1 4,4-17,-1 10,-3 3,4-13,-4 15,-2 5,6-20,-3 14,-2 3,5-17,-4 16,-2 5,6-21,-4 15,4-15,-6 21,6-21,-4 10,0 6,4-16,-2 12,-2 5,4-17,-3 9,0 5,3-14,-12 53,12-52,0-1,-1 5,1-3,0-2,0 5,0-4,0-1,-2 6,2 1,0-7,-15 94,13-83,2-11,-2 12,2-7,0-5,-1 7,-1-1,2-6,0 1,0-1,0 0,-4 19,4-15,0-4,-2 6,2-6,0 4,0-4,-2 6,1 0,1-6,-2 9,2-5,0-4,0 6,-1-5,1-1,0 3,0-2,0-1,0 3,0-1,0-2,0 3,0-1,0-2,0 1,0-1,0 0,0 1,0-1,0 1,0-1,-1 2,0-1,1-1,0 2,0 0,0-2,0 2,0-1,0-1,-1 2,1-3,0 1,0 1,1 0,-1-1,0 0,0 0,0 0,-1 2,2 0,-1-2,0 2,0-2,0 1,0-1,0 0,0 2,0-2,0 0,0 0,0 1,0-1,-2 0,2 0,0 0,0 1,0 1,0-2,1 2,-1-2,0 0,0 1,1 1,-1-2,1 3,-2-3,1 0,0 0,0 0,0 1,0-1,0 0,0 1,-2-1,2 0,-1 1,0-1,1 0,-1 2,0-1,1-1,0 2,0-1,0-1,1 1,-1-1,0 0,0 0,0 0,0 0,-1 2,1 0,0-2,0 2,0-2,0 1,0-1,0 2,0-1,0-1,0 0,0-1,0 1,1 1,-2-1,1 0,0 0,0 2,0-2,0 0,0 0,0 0,0 0,0 0,0 0,0 0,0 2,0-4,0 2,0 0,0-1,0 1,0-1,0 1,0 0,0 0,0 0,0 0,0 0,-1 0,1 0,0-1,0 1,0 0,0-1,0 1,1 2,-1-2,0 0,0 0,0 0,0-1,1 1,-1 0,0 0,0-1,0 1,-1-1,1 1,0 0,-1-2,1 2,-1-2,1 2</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29"/>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0 507,'0'0,"0"0,0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8,1-8,0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 0,-2 0,0-1,0 1,0 0,0 0,0 0,0 0,0 0,0 0,0 0,0 0,0 0,0 0,0 0,0 0,0 0,0 0,0 0,0 0,0 0,0 0,0 0,0 0,0 0,0 0,0 0,0 0,0 0,0 0,0 0,0 0,0 0,0 0,0 0,0 0,0 0,0 0,0 0,0 0,0 0,0 0,0 0,0 0,0 0,0 0,0 0,0 0,0 0,0 0,0 0,0 0,0 0,0 0,0 0,0 0,0 0,0 0,0 0,0 0,0 0,0 0,0 0,0 0,0 0,0 0,0 0,0 0,0 0,0 0,0 0,0-1,0 1,0 0,0 0,0 0,0 0,0 0,0 0,0 1,0-1,0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0,0-1,0 1,0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0,1 0,-1 0,0 0,0 0,0 0,0 0,0 0,0 0,0 0,0 0,0 0,0 0,0 0,0 0,0 0,0 0,0 0,0 0,0 0,0 0,0 0,0 0,0 0,0 0,0 0,0 0,0 0,0 0,0 0,0 0,0 0,0 0,0 0,0 0,0 0,0 0,0 0,0 0,0 0,0 0,0 0,0 0,0 0,0-1,0 1,0 0,0 0,0 0,0 0,0 0,0 0,0 0,1 0,-1 0,0 0,0 0,0 0,0 0,0 0,0 0,0 0,0 0,0 0,0 0,0 0,0 0,0 0,0 0,0 0,0 0,0 0,0 0,0 0,0 0,0 0,0 0,0 0,0 0,0 0,0 0,0 0,0 0,0 0,0 0,0 0,0 0,0 0,0 0,0 0,2-2,-2 2,0 0,0 0,0 0,0 0,0 0,0 0,0 0,0 0,0 0,0 0,0 0,0 0,0 0,0 0,0 0,2-1,-2 1,0 0,0 0,0 0,0 0,0 0,0 0,0 0,0 0,0 0,0 0,0 0,0 0,0 0,0 0,0 0,0 0,0 0,0 0,5-2,-5 2,0 0,0 0,0 0,0 0,0 0,0 0,0 0,0 0,0 0,0 0,0 0,0 0,3 0,-3 0,0 0,0 0,0 0,0 0,0 0,0 0,0 0,0 0,0 0,0 0,0 0,0 0,0 0,0 0,0 0,0 0,0 0,0 0,0 0,0 0,0 0,0 0,0 0,4-1,-4 1,0 0,0 0,0 0,0 0,0 0,0 0,0 0,0 0,0 0,3-2,-3 2,0 0,0 0,0 0,0 0,0 0,0 0,0 0,0 0,0 0,0 0,0 0,0 0,0 0,0 0,0 0,0 0,0 0,8-7,-8 7,7-5,-7 5,0 0,0 0,0 0,0 0,0 0,0 0,0 0,0 0,0 0,0 0,0 0,15-12,-15 12,0 0,0 0,0 0,0 0,0 0,0 0,0 0,11-7,-11 7,0 0,0 0,0 0,20-9,-10 4,-10 5,0 0,0 0,0 0,0 0,0 0,0 0,0 0,18-12,-18 12,0 0,10-10,-10 10,0 0,19-16,-5 5,-14 11,27-20,-10 6,-17 14,28-18,-13 9,-15 9,24-15,-12 5,-12 10,20-13,-9 8,-11 5,19-11,-7 4,-12 7,21-13,-8 6,-13 7,23-14,-10 8,-13 6,22-11,-10 4,-12 7,20-11,-9 5,-11 6,17-10,-5 3,-12 7,20-11,-7 5,-13 6,22-11,-9 5,-13 6,21-13,-8 6,-13 7,20-12,-9 8,-11 4,19-10,-8 5,-11 5,18-11,-8 6,-10 5,18-9,-8 3,-10 6,16-7,-7 4,-9 3,14-7,-6 4,-8 3,15-8,-15 8,8-3,-8 3,17-4,-6 2,-11 2,19-5,-8 2,-11 3,17-7,-8 3,-9 4,16-5,-8 4,-8 1,15-3,-8 1,-7 2,14-3,-6 2,-8 1,15-4,-6 2,-9 2,13-4,-13 4,9-2,-9 2,13-2,-7-2,-6 4,10-2,-5 1,-5 1,10 0,-4 0,-6 0,10 0,-3 0,-7 0,12 1,-5 1,-7-2,0 0,10 1,-5-1,-5 0,9-1,-1 1,-8 0,9-1,-4 2,-5-1,10 2,-6 0,-4-2,4 0,-3 0,-1 0,22 7,-13-4,-9-3,13 6,-7-4,-6-2,11 2,-11-2,5 1,-5-1,3 0,-3 1,0-1,17 11,-10-6,-7-5,10 7,-5-2,-5-5,8 4,-5-3,-3-1,6 5,-3-3,-3-2,6 3,-3-3,-3 0,6 3,-2 0,-4-3,5 4,-5-4,3 3,-3-3,4 3,-2-1,-2-2,5 4,-2-1,-3-3,4 3,-2-3,-2 0,3 1,-1 1,-2-2,5 3,-5-3,3 2,-3-2,5 4,-3-2,-2-2,5 5,-1-3,-4-2,5 4,-3-2,-2-2,6 4,-3-2,-3-2,4 3,-1-2,-3-1,0 1,0-1,0 0,10 11,-7-8,-3-3,4 2,-4-2,2 1,-2-1,3 5,0-1,-3-4,6 5,-4-5,-2 0,2 2,-1-2,-1 0,10 11,-7-8,-3-3,6 5,-2-1,-4-4,1 2,0-2,-1 0,13 16,-8-11,-5-5,3 4,-3-4,0 0,1 2,0-1,-1-1,1 1,-1 0,0-1,3 4,-2-3,-1-1,39 50,-30-39,-9-11,6 6,-6-6,1 1,-1-1,19 24,-13-16,-6-8,4 5,-3-5,-1 0,2 2,-2-1,0-1,2 2,-1-1,-1-1,3 4,-3-3,0-1,41 46,-32-36,-9-10,7 6,-7-6,0 0,1 2,-1-2,0 1,0-1,2 1,-1 1,-1-2,3 3,-1-1,-2-2,3 5,8 8,-11-13,5 5,-4-3,-1-2,52 60,-40-48,-12-12,6 7,-5-7,-1 0,1 1,-1 0,0-1,2 2,-1-1,-1-1,1 2,1-1,-2-1,38 40,-29-32,-9-8,5 5,-4-4,-1-1,1 1,-1-1,0 0,2 2,-2-2,0 1,0-1,3 3,-3-3,0 0,39 43,-31-34,-8-9,5 5,-5-5,0 0,2 1,-1 0,-1-1,28 30,-19-22,-9-8,5 5,-4-4,-1-1,1 1,0 0,-1-1,3 4,-3-4,0 0,2 1,-2-1,3 4,-1-3,-2-1,3 4,-1-3,-2-1,57 58,-44-46,-13-12,14 11,-11-7,-3-4,1 1,-1-1,1 0,-1 0,0 1,1 0,-1-1,2 2,-1-2,-1 0,3 3,-2-2,-1-1,48 41,-36-31,-12-10,6 6,-5-6,-1 0,1 1,0-1,-1 0,3 2,-3 0,0-2,4 1,-4-1,1 2,-1-2,3 2,0 0,-3-2,4 3,1 2,-5-5,8 5,1 3,-9-8,64 48,-49-41,-15-7,16 9,-16-9,5 2,-5-2,8 3,-4-1,-4-2,8 3,-4-3,-4 0,7 2,-4-2,-3 0,1 0,0 0,-1 0,13 3,-7-4,-6 1,8 0,-4 0,-4 0,9 0,-2 1,-7-1,9 0,-5-3,-4 3,7-2,-2 2,-5 0,7 1,-7-1,5 2,-5-2,8-1,-2-1,-6 2,4 0,-4 0,0 0,22 5,-15-5,-7 0,10-1,-6-2,-4 3,8-1,-2 0,-6 1,8-1,-3 1,-5 0,8-1,-2 0,-6 1,9-3,-9 3,3-4,-3 4,7-3,-2 4,-5-1,7-1,-5-2,-2 3,8-5,-1 4,-7 1,10-3,-5 0,-5 3,9-7,-4 3,-5 4,12-6,-7 2,-5 4,5-3,-5 3,0 0,26-7,-26 7,7-7,-7 7,4-5,-3 5,-1 0,20-10,-12 5,-8 5,10-7,-6 2,-4 5,9-8,-4 3,-5 5,8-7,-3 4,-5 3,7-5,-5 3,-2 2,5-5,-4 2,-1 3,3-3,-1 3,-2 0,3-3,-3-1,0 4,2-5,1 1,-3 4,5-6,-1 3,-4 3,5-5,-3 1,-2 4,4-7,-4 7,4-2,-4 2,7-7,-1 1,-6 6,10-10,-6 3,-4 7,13-14,-3 7,-10 7,17-15,-8 4,-9 11,15-21,-7 8,-8 13,12-21,-4 9,-8 12,12-18,-3 8,-9 10,15-18,-15 18,10-12,-10 12,22-20,-6 9,-16 11,28-24,-15 7,-13 17,22-26,-12 13,-10 13,19-17,-7 8,-12 9,17-15,-17 15,9-10,-9 10,15-18,-6 9,-9 9,17-15,-8 8,-9 7,15-10,-7 5,-8 5,13-8,-7 3,-6 5,10-9,-5 7,-5 2,10-8,-5 4,-5 4,8-7,-3 5,-5 2,10-4,-10 4,5-4,-5 4,9-5,-4 2,-5 3,7-6,-2 2,-5 4,8-6,-2 3,-6 3,10-5,-4 4,-6 1,11-6,-6 1,-5 5,12-8,-4 4,-8 4,14-6,-7 4,-7 2,11-3,-7 1,-4 2,10-2,-4 1,-6 1,8-3,-3 2,-5 1,10-2,-4 2,-6 0,11-2,-6 0,-5 2,11-2,-11 2,6-3,-6 3,12-2,-5 2,-7 0,5 0,-5 0,0 0,22 1,-16-2,-6 1,11-2,-5 1,-6 1,10 0,-6 0,-4 0,3 0,-2 0,-1 0,1 0,0 0,-1 0,2 1,-2-1,2 0,-2 0,2 0,-1 1,-1-1,47 8,-36-8,-11 0,13 1,-9-2,-4 1,6 0,-2 0,-4 0,9 2,-6 0,-3-2,7 1,-4-1,-3 0,6 0,-3 0,-3 0,3 0,-3 0,0 0,0 0,0 0,0 0,17 6,-14-5,-3-1,4 1,-4-1,0 0,0 1,0-1,0 0,8 4,-8-4,3 0,-3 0,3 1,0 1,-3-2,5 4,-3-4,-2 0,1 0,-1 1,0-1,12 8,-9-7,-3-1,3 3,-2-1,-1-2,4 3,-2-1,-2-2,3 3,-1-2,-2-1,3 3,-3-3,3 2,-3-2,6 4,-1-1,-5-3,5 6,-2-2,-3-4,4 4,-2-3,-2-1,4 1,-1 1,-3-2,3 2,-3-2,0 0,0 0,9 9,-5-6,-4-3,6 4,-3-2,-3-2,5 4,-3-1,-2-3,5 5,-3-2,-2-3,5 2,-2 0,-3-2,3 2,-2-1,-1-1,4 2,0 2,-4-4,5 5,-5-5,4 3,-4-3,5 6,-3-4,-2-2,4 3,-3-3,-1 0,3 2,1 0,-4-2,4 4,-2-1,-2-3,4 3,-2-2,-2-1,4 1,-1 2,-3-3,2 2,0 1,-2-3,4 3,-3-2,-1-1,4 3,-2-3,-2 0,3 3,-1 0,-2-3,5 3,-3-2,-2-1,3 1,0 0,-3-1,2 3,-2-3,1 1,-1-1,3 2,-1 1,-2-3,4 4,-1-3,-3-1,4 2,-3-2,-1 0,2 1,-2-1,0 0,6 6,-6-6,2 2,-2-2,3 3,-2-3,-1 0,2 1,1 0,-3-1,2 4,1-4,-3 0,2 2,-3-2,1 0,3 0,-3 0,3 2,-3-2,4 1,-3 0,-1-1,2 3,0-2,-2-1,3 4,-1-1,-2-3,3 3,-2-3,-1 0,3 1,-2 1,-1-2,3 3,1-1,-4-2,3 3,-3-2,0-1,2 2,-2-2,2 2,-2-2,0 0,2 2,-1-3,-1 1,1 1,1 2,-2-3,3 2,-2 0,-1-2,5 3,-2 0,-3-3,3 0,-3 1,0-1,4 6,-2-4,-2-2,2 1,0 0,-2-1,1 1,-1 0,0-1,0 0,0 1,0-1,9 6,-8-5,-1-1,4 3,-1-2,-3-1,1 1,0-1,-1 0,0 2,0-2,0 0,0 0,14 14,-9-10,-5-4,6 5,-5-3,-1-2,3 1,-2-1,-1 0,3 2,-2-1,-1-1,2 3,0-2,-2-1,4 4,-1-2,-3-2,5 4,-4-3,-1-1,4 3,-4-3,0 0,3 3,-3-3,3 4,-2-1,-1-3,1 1,0-1,-1 0,2 0,-2 0,0 0,6 5,-5-3,-1-2,2 2,-2-2,4 1,-4-1,5 4,-3-2,-2-2,5 5,-2-3,-3-2,3 3,-2-1,-1-2,1 2,-1-2,0 0,3 0,-1 0,-2 0,2 1,-2 0,0-1,1 1,0 0,-1-1,2 3,-2-3,3 2,-3-2,0 0,1 2,1-4,-2 2,0 0,2 2,-2-2,0 1,0-2,0 1,0 0,3 1,-3-1,2 2,-2-2,0 0,0 0,0 1,0-1,0 1,1-1,-1 0,0 2,0 0,0-2,0 0,2-3,-2 3,-1 0,0 2,1-2,0 1,2-1,-2 0,0 0,1 0,-1 0,-1-2,1 2,0-2,0 2,0 0,0 1,0-1,4 3,-3-2,-1-1,0-1,-1-1,1 2,-2 0,3 2,-1-2,0 3,0-3,0 0,1 0,-1 0,0 0,0-1,0 0,0 1,-1 1,1-1,1 1,-1-1,0 2,0-2,0 0,0 1,2-1,-2 0,2 1,-2-2,0 1,0 0,1 2,-1-2,0-1,-1-1,1 2,-2-3,2 2,0 1,1 0,-1 0,0 0,0 2,-1-1,1-1,-1 0,0-1,1 1,0-2,-1 3,1-1,0 1,0 0,0-1,1-1,0 1,-1 0,-1 0,1 0,-3 1,3-1,-3-1,3-1,0 2,-2-1,2 1,0 0,-3-2,2 2,1 0,-2-2,0 2,2 0,-1 0,-1-1,2 1</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31"/>
    </inkml:context>
    <inkml:brush xml:id="br0">
      <inkml:brushProperty name="width" value="0.06667" units="cm"/>
      <inkml:brushProperty name="height" value="0.06667" units="cm"/>
      <inkml:brushProperty name="color" value="#808080"/>
      <inkml:brushProperty name="fitToCurve" value="1"/>
    </inkml:brush>
    <inkml:brush xml:id="br1">
      <inkml:brushProperty name="width" value="0.06667" units="cm"/>
      <inkml:brushProperty name="height" value="0.06667" units="cm"/>
      <inkml:brushProperty name="color" value="#177D36"/>
      <inkml:brushProperty name="fitToCurve" value="1"/>
    </inkml:brush>
  </inkml:definitions>
  <inkml:trace contextRef="#ctx0" brushRef="#br0">97-1819,'0'0,"0"0,0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2,0-2,0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0,1-1,-1 1,0 0,0 0,0 0,0 0,0 0,0 0,0 0,0 0,0 0,0 0,0 0,0 0,0 0,0 0,0 0,0 0,0 0,0 0,0 0,0 0,0 0,0 0,0 0,0 0,4-2,-4 2,0 0,0 0,0 0,0 0,0 0,0 0,0 0,0 0,0 0,0 0,0 0,0 0,0 0,0 0,0 0,0 0,0 0,0 0,0 0,1-3,-1 3,0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21,6-16,-6 16,0 0,0 0,0 0,13-22,-13 22,0 0,9-13,-9 13,0 0,16-24,-8 7,-8 17,15-24,-6 13,-9 11,14-22,-8 7,-6 15,12-24,-12 24,8-12,-8 12,10-17,-6 11,-4 6,6-9,-6 4,0 5,3-6,-1 3,-2 3,5-7,-2 2,-3 5,7-9,-3 3,-4 6,8-6,0 2,-8 4,11-6,-6-1,-5 7,12-13,-12 13,8-8,-8 8,16-13,-7 6,-9 7,11-12,-5 6,-6 6,8-9,-4 6,-4 3,7-5,-4 1,-3 4,6-6,-4 1,-2 5,8-12,-2 3,-6 9,9-14,-4 6,-5 8,8-13,-8 13,4-3,-4 3,8-9,-6 4,-2 5,8-12,-1 4,-7 8,18-16,-7 5,-11 11,20-17,-10 9,-10 8,16-14,-8 8,-8 6,12-16,-7 6,-5 10,12-15,-4 5,-8 10,14-16,-14 16,9-11,-9 11,16-18,-4 6,-12 12,18-16,-7 6,-11 10,22-17,-9 4,-13 13,24-22,-11 8,-13 14,23-21,-10 10,-13 11,0 0,21-16,-10 7,-11 9,15-14,-7 6,-8 8,11-10,-6 2,-5 8,12-11,-4 4,-8 7,16-10,-8 5,-8 5,13-10,-6 4,-7 6,14-11,-4 2,-10 9,16-14,-16 14,10-8,-10 8,11-12,-5 8,-6 4,8-7,-6 4,-2 3,6-5,-4 2,-2 3,7-3,-2 0,-5 3,11-5,-6 1,-5 4,13-7,-4 1,-9 6,13-8,-8 4,-5 4,11-7,-11 7,7-2,-7 2,10-8,-6 4,-4 4,8-7,-3 5,-5 2,9-5,-3 1,-6 4,10-6,-5 0,-5 6,9-8,-2 5,-7 3,11-7,-5 4,-6 3,11-8,-5 4,-6 4,15-10,-15 10,11-6,-11 6,17-8,-5 4,-12 4,17-9,-8 4,-9 5,14-9,-5 5,-9 4,14-7,-7 4,-7 3,11-6,-4 4,-7 2,11-4,-6 3,-5 1,12-2,-6 0,-6 2,13-2,-13 2,0 0,7 0,-7 0,11 0,-6 0,-5 0,9 1,-4 1,-5-2,8 3,-5 0,-3-3,5 2,-3-1,-2-1,4 3,-1-2,-3-1,5 5,-2-2,-3-3,5 4,-3-1,-2-3,3 3,-3-3,1 3,-1-3,5 5,-2 0,-3-5,6 5,-3 0,-3-5,5 7,-3-3,-2-4,0 0,0 0,0 0,1 3,-1-2,0-1,0 0,2 2,-1 0,-1-2,1 3,0-1,-1-2,2 5,0-1,-2-4,5 10,0 3,-5-13,7 13,2 6,-9-19,6 13,2 3,-8-16,6 12,2 4,-8-16,6 12,-6-12,8 18,-8-18,6 12,-1 5,-5-17,5 10,0 2,-5-12,4 9,1 4,-5-13,3 8,1 3,-4-11,2 9,2 4,-4-13,3 8,-1 2,-2-10,4 13,1 4,-5-17,4 11,-4-11,5 14,-5-14,5 12,2 3,-7-15,5 12,2 4,-7-16,7 13,1 4,-8-17,5 13,3 3,-8-16,6 12,-6-12,8 16,-8-16,6 11,2 3,-8-14,6 9,1 3,-7-12,5 7,1 4,-6-11,6 8,2 4,-8-12,5 8,1 0,-6-8,6 9,1 2,-7-11,6 7,0 1,-6-8,7 9,6 7,-13-16,52 64,-41-50,-11-14,15 14,-15-14,6 2,-6-2,6 3,-6-4,0 1,1 1,-1 2,0-3,3 0,-3 0,0 0,4-3,-2 1,-2 2,5 0,-1 0,-4 0,4-1,-3-1,-1 2,3-4,-2 3,-1 1,3-2,-3 2,1-1,-1 1,0-3,2 1,-2 2,6-5,-1 3,-5 2,7-6,-7 3,0 3,1-7,1 4,-2 3,1-5,-1 3,0 2,0-3,0 2,0 1,3-3,-2 1,-1 2,2-5,-2 5,2-4,-2 4,3-6,-2 2,-1 4,3-5,1 3,-4 2,5-8,-2 2,-3 6,9-12,-2 3,-7 9,12-16,-12 16,6-9,-6 9,11-14,-6 6,-5 8,6-9,-5 7,-1 2,4-6,0 3,-4 3,2-8,-2 4,0 4,3-9,0 6,-3 3,5-7,-2 3,-3 4,4-5,-3 3,-1 2,3-5,-3 5,0-2,0 2,1-6,1 1,-2 5,2-7,0 3,-2 4,4-6,-2 4,-2 2,3-4,0 0,-3 4,2-7,-1 1,-1 6,2-10,0 6,-2 4,2-9,-1 5,-1 4,2-8,-2 3,0 5,5-10,2 5,-7 5,6-8,-4 2,-2 6,1-9,-3 4,2 5,4-11,0 5,-4 6,6-12,-6 12,2-8,-2 8,3-12,-2 6,-1 6,5-10,-3 4,-2 6,7-15,-3 4,-4 11,10-20,-3 7,-7 13,11-18,-5 9,-6 9,5-12,-7 5,2 7,1-8,2 4,-3 4,3-2,-3 2,3 0,-3 0,4-1,-2-2,-2 3,6-5,-1 1,-5 4,7-6,-3 4,-4 2,5-1,-2 3,-3-2,5 1,-5-1,1 0,-1 0,3 1,-3 2,0-3,2 2,0-1,-2-1,1 0,0 1,-1-1,7 10,-6-6,-1-4,2 4,-2-3,0-1,3 4,-1 0,-2-4,6 4,-3-2,-3-2,3 5,-3-5,2 4,-2-4,1 3,-1-3,0 0,1 2,0-2,-1 0,2 2,-2-1,0-1,2 3,-1-2,-1-1,2 4,-1-3,-1-1,3 4,-2-3,-1-1,3 5,3 4,-6-9,7 10,3 5,-10-15,8 10,1 3,-9-13,6 8,1 2,-7-10,6 8,0 3,-6-11,6 10,2 4,-8-14,6 10,-6-10,7 12,-7-12,5 9,1 2,-6-11,6 8,0 3,-6-11,4 7,0 0,-4-7,4 8,0 3,-4-11,6 9,0 2,-6-11,41 69,-33-55,-8-14,1 1,0 0,-1-1,1 2,-1-2,0 1,0-1,2 2,-2 0,0-2,2 2,-1 0,-1-2,33 53,-25-42,-8-11,9 15,-5-11,-4-4,7 6,-3-5,-4-1,7 5,-4-2,-3-3,5 6,-3-1,-2-5,7 3,-1-1,-6-2,9 2,-5 0,-4-2,7 4,-3-2,-4-2,5 2,-2-1,-3-1,5-1,1 1,-6 0,7 0,-7 0,4 1,-4-1,8 0,-5-1,-3 1,8-4,-1 2,-7 2,8-5,-6 1,-2 4,2-6,-2 4,0 2,5-3,1 2,-6 1,9-4,-6 0,-3 4,13-10,-2 3,-11 7,17-13,-17 13,0 0,10-8,-10 8,18-15,-8 5,-10 10,17-16,-8 6,-9 10,20-19,-6 6,-14 13,24-23,-10 11,-14 12,19-23,-19 23,9-13,-9 13,12-21,-4 10,-8 11,14-19,-5 10,-9 9,13-15,-7 7,-6 8,10-15,-2 7,-8 8,12-15,-4 7,-8 8,9-15,-6 6,-3 9,7-16,-3 5,-4 11,11-21,-2 7,-9 14,13-21,-5 12,-8 9,13-14,-6 6,-7 8,11-13,-6 4,-5 9,8-14,0 8,-8 6,12-11,-7 7,-5 4,8-6,-4 2,-4 4,7-4,-5 2,-2 2,4-4,-3 2,-1 2,5-7,-1 1,-4 6,7-7,-7 7,6-4,-6 4,8-7,-5 4,-3 3,5-6,-1 4,-4 2,4-4,-3 1,-1 3,7-3,-2 0,-5 3,9-6,-3 2,-6 4,10-5,-4 3,-6 2,8-5,-4 3,-4 2,6-3,-6 3,5 0,-5 0,13-5,-4 1,-9 4,16-6,-8 3,-8 3,17-6,-7 4,-10 2,15-5,-7 3,-8 2,15-4,-15 4,10-1,-10 1,15-2,-8 1,-7 1,13-3,-5 0,-8 3,12 0,-3 0,-9 0,16 0,-5 0,-11 0,15 0,-15 0,6 1,-6-1,4 0,-4 0,0 0,3 1,-2 0,-1-1,3 1,-3-1,1 0,-1 0,5 2,-1-1,-4-1,12 5,3 0,-15-5,11 4,0 1,-11-5,10 4,2 2,-12-6,10 5,2 1,-12-6,9 4,1 1,-10-5,8 5,4 1,-12-6,9 5,1 1,-10-6,69 40,-55-32,-14-8,8 6,-8-6,0 0,1 2,0-2,-1 0,3 1,-3 0,0-1,35 30,-35-30,8 7,-8-7,0 1,1 0,-1-1,0 1,1 0,-1-1,3 3,-3-2,0-1,2 2,-1 0,-1-2,3 4,-1-3,-2-1,2 5,9 10,-11-15,6 7,-3-2,-3-5,9 12,-9-12,0 0,13 19,-13-19,8 12,3 3,-11-15,9 13,4 3,-13-16,7 11,1 1,-8-12,5 9,2 1,-7-10,5 9,2 3,-7-12,3 8,0-1,-3-7,5 8,0 4,-5-12,4 7,0 3,-4-10,4 8,1 1,-5-9,4 9,1 5,-5-14,3 7,1 1,-4-8,3 9,4 4,-7-13,4 9,-4-9,5 10,-5-10,4 10,3 2,-7-12,4 7,0 0,-4-7,4 7,1 4,-5-11,6 8,0 1,-6-9,42 67,-35-53,-7-14,3 8,-3-7,0-1,16 19,-11-13,-5-6,1 0,-1 0,0 0,0 0,8 15,-5-12,-3-3,0 1,0 0,0-1,7 13,-5-9,-2-4,5 4,-4-3,-1-1,3 4,-3-4,1 2,-1-2,0 2,1-2,-1 0,2 2,-1-1,-1-1,4 1,-3-3,-1 2,0 0,0 0,0 0,-7 1,7-1,0 0,1 0,-1-2,0 2,0-1,-1 1,1 0,-2 0,2 0,1 1,-1-1,3-2,0 0,-3 2,0 0,0 0,0 0,-8 0,9-1,-1 1,0 0,0 0,0 0,-8 4,8-5,0 1,0-1,0 1,0 0,0 0,-3 0,3 0,-4-1,3-1,1 2,-1 0,2 0,-1 0,8 3,-7-1,-1-2,2 1,-3 0,1-1,-2 1,1-1,1 0,-2-2,2 2,-1-2</inkml:trace>
  <inkml:trace contextRef="#ctx0" brushRef="#br1" timeOffset="-33">-18-582,'0'0,"0"0,0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0,0-1,0 1,0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0,3-3,-3 3,0 0,0 0,2 0,-2 0,0 0,0 0,0 0,0 0,0 0,0 0,0 0,0 0,0 0,0 0,0 0,0 0,0 0,0 0,0 0,0 0,0 0,0 0,0 0,0 0,0 0,0 0,0 0,0 0,0 0,8-7,-8 7,0 0,0 0,0 0,0 0,0 0,0 0,0 0,0 0,0 0,0 0,7-5,-7 5,0 0,0 0,0 0,0 0,0 0,0 0,0 0,0 0,0 0,0 0,0 0,0 0,0 0,0 0,0 0,0 0,0 0,0 0,0 0,12-10,-12 10,0 0,0 0,0 0,0 0,0 0,0 0,0 0,7-6,-7 6,0 0,0 0,0 0,0 0,0 0,0 0,0 0,13-10,-13 10,0 0,0 0,0 0,0 0,0 0,0 0,0 0,0 0,0 0,8-7,-8 7,0 0,0 0,0 0,0 0,0 0,13-11,-13 11,8-7,-8 7,0 0,0 0,16-10,-16 10,12-5,-12 5,17-9,-7 1,-10 8,15-13,-8 3,-7 10,14-15,-5 7,-9 8,12-10,-4 6,-8 4,10-6,-5 2,-5 4,11-5,-11 5,0 0,8-4,-8 4,13-6,-5 2,-8 4,15-7,-6 2,-9 5,14-8,-5 2,-9 6,14-7,-5 3,-9 4,15-5,-15 5,8-2,-8 2,14-8,-5 2,-9 6,17-11,-7 6,-10 5,16-7,-7 4,-9 3,12-5,-6 1,-6 4,12-7,-5 2,-7 5,15-7,-6 4,-9 3,13-5,-6 2,-7 3,12-5,-12 5,8-3,-8 3,14-7,-7 1,-7 6,16-9,-5 4,-11 5,19-8,-7 3,-12 5,18-10,-9 1,-9 9,22-14,-6 7,-16 7,26-13,-13 3,-13 10,22-15,-8 8,-14 7,19-10,-9 5,-10 5,18-7,-8 2,-10 5,20-8,-6 2,-14 6,26-12,-8 4,-18 8,26-15,-12 5,-14 10,26-14,-26 14,15-6,-15 6,25-11,-12 6,-13 5,22-10,-11 5,-11 5,19-8,-7 5,-12 3,22-8,-9 3,-13 5,20-8,-8 3,-12 5,21-5,-9 5,-12 0,18-5,-11 1,-7 4,15-7,-15 7,10-4,-10 4,6-2,-5 2,-1 0,43-1,-28-2,-15 3,25-6,-9 2,-16 4,20-4,-12 3,-8 1,13-1,-5 1,-8 0,0 0,5 0,-5 0,0 0,23 6,-13-5,-10-1,12 1,-7-3,-5 2,6 0,-3 0,-3 0,7 1,-3-1,-4 0,7 0,-5 1,-2-1,4 2,-1-2,-3 0,4 1,-4-1,3 0,-3 0,5 1,-1 1,-4-2,6 3,-3-3,-3 0,7 3,-3-1,-4-2,8 4,-6-3,-2-1,6 3,-4-3,-2 0,5 3,-1-1,-4-2,6 5,-2-3,-4-2,8 5,-8-5,5 1,-5-1,3 1,-3 0,0-1,19 10,-14-6,-5-4,5 2,-5-2,0 0,12 10,-6-5,-6-5,2 3,-2-3,1 0,-1 0,1 1,-1-1,0 0,1 2,0-2,-1 0,23 20,-17-17,-6-3,6 6,-3-3,-3-3,0 1,0 0,0-1,12 9,-8-4,-4-5,3 2,-3-1,0-1,13 10,-7-6,-6-4,6 7,-4-5,-2-2,4 6,-4-6,4 4,-4-4,3 2,-3-1,0-1,18 17,-13-11,-5-6,8 8,-5-4,-3-4,2 4,-1-4,-1 0,1 0,0 0,-1 0,27 25,-21-18,-6-7,5 4,-5-4,0 0,15 17,-15-17,5 6,-5-6,9 8,-6-6,-3-2,5 6,-3-4,-2-2,6 6,-2-3,-4-3,2 1,-2 0,0-1,2 1,-2-1,0 0,17 21,-12-16,-5-5,7 8,-4-5,-3-3,1 2,-1-2,1 1,-1-1,13 15,-8-12,-5-3,5 7,-1-4,-4-3,5 6,-2-2,-3-4,3 3,-2-3,-1 0,14 20,-14-20,4 5,-4-5,5 8,-2-5,-3-3,4 8,-2-3,-2-5,3 3,-3-3,0 0,8 15,-6-11,-2-4,3 7,-1-3,-2-4,2 3,-2-3,0 0,12 17,-8-12,-4-5,1 3,-1-3,1 0,-1 0,5 12,-2-8,-3-4,4 6,-3-4,-1-2,1 3,-1-3,0 0,9 13,-6-8,-3-5,4 7,-1-4,-3-3,0 0,3 7,-2-3,-1-4,3 7,0-3,-3-4,2 3,-2-3,0 0,9 10,-7-7,-2-3,2 3,-2-2,0-1,3 2,-2-1,-1-1,2 0,-2-1,0 1,0 0,0 0,0 1,0-1,2 1,1 0,-3-1,4 1,-1-1,-3 0,3 2,-1-1,-2-1,3 2,-1 0,-2-2,6 2,-4-1,-2-1,7 2,-2 0,-5-2,4 3,-3-3,-1 0,4 2,-4-2,0 0,4 3,-4-3,7 2,-3-2,-4 0,8 1,-4-1,-4 0,8-1,-3 1,-5 0,9-1,-3 2,-6-1,11-1,-4 1,-7 0,14-3,-6 0,-8 3,13-3,-7 3,-6 0,9 0,-5-2,-4 2,7-2,-2 2,-5 0,9-1,-2-2,-7 3,8-3,-4 3,-4 0,11 0,-2 0,-9 0,13-2,-13 2,8-2,-8 2,15-3,-7 1,-8 2,9-4,-6 1,-3 3,3-3,-2 3,-1 0,20-1,-13-2,-7 3,13-3,-5 0,-8 3,12-2,-7 1,-5 1,9-3,-4 2,-5 1,9-3,-9 3,8-2,-8 2,9-4,-5 0,-4 4,9-7,-3 4,-6 3,12-6,-5 3,-7 3,12-9,-5 3,-7 6,9-11,-9 11,4-6,-4 6,7-10,-4 5,-3 5,5-8,-3 5,-2 3,5-6,-1 2,-4 4,11-10,-3 3,-8 7,13-10,-6 5,-7 5,9-7,-4 2,-5 5,9-8,-3 4,-6 4,9-8,-9 8,2-6,-2 6,5-8,-2 3,-3 5,8-11,0 4,-8 7,12-14,-4 8,-8 6,11-11,-6 7,-5 4,11-7,-4 3,-7 4,9-6,-4 2,-5 4,9-7,-1 2,-8 5,14-12,-14 12,9-8,-9 8,12-13,-8 6,-4 7,7-9,-4 7,-3 2,8-7,-2 4,-6 3,10-8,-5 3,-5 5,9-7,-9 7,6-3,-6 3,9-5,-5 2,-4 3,7-4,-3 3,-4 1,7-5,-3 2,-4 3,10-4,-3 1,-7 3,8-3,-5 0,-3 3,5-2,-1 0,-4 2,3-1,-3 1,0 0,3 0,-3 0,3-1,-3 1,5-1,-1 1,-4 0,5 0,-2-1,-3 1,4 1,0 0,-4-1,5 1,-2-1,-3 0,5 0,-2 2,-3-2,5 2,-2-1,-3-1,4 1,-2-1,-2 0,3 1,0 0,-3-1,4 0,-2 0,-2 0,5 0,-3 1,-2-1,5 1,-2 0,-3-1,7 3,-4-1,-3-2,6 5,-2-4,-4-1,3 2,-3-2,0 0,16 6,-11-5,-5-1,3 1,-3-1,0 0,15 7,-10-4,-5-3,11 4,-4-2,-7-2,10 4,-7-3,-3-1,7 2,-3-1,-4-1,7 2,-4 0,-3-2,7 3,-2 1,-5-4,4 1,-4-1,0 0,0 0,1 1,0-1,-1 0,26 14,-17-10,-9-4,11 5,-6-2,-5-3,4 2,-4-2,0 0,1 1,0-1,-1 0,28 17,-19-13,-9-4,13 6,-9-3,-4-3,4 1,-4-1,0 0,0 0,1 1,0-1,-1 0,26 17,-20-13,-6-4,11 5,-4-1,-7-4,5 0,-5 1,0-1,2 1,-2-1,1 1,-1-1,25 18,-17-12,-8-6,5 3,-5-2,0-1,1 0,0 0,-1 0,24 17,-16-12,-8-5,8 7,-6-4,-2-3,2 2,-2-2,0 0,12 9,-8-5,-4-4,5 5,-5-5,3 1,-3-1,6 4,-2-2,-4-2,5 4,-2-1,-3-3,2 2,-2-2,0 0,13 15,-10-11,-3-4,7 6,-4-3,-3-3,7 5,-2-3,-5-2,3 1,-2-1,-1 0,14 14,-14-14,4 5,-4-5,7 7,-4-4,-3-3,8 5,-3-3,-5-2,7 5,-5-2,-2-3,2 2,-2-2,0 0,10 8,-10-8,3 3,-3-3,3 4,-2-4,-1 0,1 1,-1-1,0 0,9 5,-5-3,-4-2,5 3,-3-2,-2-1,5 3,-2-2,-3-1,4 3,-3-1,-1-2,3 5,-2-3,-1-2,4 3,-4-3,3 1,-3-1,4 3,-2-2,-2-1,2 2,0-1,-2-1,2 2,-2-2,0 0,8 9,-6-5,-2-4,6 6,-1-4,-5-2,7 4,-5-3,-2-1,3 3,0-1,-3-2,4 3,-1 0,-3-3,4 2,-1-1,-3-1,5 3,-1 1,-4-4,4 4,-3-3,-1-1,2 2,0 1,-2-3,2 1,-2-1,2 0,-2 0,0 1,0 1,0-2,1 2,0 0,-1-2,2 3,1-3,-3 0,4 3,-1-1,-3-2,2 4,-2-2,0-2,3 3,0-1,-3-2,5 3,-3-2,-2-1,2 2,-2-2,1 2,-1-2,0 1,2 1,-2-2,1 3,0-1,-1-2,3 2,-1-2,-2 0,1 2,-2 0,1-2,-1 2,0-4,1 2,1 2,1 0,-2-2,4 4,-4-4,0 0,1 2,-1-2,0 0,0 1,-1-1,1 0,0 0,0-1,0 1,0 1,1 1,-1-2,1 2,-1 0,0-2,0 1,0-1,0 0,0 0,1 0,-1 0,0 0,4 5,-2-5,-2 0,2 2,-3-2,1 0,-2-2,0 0,2 2,-2-2,1 2,1 0,-1 1,0-2,1 1,-1 0,3 2,-2-2,1 0,-1 0,0 0,-3-1,3 1,-1-2,2 2,-1 0,0 1,0-1,0 0,-2-1,-2-1,4 2,-4-3,4 3,0 0,0-1,0 1,2-1,-2 1,0 0,-1 0,1 0,-1-1,0 0,1 1,-1-1,0 1,1 0,-1-1,1-1,0 2</inkml:trace>
  <inkml:trace contextRef="#ctx0" brushRef="#br1" timeOffset="94089.3747">3852-641,'0'0,"0"0,0 0,0 0,0 0,0 0,0 0,0 0,0 0,0 0,0 0,0 0,0 0,0 0,0 0,0 0,0 0,0 0,0 0,0 0,0 0,0 0,0 0,0 0,0 0,0 0,0 0,0 0,0 0,0 0,0 0,4-3,-4 3,0 0,0 0,0 0,0 0,0 0,0 0,0 0,0 0,0 0,0 0,0 0,0 0,0 0,5-5,-5 5,0 0,0 0,0 0,0 0,0 0,0 0,0 0,0 0,0 0,9-8,-9 8,0 0,0 0,4-4,-4 4,0 0,0 0</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1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-902 1779,'0'0,"0"0,0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8,1-30,0 14,1 1,-1-15,1 13,0 2,-1-15,11 102,-9-80,-2-22,2 12,-2-11,0-1,0 2,1-1,-1-1,2 2,-1-1,-1-1,28 44,-28-44,7 9,-7-9,10 9,-3-6,-7-3,9 4,-3-2,-6-2,10 0,-5-2,-5 2,7-2,-3 0,-4 2,7-2,-5 1,-2 1,5-1,-3 1,-2 0,7-2,-3-2,-4 4,4-4,-4 4,0-2,0 2,2-6,0 3,-2 3,3-5,-2 3,-1 2,1-3,0 2,-1 1,3 0,0 0,-3 0,5-1,-2-2,-3 3,10-6,-4 3,-6 3,9-6,-3 2,-6 4,11-8,-5 3,-6 5,11-10,-6 5,-5 5,10-10,-2 5,-8 5,14-7,-6 3,-8 4,9-6,-6 2,-3 4,4-3,-4 3,1-1,-1 1,0 0,0 0,0 0,-10 5,9-3,1-2,0 0,0 1,0-1,-10 3,8-4,2 1</inkml:trace>
  <inkml:trace contextRef="#ctx0" brushRef="#br0" timeOffset="1">-876 1899,'0'0,"0"0,0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0,-1 3,1-3,0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0,9-4,-9 4,0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0,5 2,-5-2,0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0,4-2,-4 2,0 0,0 0,0 0,0 0,0 0,0 0,0 0,0 0,0 0,0 0,0 0,0 0,0 0,0 0,4 0,-4 0,0 0,0 0,0 0,0 0,0 0,0 0,0 0,0 0,0 0,0 0,0 0,0 0,0 0,0 0,0 0,0 0,0 0,0 0,0 0,0 0,0 0,0 0,0 0,0 0,0 0,0 0,0 0,0 0,0 0,0 0,0 0,0 0,0 0,0 0,0 0,0 0,0 0,0 0,0 0,0 0,0 0,0 0,0 0,0 0,0 0,0 0,0 0,0 0,0 0,0 0,0 0,0 0,0 0,3 0,-3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0,4-2,-4 2,0 0,0 0,0 0,0 0,0 0,0 0,0 0,0 0,0 0,0 0,0 0,0 0,0 0,0 0,0 0,0 0,0 0,1-1,-1 1,0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0,-6 0,0 0,0 0,0 0,0 0,0 0,6 0,-6 0,0 0,0 0,0 0,0 0,0 0,0 0,0 0,0 0,0 0,4 0,-4 0,0 0,0 0,1 0,-1 0,0 0,0 0,0 0,25 1,-18-1,-7 0,0 0,0 0,0 0,0 0,0 0,0 0,0 0,13 1,-13-1,0 0,7 3,-7-3,0 0,12 1,-7-2,-5 1,6 0,-3-1,-3 1,4-1,-1 2,-3-1,4 1,-2 0,-2-1,1 1,-1-1,-1-1,1 1,-1-1,2 2,-1-1,0 1,-1-1,1 0,-3-1,1 0,2 1,-1 0,2-1,-1 1,-2-2,0 1,2 1,-2-1,3 3,-1-2</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1">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2">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0,43-2,-30 0,-13 2,13-1,-11 2,-2-1,4 0,0 1,-4-1,2 1,-3-1,1 0,1 0,1 0,-2 0,2 0,-2 0,1 0,-1 0,1 1,-1-2,0 1,0 0,0 0,0 0,0 0,0-2,-2 1,2 1,-1-1,1 1,0 0,-1 0,1-1,0 1,0 1,0 0,0-1,0 1,1-2,-1 1,-1-1</inkml:trace>
  <inkml:trace contextRef="#ctx0" brushRef="#br0" timeOffset="3">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4">1374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5,0-3,-1-2,2 5,0-3,-2-2,2 5,-2-3,0-2,1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9:34.29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5414 825,'0'0,"0"0,0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0,5-6,-5 6,0 0,0 0,0 0,0 0,0 0,5-6,-5 6,0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0,2-6,-2 6,0 0,0 0,0 0,0 0,0 0,0 0,0 0,0 0,0 0,0 0,0 0,1-3,-1 3,0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1,0-1,0 0,0 0,0 0,0 0,0 0,0 0,0 0,0 0,0 0,0 0,0 0,0 0,0 0,0 0,0 0,0 0,0 0,0 0,0 0,0 0,0 0,0 0,0 0,0 0,0 0,0 0,0 0,0 0,0 0,0 0,0 0,0 0,0 0,0 0,0 0,0 0,0 1,0-1,0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0,2 1,-2-1,0 0,0 0,0 0,0 0,0 0,0 0,0 0,0 0,0 0,0 0,0 0,0 0,0 0,0 0,2 1,-2-1,0 0,0 0,0 0,0 0,0 0,0 0,0 0,0 0,0 0,0 0,0 0,0 0,0 0,0 0,0 0,0 0,0 0,0 0,0 0,0 0,0 0,0 0,0 0,0 0,0 0,0 0,0 0,0 0,0 0,0 0,0 0,0 0,0 0,0 0,0 0,0 0,0 0,0 0,0 0,0 0,0 0,0 0,0 0,0 0,0 0,0 0,0 0,0 0,0 0,0 0,0 0,0 0,0 0,3 2,-3-2,0 0,0 0,0 0,0 0,0 0,0 0,0 0,0 0,0 0,0 0,0 0,0 0,0 0,0 0,0 0,0 0,0 0,0 0,0 0,0 0,1 2,-1-2,0 0,0 0,0 0,0 0,0 0,0 0,0 0,0 0,0 0,0 0,0 0,0 0,0 0,0 0,0 0,0 0,0 0,0 0,0 0,0 0,0 0,0 0,0 0,0 0,0 0,0 0,0 0,0 0,0 0,0 0,0 0,0 0,0 0,0 0,0 0,0 0,0 0,0 0,0 0,0 0,0 0,0 0,0 0,0 0,0 0,0 0,0 0,1 3,-1-3,0 0,0 0,0 0,0 0,0 0,0 0,0 0,0 0,0 0,0 0,0 0,0 0,0 0,0 0,0 0,0 0,0 0,0 0,0 0,0 0,0 0,2 0,-2 0,0 0,0 0,0 0,0 0,0 0,0 0,0 0,0 0,0 0,0 0,0 0,0 0,0 0,0 0,0 0,0 0,0 0,0 0,0 0,0 0,0 0,0 0,1 1,-1-1,0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0,2 3,-2-3,0 0,0 0,0 0,0 0,0 0,0 0,0 0,0 0,0 0,0 0,0 0,0 0,2 1,-2-1,0 0,0 0,0 0,0 0,0 0,0 0,0 0,0 0,0 0,0 0,0 0,0 0,0 0,0 0,0 0,0 0,0 0,0 0,0 0,0 0,0 0,0 0,2 4,-2-4,0 0,0 0,0 0,0 0,0 0,0 0,0 0,0 0,0 0,1 1,-1-1,0 0,0 0,0 0,0 0,0 0,0 0,0 0,0 0,0 0,0 0,0 0,0 0,0 0,0 0,0 0,0 0,0 0,3 4,-3-4,0 0,0 0,0 0,0 0,0 0,0 0,0 0,0 0,0 0,0 0,0 0,0 0,0 0,1 1,-1-1,0 0,0 0,0 0,0 0,0 0,0 0,0 0,0 0,0 0,4 5,-4-5,0 0,0 0,4 4,-4-4,0 0,0 0,0 0,53 60,-42-48,-11-12,0 0,0 0,0 0,0 0,0 0,0 0,0 0,10 12,-10-12,0 0,1 2,-1-2,0 0,3 5,0-4,-3-1,4 4,-4-4,1 4,-1-4,1 3,-2-3,1 0,-1-2,0 2,1 0,-1-2,1 1,0 1,0-2,-1 1,1 1,0-1,0 1,0 0,0 0,-1-2,1 2,-2 2,2-1,0-1,1 0,-1 0,1 0,-1 0,-1-1,-1 1,2 0,-1 0,2-2,-1 2</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9:35.68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5786 1126,'0'0,"0"0,0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0,-7 14,7-14,0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0,2 3,-2-3,0 0,0 0,0 0,0 0,0 0,0 0,0 0,0 0,0 0,0 0,0 0,0 0,0 0,0 0,0 0,0 0,0 0,0 0,0 0,0 0,0 0,0 0,0 0,0 0,0 0,0 0,0 0,0 0,0 0,0 0,0 0,0 0,0 0,0 0,0 0,0 0,5 5,-5-5,0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0,14 14,-14-14,0 0,0 0,0 0,0 0,0 0,0 0,0 0,0 0,0 0,0 0,0 0,0 0,0 0,0 0,0 0,0 0,0 0,0 0,0 0,0 0,3 3,-3-3,0 0,0 0,0 0,0 0,0 0,0 0,0 0,0 0,0 0,0 0,0 0,0 0,0 0,0 0,0 0,0 0,0 0,0 0,0 0,0 0,0 0,0 0,0 0,0 0,0 0,0 0,0 0,0 0,0 0,0 0,0 0,0 0,0 0,0 0,0 0,0 0,0 0,0 0,0 0,0 0,0 0,0 0,0 0,0 0,0 0,0 0,0 0,6 7,-6-7,0 0,0 0,0 0,0 0,0 0,0 0,0 0,0 0,0 0,0 0,0 0,0 0,0 0,0 0,0 0,0 0,0 0,0 0,0 0,0 0,0 0,2 3,-2-3,0 0,0 0,0 0,0 0,0 0,0 0,0 0,0 0,0 0,0 0,0 0,0 0,0 0,0 0,0 0,0 0,0 0,0 0,0 0,0 0,0 0,0 0,5 6,-5-6,0 0,0 0,0 0,0 0,0 0,0 0,0 0,0 0,0 0,0 0,0 0,0 0,0 0,0 0,0 0,0 0,0 0,0 0,2 3,-2-3,0 0,0 0,0 0,0 0,0 0,0 0,0 0,0 0,0 0,0 0,0 0,0 0,0 0,0 0,0 0,0 0,0 0,0 0,0 0,0 0,0 0,0 0,0 0,0 0,0 0,0 0,0 0,0 0,0 0,0 0,0 0,0 0,2 3,-2-3,0 0,0 0,0 0,0 0,0 0,0 0,0 0,0 0,0 0,0 0,0 0,0 0,0 0,0 0,0 0,1 0,-1 0,0 0,0 0,0 0,0 0,0 0,0 0,0 0,0 0,0 0,0 0,0 0,0 0,0 0,0 0,0 0,0 0,0 0,0 0,0 0,0 0,0 0,0 0,0 0,0 0,0 0,0 0,0 0,0 0,0 0,0 0,0 0,0 0,0 0,0 0,0 0,0 0,0 0,0 0,0 0,0 0,0 0,0 0,0 0,1 1,-1-1,0 0,0 0,0 0,0 0,0 0,0 0,0 0,0 0,0 0,0 0,0 0,0 0,0 0,0 0,0 0,0 0,0 0,0 0,0 0,0 0,0 0,0 0,1 1,-1-1,0 0,0 0,0 0,0 0,0 0,0 0,0 0,0 0,0 0,1 1,-1-1,0 0,0 0,0 0,0 0,0 0,0 0,0 0,0 0,0 0,0 0,0 0,0 0,0 0,0 0,0 0,0 0,0 0,2 2,-2-2,0 0,0 0,0 0,0 0,0 0,0 0,0 0,0 0,0 0,0 0,0 0,0 0,0 0,1 1,-1-1,0 0,0 0,0 0,0 0,0 0,0 0,0 0,0 0,0 0,3 3,-3-3,0 0,0 0,1 2,-1-2,0 0,0 0,0 0,42 45,-34-35,-8-10,0 0,0 0,0 0,0 0,0 0,0 0,0 0,0 0,0 0,8 9,-8-9,0 0,0 0,2 2,-2-2,0 0,0 0,0 0,1 1,0 0,-1-1,11 15,-11-15,4 4,-4-4,5 4,-5-3,0-1,1-1,-1-2,0 3,-1-2,1 2,0 0,-3-1,1 0,2 1,-3-3,4 3,-1 0,-1 2,1-2,0 0,-1 1,0-2,1 1,2 1,-2-1,0 1,0-1,0 0,-1 0,1 0</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3-25T09:44:00.445"/>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215 2847 33,'0'0'25,"0"0"-5,-3-13-2,3 13-6,0 0-4,0 0-3,-6-12-3,6 12 0,0 0 1,0 0-1,0 0 2,0 0-1,0 0 1,0 0 1,0 0 0,0 0-1,0 0 1,0 0 0,0 0-1,0 0 0,0 0 0,0 0 0,0-12-1,0 12-1,0 0 0,0 0 0,0 0-1,13-15 0,-13 15-1,0 0 1,8-15-1,-8 15 0,9-12 0,-9 12 0,12-16 1,-12 16-1,18-11 0,-18 11 0,17-13 0,-5 6 0,3-1 0,-2-1 0,6 1 0,-2-2 0,2-4 0,1 2 0,0 0 0,-3 2 0,1 0 1,-3 1-1,1-1 0,1 4 0,1-5 1,-1 2-1,5-1 0,0-2 0,2 1 0,-2-1 0,0 3-1,-2-2 1,0 0 0,1 3 0,-4-3 0,0 3 0,1 1 0,1-1 0,-2-1 1,2-1-2,-2-1 1,0 2 0,2-3 0,1 3 0,-1 1 0,-1-2 0,1 3 0,-1-1 0,-1 0 0,0 1 0,0-3 0,-4 2 0,0-3 0,3 2 0,-2 0 0,2-3 0,0 2 0,0 2 0,0 3 0,0-3 0,0 2 0,-1 2 0,1-2 1,-1 4-1,-1-4 0,0 1 0,1 0 0,-2 1 0,2 1 0,-2-3 0,0 2 0,1 2 0,-14 2 0,23-3 0,-23 3 0,17 0 0,-17 0 0,14 0 1,-14 0-1,15 0 0,-15 0 0,22 0 0,-10 0 0,-1-1 0,2 1 1,-1 0-2,0 1 2,-1-1-1,-11 0 0,20 2 1,-20-2-1,18 3 0,-18-3 0,20 4 0,-9-3 0,0 4 0,0-2 0,1 0 0,-12-3 0,17 8 0,-17-8 0,15 3 0,-15-3 1,12 8-1,-12-8 0,12 11 0,-12-11 0,17 11 0,-17-11 0,15 17 0,-15-17 0,14 19 0,-14-19 0,10 19 0,-4-7 0,-1 0 1,3 0-1,-3 3 0,0 0 0,3 0 0,-3 0 0,-2 0 0,-2-1 1,4-1-1,-5-1 0,0-12 0,4 20 0,-4-20 0,6 15 0,-6-15 0,5 13 0,-5-13 0,8 16 0,-8-16 0,5 13 1,-5-13-2,0 0 1,10 15 0,-10-15 0,0 0 0,5 14 0,-5-14 0,0 0 0,7 15 0,-7-15 0,0 0 0,6 13 0,-6-13 0,0 0 0,5 12 0,-5-12 1,0 0-1,9 12 0,-9-12 0,0 0 0,15 11 0,-15-11 0,0 0 0,16 11 0,-16-11 0,0 0 0,13 11 0,-13-11 0,0 0 0,0 0 1,14 7-1,-14-7 0,0 0 0,12 6 0,-12-6 0,0 0 0,15 7 0,-15-7 1,0 0-2,13 5 2,-13-5-2,0 0 2,0 0-1,0 0 1,13 5-1,-13-5 0,0 0 0,15 5 1,-15-5-1,17 5 1,-17-5-1,18 3 1,-18-3-1,22 7 0,-11-5 0,1 0 0,-12-2 0,15 8 0,-15-8 0,18 5 0,-18-5 0,19 0 0,-19 0 0,13 5 0,-13-5 0,16 0 0,-16 0 0,0 0 0,16 5 1,-16-5-1,0 0 0,17 2 0,-17-2-1,14 0 2,-14 0-1,18-1 0,-18 1 0,18 0 0,-18 0 0,19-3 0,-19 3 0,17-2 0,-17 2 0,14-4 1,-14 4-1,12-5 0,-12 5 0,13-8-1,-13 8 1,14-12-1,-14 12 1,16-10-2,-16 10 3,21-11-2,-21 11 1,18-9 0,-18 9 0,17-9 0,-17 9 0,16-10 0,-16 10 0,17-11 0,-17 11 0,18-9 0,-18 9 0,17-8 0,-17 8 0,14-14 0,-14 14 0,14-8 1,-14 8-1,0 0 0,14-14 0,-14 14 0,0 0 0,0 0 1,13-16-2,-13 16 1,0 0 0,12-12 0,-12 12 0,9-11 1,-9 11-1,13-9 0,-13 9 0,9-12 1,-9 12-1,0 0 0,13-14 0,-13 14 0,0 0 0,11-11 0,-11 11 0,0 0 0,0 0 0,11-10 0,-11 10 1,0 0-1,0 0 0,0 0 0,11-12-1,-11 12 2,0 0-1,0 0-1,0 0 1,12-13 0,-12 13 0,0 0 0,0 0 0,0 0 0,0 0 1,0 0-1,9-14 0,-9 14 0,0 0 0,8-11 0,-8 11-1,0 0 1,13-14 0,-13 14 0,0 0 0,0 0 0,13-11 0,-13 11 1,0 0-1,0 0 0,0 0 0,9-14 0,-9 14 0,0 0 0,12-14 0,-12 14 0,0 0 0,16-14 0,-16 14 1,0 0-2,12-10 1,-12 10 1,0 0-1,0 0 0,0 0 0,13-12 0,-13 12-1,16-9 1,-16 9 0,21-9 0,-21 9 0,18-11 0,-18 11 0,13-3 0,-13 3 0,0 0 0,14 0 0,-14 0 0,0 0 0,16 0 0,-16 0 0,19 0 0,-19 0 0,19 3 0,-19-3 0,15 7 0,-15-7 0,14 14 0,-14-14 0,18 12 0,-18-12 1,22 14-1,-7-7 0,-3-1 0,3 2 0,0-2 0,-1 1 0,-1 4 0,1-2 0,-1 1 0,1 0 0,0 2 0,0-3 0,-1 0 0,0 2 0,2-3 0,-1 0 0,-3-2 0,-11-6 0,19 11 1,-19-11-1,16 10 0,-16-10-1,14 10 2,-14-10-1,9 13 0,-9-13 0,13 16 0,-7-5 0,-6-11 0,15 22 1,-15-22-1,14 20 0,-14-20 0,16 16 0,-16-16 0,13 14 0,-13-14 0,18 18 1,-18-18 0,12 17-1,-12-17 2,16 22-1,-16-22 1,15 20-2,-15-20 2,14 17-2,-14-17 1,15 14-1,-15-14 0,11 14 0,-11-14 0,8 13 0,-8-13 0,7 13 0,-7-13 0,6 12 1,-6-12-1,0 0 0,5 14 0,-5-14 0,0 0 0,9 11 0,-9-11 0,0 0 0,7 16 0,-7-16 0,0 0 0,8 16 0,-8-16 0,0 0 0,12 17 0,-12-17 0,0 0 0,9 14 0,-9-14 0,0 0 0,10 13 0,-10-13 0,0 0 0,11 9 0,-11-9 0,0 0 0,0 0 1,12 12-1,-12-12 0,0 0 0,0 0 0,0 0 0,14 12 0,-14-12 0,0 0 0,0 0 0,13 12 0,-13-12 0,0 0 0,0 0 0,9 11 0,-9-11 0,0 0 0,0 0 0,0 0 0,0 0 0,0 0 0,0 0 0,0 0 0,0 0 0,11 13 0,-11-13 0,0 0 0,0 0 0,0 0 0,0 0 0,0 0 0,0 0 0,0 0 0,10 6 0,-10-6 0,0 0 0,0 0 0,0 0 0,0 0 0,0 0 0,0 0 0,0 0 0,0 0 0,0 0 1,0 0-1,0 0 0,0 0 0,0 0 0,0 0 0,0 0 0,0 0 0,0 0 0,0 0-1,0 0 2,0 0-1,0 0 0,0 0 0,0 0 0,0 0 0,0 0 0,0 0 0,0 0 0,0 0 0,0 0 0,0 0 0,0 0 0,0 0-1,0 0 1,12 11 0,-12-11 0,0 0 0,0 0 0,13 9 0,-13-9 0,0 0 0,0 0 0,0 0 0,12 5 0,-12-5 1,0 0-1,0 0 0,0 0 0,0 0 0,0 0 0,0 0 1,0 0-1,0 0 0,0 0 0,0 0 0,0 0 0,0 0 0,0 0 0,0 0 0,0 0 0,0 0-1,0 0 1,0 0 0,0 0 0,0 0 0,0 0 1,0 0-2,0 0 1,0 0 0,0 0 0,0 0 0,0 0 0,0 0 0,0 0 0,0 0 0,0 0 0,0 0 0,0 0 0,0 0 0,0 0 0,0 0 0,0 0 0,0 0 0,11-3 0,-11 3 0,0 0 0,0 0 0,0 0 0,0 0 0,12-5 0,-12 5 0,0 0 0,0 0 1,0 0-1,0 0 0,0 0 0,0 0 0,0 0 0,0 0 0,0 0 0,0 0 0,0 0-1,0 0 1,12-6 0,-12 6 1,0 0-1,0 0 0,15-11 0,-15 11 0,13-8 0,-13 8 0,0 0-1,13-7 1,-13 7 0,0 0 0,0 0 0,0 0 0,0 0 0,10-13 0,-10 13 0,6-13 0,-6 13 0,10-12 0,-10 12 0,11-14 0,-11 14 0,0 0 0,11-12 0,-11 12 0,0 0 0,0 0 0,11-15 0,-11 15 0,8-13 0,-8 13 0,11-17 1,-11 17-1,15-16-1,-15 16 2,19-18-1,-6 9 0,0 1-1,1-2 1,0 2 0,0 0 0,-1-1 0,-1 4 0,0-3 0,-2 1 0,-10 7 0,24-14 0,-24 14 0,25-15-1,-11 4 0,0 4 0,1-3 1,-2 1-1,1 1 0,-2 2 0,1-2 1,-3 2 0,2-1 0,-1 2 0,2-6 0,0 6 0,2-4 0,2 3 0,-1-3 0,-1 4 0,2-2 0,-5 3 0,0 2 1,0-1-1,-12 3 0,20-7 0,-7 3 0,0 2 0,0-5 0,2 2 0,-1 1-1,1-1 1,-1 1 0,-2 3 0,-1-2 0,-11 3 0,17-1 0,-17 1 0,16-1 0,-16 1 1,17-3-1,-17 3-1,20-4 1,-20 4 0,19-4 0,-19 4 0,18-1 0,-18 1 0,11 3 0,-11-3 0,13 5 1,-13-5-1,17 5 0,-5-3 0,0 0 0,3 1 0,2 2 0,-1-1-1,4 1 1,3 0 0,-2 0 0,0 2 0,-2 1 0,3-5 0,-3 4 1,1-2-1,-3 0 0,-1 0 0,-1 3 0,1-3 0,-1 2 0,-1 0 0,2-1 0,1 3 1,2 2-1,-4 1 1,7-2 0,-5 5 0,1 0-1,1 0 1,-2-2 0,0 0-1,-3-2 1,7-1-1,-6-3 0,1 1 1,0 0-1,0 1 0,1 1 1,-1-1-1,0 4 0,0-2 0,1 3 1,2-2-1,-1 1 0,1-4 0,1 3 0,0-2 1,1 2-1,-1-4 0,-2 5 0,-1-1 0,4-2 0,2 3 0,-1-2 0,1-3 0,-2 3 0,3-3 0,-1-2 0,2-2 0,-4 0 0,3 0 0,-1-3 0,0 6 0,5-7 1,-3 4-1,4-4 0,0 0 0,-1-2 0,3-1 0,-2-2 0,2-1 0,-4 2 0,-1-2 0,0-1 0,-2 2 0,2-1 0,-5 1 0,-1-1 0,-2 2 0,0 0 0,0 2 0,-3-2 0,-1 1 0,1 3 1,1 0-2,1-1 1,1 0 0,-2-1 0,-3 1 0,3-1 0,-2 4 0,-1-1 0,1 1 0,-1 1 0,0 0 0,0 1 0,4 0 0,0 1 0,3 1 0,2-1-1,0-2 1,1 4 0,4-2 0,-2 0 0,2 3 0,-3-3 0,3 4 0,-2 1 0,2 0 0,-1 2 0,2 0 0,1-2 0,2-3 0,0 1 0,-3-5 0,-6-1 0,1-2 1,-5-2-1,-4 2 1,-14 0 0,13-1 0,-13 1 1,0 0-1,0 0 1,0 0-1,0 0 1,0 0-3,0 0-2,0 0-13,-8-16-21,16-2-4,-5-12-1,10-8-2</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9:18.75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-20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9,6-9,0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2,1-1,-2-1,0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0,2 2,-2-2,0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 12,-3-12,0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6,0-6,0 0,0 0,-3 3,3-3,0 0,0 0,0 0,0 0,0 0,0 0,0 0,0 0,0 0,0 0,0 0,0 0,0 0,0 0,0 0,0 0,0 0,0 0,0 0,0 0,0 0,0 0,0 0,0 0,0 0,0 0,0 0,0 0,0 0,0 0,0 0,0 0,0 0,0 0,0 0,0 0,0 0,0 0,0 0,0 0,0 0,0 0,0 0,0 0,0 0,0 0,0 0,0 0,0 0,0 0,0 0,0 0,0 0,0 0,0 0,0 0,0 0,0 0,0 0,0 0,0 0,0 0,0 0,0 0,0 0,-2 4,2-4,0 0,0 0,0 0,0 0,0 0,0 0,0 0,0 0,-1 3,1-3,0 0,0 0,0 0,0 0,0 0,0 0,0 0,0 0,0 0,0 0,0 0,0 0,0 0,0 0,0 0,0 0,0 0,0 0,0 0,0 0,0 0,0 0,0 0,0 0,0 0,0 0,0 0,0 0,0 0,0 0,0 0,0 0,0 0,0 0,0 0,0 0,0 0,0 0,0 0,0 0,0 0,0 0,0 0,0 0,0 0,0 0,0 0,0 0,0 0,0 0,0 0,0 0,0 0,0 0,0 0,0 0,0 0,0 0,0 0,-1 3,1-3,0 0,0 0,0 0,0 0,0 0,0 0,0 0,0 0,0 0,0 0,0 0,0 0,0 0,0 0,0 2,0-2,0 0,0 0,0 0,0 0,0 0,0 0,0 0,0 0,0 0,0 0,0 0,0 0,0 0,0 0,0 0,0 0,0 0,0 0,0 0,0 0,0 0,0 0,0 0,0 0,0 0,0 0,0 0,0 0,0 0,0 0,0 0,0 0,0 0,0 0,0 0,0 0,0 0,0 0,0 0,0 0,0 0,0 0,0 0,0 0,0 0,0 0,0 0,0 0,0 0,0 0,0 0,0 0,0 0,-1 4,1-4,0 0,0 0,0 0,0 0,0 0,0 0,0 0,0 0,0 0,0 0,0 0,0 0,0 0,0 0,0 0,0 0,0 0,0 0,0 0,0 0,-2 2,2-2,0 0,0 0,0 0,0 0,0 0,0 0,0 0,0 0,0 0,0 0,0 0,0 0,0 0,0 0,0 0,0 0,0 0,0 0,0 0,0 0,0 0,0 0,0 0,0 0,0 0,0 0,0 0,0 0,0 0,0 0,0 0,0 0,0 0,0 0,0 0,0 0,0 0,0 0,0 0,0 0,0 0,0 0,0 0,0 0,0 0,0 0,0 0,-1 5,1-5,0 0,0 0,0 0,0 0,0 0,0 0,0 0,0 0,0 0,0 0,0 0,0 0,0 0,0 0,0 0,0 0,0 0,0 0,0 0,0 0,0 0,0 0,0 0,0 0,0 3,0-3,0 0,0 0,0 0,0 0,0 0,0 0,0 0,0 0,0 0,0 0,0 0,0 0,0 0,0 0,0 0,0 0,0 0,0 0,0 0,0 0,0 0,0 0,0 0,0 0,0 0,0 0,0 0,0 0,0 0,0 0,0 0,0 0,0 0,0 0,0 0,0 0,0 0,0 0,0 0,-3 5,3-5,0 0,0 0,0 0,0 0,0 0,0 0,0 0,0 0,0 0,0 0,0 0,0 0,0 0,0 0,0 0,0 0,0 0,-3 2,3-2,0 0,0 0,0 0,0 0,0 0,0 0,0 0,0 0,0 0,0 0,0 0,0 0,0 0,0 0,0 0,0 0,0 0,0 0,0 0,0 0,0 0,0 0,0 0,0 0,0 0,0 0,0 0,0 0,0 0,0 0,-2 4,2-4,0 0,0 0,0 0,0 0,0 0,0 0,0 0,0 0,0 0,0 0,0 0,0 0,0 0,0 0,-1 2,1-2,0 0,0 0,0 0,0 0,0 0,0 0,0 0,0 0,0 0,0 0,0 0,0 0,0 0,0 0,0 0,0 0,0 0,0 0,0 0,0 0,0 0,0 0,0 0,0 0,0 0,0 0,0 0,0 4,0-4,0 0,0 0,0 0,0 0,0 0,0 0,0 0,0 0,0 0,0 0,-1 3,1-3,0 0,0 0,0 0,0 0,0 0,0 0,0 0,0 0,0 0,0 0,0 0,0 0,0 0,0 0,0 0,0 0,0 0,0 0,0 0,0 0,0 0,2 4,-2-4,0 0,0 0,0 0,0 0,0 0,0 0,0 0,0 0,2 2,-2-2,0 0,0 0,0 0,0 0,0 0,0 0,0 0,0 0,0 0,0 0,0 0,0 0,0 0,0 0,0 0,0 4,0-4,0 0,0 0,0 0,0 0,0 0,-2 3,2-3,0 0,0 0,0 0,0 0,0 0,0 0,0 0,0 0,0 0,0 0,0 0,0 0,0 0,-1 1,1-1,0 0,0 0,0 0,-4 12,4-10,0-2,0 0,0 0,0 0,0 0,0 0,0 0,0 0,0 0,0 0,0 4,0-4,0 0,0 0,-3 3,3-3,0 0,0 0,0 0,-3 3,5-1,-2-2,1 6,-1-3,0-3,0 6,-1-2,1-4,0 6,1-3,-1-3,-1 4,1-4,-2 3,2-3,-1 4,0-2,1-2,-2 5,0-2,2-3,-1 3,2-1,-1-2,0 3,1-2,-1-1,-1 2,0-1,1-1,-1 2,0-2,1 0,-1-2,1 2,0 0,0-2,0 2,0 0,0 0,1-2,-1 1,0 1,0-2,-1 0,1 2,-1-3,1 2,0 1,-1-3,0 2,1 1,-1-5,-1 1,2 4</inkml:trace>
  <inkml:trace contextRef="#ctx0" brushRef="#br0" timeOffset="1591.1796">-94 275,'0'0,"0"0,0 0,0 0,0 0,0 0,0 0,0 0,0 0,0 0,0 0,0 0,0 0,0 0,0 0,0 0,0 1,0-1,0 0,0 0,0 0,0 0,0 0,0 0,0 0,0 0,0 0,0 0,0 0,0 0,0 0,0 0,0 0,0 0,0 0,0 0,0 0,0 0,0 0,0 0,0 0,0 0,0 0,0 0,0 0,0 0,0 0,0 0,0 0,0 0,0 0,0 0,0 0,0 0,0 0,0 0,0 0,0 0,0 0,0 0,0 0,0 0,0 0,0 0,0 0,0 0,0 0,0 0,0 0,0 0,0 0,0 0,0 0,0 0,0 0,0 0,0 0,0 0,0 0,0 0,0 0,0 0,0 0,0 0,0 0,0 0,0 0,0 0,0 0,0 0,0 0,0 0,0 0,0 0,0 0,-4 6,4-6,0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3,-1-3,0 0,0 0,0 0,0 0,0 0,0 0,0 0,0 0,0 0,2 2,-2-2,0 0,0 0,0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5,0-5,0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0,-1 7,1-7,0 0,0 0,-1 4,1-4,0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0,-8 13,8-13,0 0,0 0,0 0,0 0,0 0,0 0,0 0,0 0,0 0,0 0,0 0,0 0,0 0,0 0,-2 3,2-3,0 0,0 0,0 0,0 0,0 0,0 0,0 0,0 0,0 0,0 0,0 0,0 0,0 0,0 0,0 0,0 0,0 0,0 0,0 0,0 0,0 0,0 0,0 0,0 0,0 0,0 0,0 0,0 0,0 0,0 0,0 0,0 0,0 0,0 0,0 0,0 0,0 0,0 0,0 0,0 0,0 0,0 0,0 0,0 0,0 0,0 0,0 0,0 0,0 0,0 0,0 0,0 0,0 0,-4 4,4-4,0 0,0 0,0 0,0 0,0 0,0 0,0 0,0 0,0 0,0 0,0 0,0 0,0 0,0 0,0 0,0 0,0 0,0 0,0 0,0 0,-1 2,1-2,0 0,0 0,0 0,0 0,0 0,0 0,0 0,0 0,0 0,0 0,0 0,0 0,0 0,0 0,0 0,0 0,0 0,0 0,0 0,0 0,0 0,0 0,0 0,0 0,0 0,0 0,0 0,0 0,0 0,0 0,0 0,0 0,0 0,0 0,0 0,0 0,0 0,0 0,0 0,0 0,0 0,0 0,0 0,0 0,0 0,0 0,0 0,0 5,0-5,0 0,0 0,0 0,0 0,0 0,0 0,0 0,0 0,0 0,0 0,0 0,0 0,0 0,0 0,0 0,0 0,0 0,0 0,0 0,0 0,0 0,0 4,0-4,0 0,0 0,0 0,0 0,0 0,0 0,0 0,0 0,0 0,0 0,0 0,0 0,0 0,0 0,0 0,0 0,0 0,0 0,0 0,0 0,0 0,0 0,-1 5,1-5,0 0,0 0,0 0,0 0,0 0,0 0,0 0,0 0,0 0,0 0,0 0,0 0,0 0,0 0,0 0,0 0,0 0,0 0,-2 3,2-3,0 0,0 0,0 0,0 0,0 0,0 0,0 0,0 0,0 0,0 0,0 0,0 0,0 0,0 0,0 0,0 0,0 0,0 0,0 0,0 0,0 0,0 0,0 0,0 0,0 0,0 0,0 0,0 0,0 0,0 0,0 0,0 0,-2 6,2-6,0 0,0 0,0 0,0 0,0 0,0 0,0 0,0 0,0 0,0 0,0 0,0 0,0 0,0 0,0 0,-2 3,2-3,0 0,0 0,0 0,0 0,0 0,0 0,0 0,0 0,0 0,0 0,0 0,0 0,0 0,0 0,0 0,0 0,0 0,0 0,0 0,0 0,0 0,0 0,0 0,0 0,0 0,0 0,0 0,0 0,0 0,-1 4,1-4,0 0,0 0,0 0,0 0,0 0,0 0,0 0,0 0,0 0,0 0,0 0,0 0,-2 1,2-1,0 0,0 0,0 0,0 0,0 0,0 0,0 0,0 0,0 0,0 0,0 0,0 0,0 0,0 0,0 0,0 0,0 0,0 0,0 0,0 0,0 0,0 0,-2 3,2-3,0 0,0 0,0 0,0 0,0 0,0 0,0 0,0 0,0 0,0 3,0-3,0 0,0 0,0 0,0 0,0 0,0 0,0 0,0 0,0 0,0 0,0 0,0 0,0 0,0 0,0 0,0 0,0 0,-1 6,1-6,0 0,0 0,0 0,0 0,0 0,0 0,0 2,0-2,0 0,0 0,0 0,0 0,0 0,0 0,0 0,0 0,0 0,0 0,0 0,-2 5,2-5,0 0,0 0,0 0,0 0,0 0,0 0,0 0,-2 2,2-2,0 0,0 0,0 0,-2 3,1-2,1-1,0 0,0 0,0 0,0 0,0 0,0 0,0 0,0 0,0 0,-3 2,3-2,0 0,0 0,-1 2,1-2,0 0,0 0,0 0,-2 4,1-1,1-3,-1 4,-1-1,2-3,-1 4,-1-3,2-1,-3 3,2-1,1-2,-4 3,1-1,3-2,0 3,0-3,1 2,-1-2,0 0,1 4,-1-2,0-2,0 3,-1-1,1-2,-2 2,-1-1,3-1,0 2,0 0,0-2,0 1,0 0,0-1,-2 1,2-1,0 0,-1 1,1 0,0-1,0 0,2 0,-2 0,1 0,-1 0,0 0,0 0,2-1,-2 1,1-2,0 0,-1 2,0-3,0 2,0 1,-1-4,1 4,-3-3,3 3,-2-6</inkml:trace>
  <inkml:trace contextRef="#ctx0" brushRef="#br0" timeOffset="3525.5548">-196 619,'0'0,"0"0,0 0,0 0,0 0,0 0,0 0,0 0,0 0,0 0,0 0,0 0,0 0,0 0,0 0,4-7,-4 7,0 0,0 0,0 0,0 0,0 0,0 0,0 0,0 0,0 0,0 0,0 0,0 0,0 0,0 0,0 0,0 0,0 0,0 0,0 0,0 0,0 0,0 0,0 0,0 0,0 0,0 0,0 0,0 0,0 0,0 0,0 0,0 0,0 0,0 0,0 0,0 0,0 0,0 0,0 0,0 0,0 0,0 0,0 0,0 0,0 0,0 0,0 0,0 0,0 0,0 0,0 0,0 0,0 0,0 0,0 0,0 0,0 0,0 0,0 0,0 0,0 0,0 0,0 0,0 0,0 0,0 0,0 0,0 0,0 0,0 0,0 0,0 0,0 0,0 0,0 0,0 0,0 0,0 0,0 0,9-14,-9 14,0 0,0 0,0 0,0 0,0 0,0 0,0 0,0 0,0 0,0 0,0 0,0 0,0 0,0 0,0 0,0 0,0 0,0 0,0 0,0 0,0 0,0 0,0 0,0 0,0 0,0 0,0 0,0 0,0 0,0 0,0 0,0 0,0 0,0 0,0 0,0 0,0 0,0 0,0 0,0 0,0 0,0 0,0 0,0 0,0 0,0 0,0 0,0 0,0 0,0 0,0 0,0 0,0 0,0 0,0 0,0 0,0 0,0 0,0 0,0 0,0 0,0 0,0 0,0 0,0 0,0 0,0 0,0 0,0 0,0 0,0 0,0 0,0 0,0 0,0 0,0 0,0 0,0 0,5-9,-5 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0,-20-29,20 29,0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0,3-6,-3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 9,12-9,0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 0,2-1,0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0,-3 1,3-1,0 0,0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0,-1 4,1-4,0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13,7-13,0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0,1 5,-1-5,0 0,0 0,1 2,-1-2,0 0,0 0,0 0,0 0,0 0,0 0,0 0,0 0,0 0,0 0,0 0,0 0,0 0,0 0,0 0,0 0,0 0,0 0,0 0,0 0,0 0,0 0,0 0,0 0,0 0,0 0,0 0,0 0,0 0,0 0,0 0,0 0,0 0,0 0,0 0,0 0,0 0,0 0,0 0,0 0,0 0,0 0,0 0,0 0,0 0,0 0,0 0,0 0,0 0,0 0,0 0,0 0,0 0,0 0,0 0,0 0,0 0,0 0,0 0,0 0,0 0,0 0,0 0,0 0,0 0,-3 4,3-4,0 0,0 0,0 0,0 0,0 0,0 0,0 0,0 0,-3 1,3-1,0 0,0 0,0 0,0 0,0 0,0 0,0 0,0 0,0 0,0 0,0 0,0 0,0 0,0 0,0 0,0 0,0 0,0 0,0 0,0 0,0 0,0 0,0 0,0 0,0 0,0 0,0 0,0 0,0 0,0 0,0 0,0 0,0 0,0 0,0 0,0 0,0 0,0 0,0 0,0 0,0 0,0 0,0 0,0 0,0 0,0 0,0 0,0 0,0 0,0 0,0 0,0 0,0 0,0 0,0 0,0 0,0 0,0 0,0 0,-4 3,4-3,0 0,0 0,0 0,0 0,0 0,0 0,0 0,0 0,0 0,0 0,0 0,0 0,0 0,0 0,0 3,0-3,0 0,0 0,0 0,0 0,0 0,0 0,0 0,0 0,0 0,0 0,0 0,0 0,0 0,0 0,0 0,0 0,0 0,0 0,0 0,0 0,0 0,0 0,0 0,0 0,0 0,0 0,0 0,0 0,0 0,0 0,0 0,0 0,0 0,0 0,0 0,0 0,0 0,0 0,0 0,0 0,0 0,0 0,0 0,0 0,0 0,0 0,0 0,0 0,0 0,0 0,0 0,0 0,0 0,-1 3,1-3,0 0,0 0,0 0,0 0,0 0,0 0,0 0,0 0,0 0,0 0,0 0,0 0,0 0,0 0,0 0,0 0,0 0,0 0,0 0,0 0,-4 3,4-3,0 0,0 0,0 0,0 0,0 0,0 0,0 0,0 0,0 0,0 0,0 0,0 0,0 0,0 0,0 0,0 0,0 0,0 0,0 0,0 0,0 0,0 0,0 0,0 0,0 0,0 0,0 0,0 0,0 0,0 0,0 0,0 0,0 0,0 0,0 0,0 0,0 0,0 0,0 0,0 0,0 0,0 0,0 0,0 0,0 0,0 0,0 0,-3 4,3-4,0 0,0 0,0 0,0 0,0 0,0 0,0 0,0 0,0 0,0 0,0 0,0 0,0 0,0 0,0 0,0 0,0 0,0 0,0 0,0 0,0 0,0 3,0-3,0 0,0 0,0 0,0 0,0 0,0 0,0 0,0 0,0 0,0 0,0 0,0 0,0 0,0 0,0 0,0 0,0 0,0 0,0 0,0 0,0 0,0 0,-1 3,1-3,0 0,0 0,0 0,0 0,0 0,0 0,0 0,0 0,0 0,0 0,0 0,0 0,0 0,0 0,0 0,0 0,0 0,0 0,-1 2,1-2,0 0,0 0,0 0,0 0,0 0,0 0,0 0,0 0,0 0,0 0,0 0,0 0,0 0,0 0,0 0,0 0,0 0,0 0,0 0,0 0,0 0,0 0,0 0,0 0,0 0,0 0,0 0,0 0,0 0,0 0,0 0,0 0,-2 3,2-3,0 0,0 0,0 0,0 0,0 0,0 0,0 0,0 0,0 0,0 0,0 0,0 0,0 0,0 0,0 0,0 0,0 0,0 0,0 0,0 0,0 0,0 0,0 0,0 0,0 0,0 0,0 0,0 0,0 0,0 0,0 0,-1 2,1-2,0 0,0 0,0 0,0 0,0 0,0 0,0 0,0 0,0 0,0 0,0 0,0 0,0 0,0 0,0 0,0 0,0 0,0 0,0 0,0 0,0 0,0 0,0 0,0 0,0 0,0 0,0 0,0 4,0-4,0 0,0 0,0 0,0 0,0 0,0 0,0 0,0 0,0 0,0 0,0 3,0-3,0 0,0 0,0 0,0 0,0 0,0 0,0 0,0 0,0 0,0 0,0 0,0 0,0 0,0 0,0 0,0 0,0 0,0 0,0 0,0 0,0 0,0 2,0-2,0 0,0 0,0 0,0 0,0 0,0 0,0 0,0 0,0 0,0 0,0 0,0 0,0 0,0 0,0 0,0 0,0 0,0 0,0 0,0 0,0 0,0 0,0 0,0 0,0 0,-4 10,4-10,0 0,0 0,0 0,0 0,0 0,-3 3,3-3,0 0,0 0,0 0,0 0,0 0,0 0,0 0,0 0,0 0,-2 5,2-5,0 0,0 0,0 0,0 0,0 0,1 2,-1-2,1 2,-2 0,1-2,0 0,0 0,0 0,0 0,0 0,0 0,0 0,-3 1,3-1,0 0,-4 1,4-1,0 0,-3 4,5-1,-2-3,2 4,-2-4,-1 0,1 0,-3 3,1-1,2-2,-3 4,2-1,1-3,-3 3,0-2,3-1,-3 1,1 0,2-1,-2 1,1 0,1-1,-1 2,2-1,-1-1,3 3,-3-2,0-1,0 2,0-2,-1 1,1-1,0 0,-2 0,0 0,2 0,-2 1,2 1,0-2,1 2,-1-2,0 0,-1 0,1 0,0 0,-2 1,2-1,-1 0,1 0,0 0,1 1,-1-1,0-1,-2 0,2 1,-1 0,3 0,-2 0,2 0,-2-1,0 1,2 0,-2 0,3 0,-3 0,0 0,2 0,-4-1,2 1,-2-2,2 0,0 2,0-2,0 2,0 0,2-1,-1 1,-1 0,0-2,-2 0,2 2,-2-3,3 1,-1 2,2-2,-2 1,0 1</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44:49.58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1">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2">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0,43-2,-30 0,-13 2,13-1,-11 2,-2-1,4 0,0 1,-4-1,2 1,-3-1,1 0,1 0,1 0,-2 0,2 0,-2 0,1 0,-1 0,1 1,-1-2,0 1,0 0,0 0,0 0,0 0,0-2,-2 1,2 1,-1-1,1 1,0 0,-1 0,1-1,0 1,0 1,0 0,0-1,0 1,1-2,-1 1,-1-1</inkml:trace>
  <inkml:trace contextRef="#ctx0" brushRef="#br0" timeOffset="3">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4">1374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5,-1-3,0-2,3 5,-2-3,-1-2,3 5,-3-3,0-2,1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44:53.76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-907 1779,'0'0,"0"0,0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0,2 1,-2-1,0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0,-2 5,2-5,0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2,0-2,0 0,0 0,0 0,0 0,0 0,0 0,0 0,0 0,0 0,0 0,0 0,0 0,0 0,0 0,0 0,0 0,0 0,0 0,0 0,0 0,0 0,0 0,0 0,0 4,0-4,0 3,0-3,0 0,0 0,0 0,0 0,0 0,0 0,0 0,0 0,0 0,0 0,0 0,0 0,0 0,0 0,0 0,0 0,0 0,0 11,0-11,0 0,0 0,0 0,0 0,0 0,0 0,-3 35,3-35,0 0,0 0,0 0,0 0,0 0,0 0,0 0,0 0,0 0,0 0,0 0,-2 25,2-25,0 0,0 0,0 0,-2 31,2-31,0 0,0 0,0 0,0 0,0 0,-2 16,2-16,-1 19,1-19,0 0,-1 21,1 8,0-29,0 0,0 24,-1 8,1-32,0 15,1 1,-1-16,0 13,1 3,-1-16,8 108,-6-85,-2-23,1 14,-1-14,0 0,1 2,-1-1,0-1,1 3,0-2,-1-1,21 46,-21-46,5 10,-5-10,8 9,-4-5,-4-4,8 4,-4-2,-4-2,7 0,-3-3,-4 3,5-1,-2-1,-3 2,5-3,-3 2,-2 1,3-1,-1 1,-2 0,5-2,-2-2,-3 4,3-4,-3 4,0-3,0 3,1-6,1 3,-2 3,2-5,-1 2,-1 3,1-2,-1 1,0 1,3 0,-1 0,-2 0,4-2,-2-1,-2 3,7-6,-3 3,-4 3,7-7,-2 3,-5 4,8-9,-3 4,-5 5,7-10,-3 5,-4 5,7-11,-1 6,-6 5,10-8,-4 3,-6 5,7-6,-4 2,-3 4,3-3,-3 3,0-1,0 1,0 0,0 0,0 0,-7 5,6-3,1-2,0 0,0 1,0-1,-7 4,5-5,2 1</inkml:trace>
  <inkml:trace contextRef="#ctx0" brushRef="#br0" timeOffset="1">-888 1907,'0'0,"0"0,0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0,1-3,-1 3,0 0,0 0,0 0,0 0,0 0,1-1,-1 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3,0-3,0 0,0 0,0 0,0 0,0 0,0 0,0 0,0 0,0 0,0 0,0 0,0 0,0 0,0 0,0 0,0 2,0-2,0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0,8 0,-8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0,0 0,0 0,0 0,0 0,0 0,6-3,-6 3,0 0,0 0,0 0,0 0,0 0,0 0,0 0,0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0,4 2,-4-2,0 0,0 0,2 1,-2-1,0 0,0 0,0 0,0 0,0 0,0 0,0 0,0 0,0 0,0 0,0 0,0 0,0 0,0 0,0 0,0 0,0 0,0 0,0 0,0 0,0 0,0 0,0 0,0 0,0 0,0 0,0 0,0 0,0 0,0 0,0 0,0 0,0 0,0 0,0 0,0 0,0 0,0 0,0 0,0 0,0 0,0 0,0 0,0 0,0 0,0 0,0 0,0 0,0 0,0 0,0 0,0 0,0 0,0 0,0 0,0 0,0 0,0 0,0 0,0 0,0 0,0 0,0 0,0 0,0 0,4 1,-4-1,0 0,0 0,0 0,0 0,0 0,0 0,0 0,0 0,2-2,-2 2,0 0,0 0,0 0,0 0,0 0,0 0,0 0,0 0,0 0,0 0,0 0,0 0,0 0,0 0,0 0,0 0,0 0,0 0,0 0,0 0,0 0,0 0,0 0,0 0,0 0,0 0,0 0,0 0,0 0,0 0,0 0,0 0,0 0,0 0,0 0,0 0,0 0,0 0,0 0,0 0,0 0,0 0,0 0,0 0,0 0,0 0,0 0,0 0,0 0,0 0,0 0,0 0,0 0,0 0,0 0,0 0,0 0,0 0,0 0,3-2,-3 2,0 0,0 0,0 0,0 0,0 0,0 0,0 0,0 0,0 0,0 0,0 0,0 0,0 0,0 0,3 0,-3 0,0 0,0 0,0 0,0 0,0 0,0 0,0 0,0 0,0 0,0 0,0 0,0 0,0 0,0 0,0 0,0 0,0 0,0 0,0 0,0 0,0 0,0 0,0 0,0 0,0 0,0 0,0 0,0 0,0 0,0 0,0 0,0 0,0 0,0 0,0 0,0 0,0 0,0 0,0 0,0 0,0 0,0 0,0 0,0 0,0 0,0 0,0 0,0 0,0 0,0 0,0 0,0 0,0 0,2 0,-2 0,0 0,0 0,0 0,0 0,0 0,0 0,0 0,0 0,0 0,0 0,0 0,0 0,0 0,0 0,0 0,0 0,0 0,0 0,0 0,0 0,0 1,0-1,0 0,0 0,0 0,0 0,0 0,0 0,0 0,0 0,0 0,0 0,0 0,0 0,0 0,0 0,0 0,0 0,0 0,0 0,0 0,0 0,0 0,0 0,0 0,0 0,0 0,0 0,0 0,0 0,0 0,0 0,0 0,0 0,0 0,0 0,0 0,0 0,0 0,0 0,0 0,0 0,0 0,0 0,0 0,0 0,0 0,0 0,0 0,1 0,-1 0,0 0,0 0,0 0,0 0,0 0,0 0,0 0,0 0,0 0,0 0,0 0,0 0,0 0,0 0,0 0,0 0,0 0,0 0,0 0,0 0,0 0,0 0,0 0,0 0,1 1,-1-1,0 0,0 0,0 0,0 0,0 0,0 0,0 0,0 0,0 0,0 0,0 0,0 0,0 0,0 0,0 0,0 0,0 0,0 0,0 0,0 0,0 0,0 0,0 0,0 0,0 0,0 0,0 0,0 0,0 0,0 0,0 0,0 0,0 0,0 0,0 0,0 0,0 0,0 0,0 0,3-2,-3 2,0 0,0 0,0 0,0 0,0 0,0 0,0 0,0 0,0 0,0 0,0 0,0 0,0 0,0 0,0 0,0 0,0 0,1-2,-1 2,0 0,0 0,0 0,0 0,0 0,0 0,0 0,0 0,0 0,0 0,0 0,0 0,0 0,0 0,0 0,0 0,0 0,0 0,0 0,0 0,0 0,0 0,0 0,0 0,0 0,0 0,0 0,0 0,0 0,0 0,3-2,-3 2,0 0,0 0,0 0,0 0,0 0,0 0,0 0,0 0,0 0,0 0,0 0,0 0,0 0,0 0,1 2,-1-2,0 0,0 0,0 0,0 0,0 0,0 0,0 0,0 0,0 0,0 0,0 0,0 0,0 0,0 0,0 0,0 0,0 0,0 0,0 0,0 0,0 0,0 0,0 0,0 0,0 0,0 0,0 0,3 0,-3 0,0 0,0 0,0 0,0 0,0 0,0 0,0 0,0 0,0 0,0 0,2-1,-2 1,0 0,0 0,0 0,0 0,0 0,0 0,0 0,0 0,0 0,0 0,0 0,0 0,0 0,0 0,0 0,0 0,0 0,0 0,0 0,0 0,0 0,3 1,-3-1,0 0,0 0,0 0,0 0,0 0,0 0,0 0,0 0,1 1,-1-1,0 0,0 0,0 0,0 0,0 0,0 0,0 0,0 0,0 0,0 0,0 0,0 0,0 0,0 0,0 0,5 1,-5-1,0 0,0 0,0 0,0 0,0 0,4-1,-4 1,0 0,0 0,0 0,0 0,0 0,0 0,0 0,0 0,0 0,3 0,-3 0,0 0,0 0,1 0,-1 0,0 0,0 0,0 0,19 2,-14-2,-5 0,0 0,0 0,0 0,0 0,0 0,0 0,0 0,9 1,-9-1,0 0,5 2,-5-2,0 0,9 2,-5-3,-4 1,5-1,-3 0,-2 1,3-1,-1 2,-2-1,3 2,-2-1,-1-1,1 1,-1-1,-1-1,1 1,0-1,0 2,0-1,0 1,0-1,0 0,-3-1,2 0,1 1,-1-1,2 0,-1 1,-2-1,1 0,1 1,-2-1,3 3,-1-2</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4:36.085"/>
    </inkml:context>
    <inkml:brush xml:id="br0">
      <inkml:brushProperty name="width" value="0.06667" units="cm"/>
      <inkml:brushProperty name="height" value="0.06667" units="cm"/>
      <inkml:brushProperty name="fitToCurve" value="1"/>
    </inkml:brush>
  </inkml:definitions>
  <inkml:trace contextRef="#ctx0" brushRef="#br0">356 598,'0'0,"0"0,0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0,2-11,-2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0,1-6,-1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0,9-7,-9 7,0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6,-1-6,0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0,3 3,-3-3,0 0,0 0,0 0,0 0,0 0,0 0,0 0,0 0,0 0,0 0,0 0,0 0,0 0,0 0,0 0,0 0,0 0,0 0,0 0,0 0,0 0,0 0,0 0,0 0,0 0,0 0,0 0,0 0,0 0,0 0,0 0,0 0,0 0,0 0,0 0,0 0,1 7,-1-7,0 0,0 0,0 0,0 0,0 0,0 0,0 0,0 0,0 0,0 0,0 0,0 0,0 0,0 0,0 0,0 0,0 0,0 0,0 0,0 0,0 0,0 0,0 0,0 0,0 0,0 0,0 0,0 0,0 0,0 0,0 0,0 3,0-3,0 0,0 0,0 0,0 0,0 0,0 0,0 0,0 0,0 0,0 0,0 0,0 0,0 0,0 0,0 0,0 0,0 0,0 0,0 0,0 0,0 0,0 0,0 0,0 0,0 0,0 0,0 0,0 0,0 0,0 0,0 0,0 0,0 0,0 0,0 0,0 0,0 0,0 0,0 0,-2 7,2-7,0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0,-3 7,3-7,0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0,-1 1,1-1,0 0,0 0,0 0,0 0,0 0,0 0,0 0,0 0,0 0,0 0,0 0,0 0,0 0,0 0,0 0,0 0,0 0,0 0,0 0,0 0,0 0,0 0,0 0,0 0,0 0,0 0,0 0,0 0,0 0,0 0,0 0,0 0,-1 3,1-3,0 0,0 0,0 0,0 0,0 0,0 0,0 0,0 0,0 0,0 0,0 0,0 0,0 0,0 0,0 0,-1 0,1 0,0 0,0 0,0 0,0 0,0 0,0 0,0 0,0 0,0 0,0 0,0 0,0 0,0 0,0 0,0 0,0 0,0 0,0 0,0 0,0 0,0 0,0 0,0 0,0 0,0 0,0 0,0 0,0 0,0 0,-1 5,1-5,0 0,0 0,0 0,0 0,0 0,0 0,0 0,0 0,0 0,0 0,0 0,0 0,0 0,0 0,0 0,0 0,0 0,0 0,0 0,0 0,0 0,0 0,0 0,0 0,0 0,0 0,0 0,0 0,0 0,0 0,0 0,0 0,0 0,0 0,0 0,0 0,-23 67,23-67,0 0,0 0,0 0,0 0,0 0,0 0,0 0,0 0,0 0,-1 8,1-8,0 0,0 0,0 0,0 0,0 0,0 0,0 0,0 0,0 0,0 0,0 0,0 0,0 0,0 0,0 0,0 0,0 0,0 1,0-1,0 0,0 0,0 0,0 0,0 0,0 0,0 0,0 0,0 0,0 0,0 0,0 0,0 0,0 0,0 0,0 0,0 0,0 0,0 0,0 2,0-2,0 0,0 0,0 0,0 0,0 0,0 0,0 0,0 1,0-1,0 0,0 0,0 0,0 3,0-2,0-1,0 0,0 0,0 0,0 0,0 0,0 0,0 0,0 0,0 0,0 0,0 0,0 0,0 0,0 5,0-5,0 0,0 0,0 0,0 0,0 1,0-1,0 0,0 0,0 0,0 0,0 0,0 0,0 0,0 5,0-5,0 0,0 2,0-2,0 0,0 6,0-4,0-2,-1 51,1-50,0-1,0 5,-1-5,1 0,-1 5,0-3,1-2,0 5,-1-2,1-3,-2 6,1-3,1-3,-2 7,1-5,1-2,-2 8,0-4,2-4,-4 12,-1 1,5-13,-4 12,4-12,-5 13,5-13,-5 12,-1 1,6-13,-4 11,-1 2,5-13,-5 11,-1 5,6-16,-4 10,0 1,4-11,-4 10,-1 3,5-13,-3 10,-1 3,4-13,-2 9,0-1,2-8,0 11,0-11,-2 14,2-14,-2 9,1 2,1-11,-2 13,1 5,1-18,-2 11,0 1,2-12,-1 15,-2 5,3-20,-2 13,2-13,-2 14,2-14,-3 15,0 5,3-20,-3 12,0 4,3-16,-4 17,-4 4,8-21,-2 11,-2 2,4-13,-2 10,-1-1,3-9,-2 13,-1 5,3-18,-2 13,0 3,2-16,-2 12,2-12,-2 14,2-14,0 11,0 3,0-14,-1 13,-2 3,3-16,-2 13,0 4,2-17,-4 17,-1 3,5-20,-3 16,-1 5,4-21,-4 15,-1 3,5-18,-3 13,-3 4,6-17,-3 13,3-13,0 0,-3 18,3-18,-1 11,-1 3,2-14,-2 11,0 4,2-15,-2 14,-2 3,4-17,-2 12,0 3,2-15,-2 12,2-12,-2 14,2-14,-2 15,-1 4,3-19,-2 14,-2 5,4-19,-1 14,-2 2,3-16,-2 13,0 5,2-18,-3 12,1 3,2-15,-3 13,-2 4,5-17,-26 97,21-77,5-20,0 1,0-1,0 1,0-1,0 2,0-1,0-1,0 43,-2-36,2-7,0 0,0 0,0 0,-2 19,3-14,-1-5,1 6,-1-4,0-2,2 4,-2-3,0-1,1 5,0-1,-1-4,0 4,0-4,-2 1,2-1,0 1,2 2,-2-3,0 1,-1-1,1 0,-1 1,1-1,0 0,1 4,1-3,-2-1,-1 4,1-4,-2 0,2 0,-1 1,2-1,-1 0,1 0,-1 1,0-1,0 1,0 0,0-1,-1-1,0-1,1 2,-1-4,1 4,0-2,0 2,1-5,0 1,-1 4,-1-7,-2 4,3 3,-5-6,2 4,3 2,0-5,4 2,-4 3,1-4,-2 2,1 2,-1-4,1 2,0 2,-2-4,1 3,1 1,-3-4,3 4,0 0,-1-2,1 2,0-3,1 1,-1 2,1-3,-2 3,1 0,-1-3,1 1,0 2,0-2,0 2,0 0,0-1,1-2,-1 3,1-2,-1-1,0 3,1-3,-1 1,0 2,0-5,-1 0,1 5,0-6,2 4,-2 2,1-6,-1 3,0 3,1-7,0 3,-1 4,0-6,1 3,-1 3,1-5,-1 5,2-6,-2 6,4-10,-1 4,-3 6,5-12,-2 5,-3 7,2-13,-3 6,1 7,1-13,2 5,-3 8,6-15,-2 5,-4 10,3-18,-4 6,1 12,-3-18,3 9,0 9,1-17,-1 17,3-10,-3 10,0 0,2-19,-1 9,-1 10,4-18,-2 6,-2 12,3-18,-4 11,1 7,1-17,2 8,-3 9,4-24,-3 9,-1 15,7-25,1 12,-8 13,6-18,-7 9,1 9,1-18,-1 18,3-10,-3 10,4-18,-1 6,-3 12,3-19,-1 12,-2 7,8-19,0 8,-8 11,4-22,-7 8,3 14,-2-24,3 12,-1 12,-1-18,-2 9,3 9,0-18,4 8,-4 10,4-20,-4 20,-1-15,1 15,5-24,6 13,-11 11,12-19,-11 7,-1 12,6-25,-3 9,-3 16,8-27,-2 11,-6 16,5-24,-5 14,0 10,2-22,-1 9,-1 13,-3-21,-2 9,5 12,-2-19,2 19,0 0,2-9,-2 9,2-19,-1 6,-1 13,7-23,0 10,-7 13,7-22,-6 12,-1 10,9-20,-2 7,-7 13,9-20,-4 9,-5 11,8-18,-3 7,-5 11,6-18,-1 9,-5 9,10-17,-6 5,-4 12,8-18,-5 10,-3 8,5-17,-3 6,-2 11,4-15,0 9,-4 6,2-13,-6 4,4 9,-2-16,2 16,2-6,-2 6,5-13,-1 6,-4 7,4-15,-4 7,0 8,-2-13,-1 7,3 6,0-11,2 6,-2 5,3-9,-1 3,-2 6,1-10,0 5,-1 5,3-10,0 5,-3 5,5-7,-5 7,2-5,-2 5,3-9,-1 3,-2 6,3-10,-1 5,-2 5,2-8,-2 4,0 4,2-8,1 4,-3 4,4-10,-3 4,-1 6,2-9,1 5,-3 4,4-6,-5 3,1 3,1-5,-1 5,2-3,-2 3,4-7,-1 3,-3 4,3-7,-2 4,-1 3,2-5,0 2,-2 3,4-3,-2 1,-2 2,1-4,-2 3,1 1,1-2,0 3,-1-1,3 1,-3-2,0 1,-1 0,1 0,-2-1,2 1,-1 2,3 1,-2-3,1 3,-1-1,0-2,0 4,0-2,0-2,-2 5,-1-3,3-2,-6 4,2-1,4-3,0 1,0-1,0 0,-4 13,2-8,2-5,-2 6,2-6,-2 4,2-4,-2 7,1-3,1-4,-2 7,1-3,1-4,-1 7,1-2,0-5,0 7,-1-3,1-4,-1 0,1 1,0-1,-11 16,10-11,1-5,-3 7,0-4,3-3,-1 1,1-1,0 0,0 0,-1 1,1-1,0 0,-2 3,2-2,0-1,-1 3,0-2,1-1,-1 5,1-3,0-2,-1 7,1-7,-1 7,1-7,-2 14,0 4,2-18,-3 19,-2 5,5-24,-6 24,-3 8,9-32,-4 14,0 3,4-17,-8 24,-3 6,11-30,-7 19,-4 7,11-26,-7 15,-1 6,8-21,-6 16,6-16,-8 21,8-21,-4 12,-2 6,6-18,-2 12,0 8,2-20,-2 13,0 5,2-18,-1 15,-1 2,2-17,0 14,-1 4,1-18,-2 14,-1 6,3-20,-3 16,-1 7,4-23,-3 17,-2 5,5-22,-4 20,-7 6,11-26,-2 7,2-7,-2 9,2-9,-2 11,-1 1,3-12,-1 12,-2 3,3-15,-3 11,1 5,2-16,-2 9,1 0,1-9,-1 14,1 7,0-21,-1 15,-1 1,2-16,-1 14,-1 4,2-18,-1 15,1-15,-4 17,4-17,0 10,-2 4,2-14,-2 15,-2 3,4-18,-1 10,-1 4,2-14,-2 17,-2 8,4-25,-2 12,2-12,-1 14,1-14,-2 15,1 2,1-17,-1 12,1 2,0-14,-1 14,-1 2,2-16,-1 13,0 3,1-16,-2 12,1 3,1-15,-1 11,1 3,0-14,0 11,-1 1,1-12,-1 11,1-11,-2 17,2-17,-1 13,-1 2,2-15,-1 7,0-2,1-5,-1 9,0 0,1-9,-2 11,0 1,2-12,-24 114,24-100,0-14,0 13,-2-10,2-3,0 0,0 0,0 0,0 1,0-1,0 0,0 0,-3 24,3-18,0-6,1 6,-1-5,0-1,-1 3,-1-2,2-1,-1 1,1-1,0 0,2-1,-2 1,1 0,-1 0,1 0,-2-1,1 1,-1-4,0 3,1 1,1-4,0 4,-1 0,-1 0,1 0,0 0,-7 0,8 0,-1 0,0 0,-1 0,1 0,-3 0,3 0,0 0,-1-1,1 1,1-4,-1 4,-1-3,-1 1,2 2</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49:35.374"/>
    </inkml:context>
    <inkml:brush xml:id="br0">
      <inkml:brushProperty name="width" value="0.00882" units="cm"/>
      <inkml:brushProperty name="height" value="0.00882" units="cm"/>
      <inkml:brushProperty name="fitToCurve" value="1"/>
    </inkml:brush>
  </inkml:definitions>
  <inkml:trace contextRef="#ctx0" brushRef="#br0">390 55,'0'0,"0"0,0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0,7-4,-7 4,0 0,0 0,0 0,0 0,0 0,0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 7,0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9,8-9,0 0,0 0,0 0,0 0,0 0,0 0,0 0,0 0,0 0,0 0,0 0,0 0,0 0,0 0,0 0,0 0,0 0,0 0,0 0,0 0,0 0,0 0,0 0,0 0,0 0,0 0,0 0,0 0,0 0,0 0,0 0,0 0,0 0,0 0,0 0,0 1,0-1,0 0,0 0,0 0,0 0,0 0,0 0,0 0,0 0,0 0,0 0,0 0,0 0,0 0,0 0,0 0,0 0,0 0,0 0,0 0,0 0,0 0,0 0,0 0,0 0,0 0,0 0,0 0,0 0,0 0,0 0,0 0,0 0,0 0,0 0,0 0,0 0,0 0,0 0,0 1,0-1,0 0,0 0,0 0,0 0,0 0,0 0,0 0,0 0,0 0,0 0,0 0,0 0,0 0,0 0,0 0,0 0,0 0,0 0,0 0,0 0,0 0,0 0,0 0,0 0,0 0,0 0,0 0,0 0,0 0,0 0,0 0,0 0,-1 0,1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2,0-2,0 0,0 0,0 0,0 0,0 0,0 0,0 0,0 0,0 0,0 0,0 0,0 0,0 0,0 0,0 0,0 0,0 0,0 0,0 0,0 0,0 0,0 0,0 0,0 0,0 0,-1 1,1-1,0 0,0 0,0 0,0 0,0 0,0 0,0 0,0 0,0 0,0 0,0 0,0 0,0 0,0 0,0 0,0 0,0 0,0 0,0 0,0 0,0 0,0 0,0 0,0 0,0 0,0 0,0 0,0 0,0 0,0 0,0 0,0 0,0 0,0 0,0 0,0 0,0 0,0 0,0 0,0 0,0 0,0 0,0 0,0 0,0 0,-1 3,1-3,0 0,0 0,0 0,0 0,0 0,0 0,0 0,0 0,0 0,0 0,0 0,0 0,0 0,0 0,0 0,0 0,0 0,0 0,0 0,0 0,0 0,0 0,0 1,0-1,0 0,0 0,0 0,0 0,0 0,0 0,0 0,0 0,0 0,0 0,0 0,0 0,0 0,0 0,0 0,0 0,0 0,0 0,0 0,0 0,0 0,0 0,0 0,0 0,-1 4,1-4,0 0,0 0,0 0,0 0,0 0,0 0,0 0,0 0,0 0,0 0,0 0,0 0,0 0,0 0,0 0,0 0,0 0,0 0,0 0,-1 1,1-1,0 0,0 0,0 0,0 0,0 0,0 0,0 0,0 0,0 0,0 0,0 0,0 0,0 0,0 0,0 0,0 0,0 0,0 0,0 0,0 0,0 0,0 0,0 0,0 0,0 0,0 0,0 0,0 0,0 0,0 0,0 0,0 0,0 0,0 0,0 0,0 0,0 0,-1 5,1-5,0 0,0 0,0 0,0 0,0 0,0 0,0 0,0 0,0 0,0 0,0 0,0 0,0 0,0 1,0-1,0 0,0 0,0 0,0 0,0 0,0 0,0 0,0 0,0 0,0 0,0 0,0 0,0 0,0 0,0 0,0 0,0 0,0 0,0 0,0 0,0 0,0 0,0 0,0 0,0 0,0 0,0 0,0 0,0 0,0 0,0 0,-2 6,2-6,0 0,0 0,0 0,0 0,0 0,0 0,0 0,0 0,0 0,0 0,0 0,0 0,0 0,-3 12,3-12,0 0,0 0,0 0,0 0,0 0,0 0,0 0,0 0,0 0,0 0,0 0,0 0,0 0,0 0,0 0,0 0,0 0,0 0,0 0,0 0,0 0,0 0,0 0,0 0,-2 11,2-11,0 0,0 0,0 0,0 0,0 0,0 0,0 0,0 0,0 0,0 0,-3 12,3-12,0 0,0 0,0 0,0 0,0 0,0 0,0 0,0 0,0 0,0 0,0 0,0 0,0 0,0 0,0 0,0 0,0 0,0 0,0 0,-2 12,2-12,0 0,0 0,0 0,0 0,0 0,0 0,0 0,-3 15,3-15,0 0,0 0,0 0,0 0,0 0,0 0,0 0,0 0,0 0,0 0,0 0,0 0,0 0,-1 10,1-10,0 0,0 0,0 0,0 0,0 0,0 0,0 0,0 0,0 0,-3 11,3-11,0 0,0 0,0 0,0 0,0 0,-2 9,2-9,-1 12,1-12,0 0,-2 10,0 4,2-14,-2 12,-2 5,4-17,-2 9,-2 4,4-13,-1 6,-1 1,2-7,-1 6,-1 1,2-7,-2 8,1 2,1-10,-3 9,1 4,2-13,-2 6,2 0,0-6,-11 72,11-57,0-15,0 1,-1-1,1 0,0 2,0-1,0-1,-1 3,1-3,0 1,0-1,-1 4,1-3,0-1,-1 5,1-3,0-2,-1 4,-1 2,2-6,-2 13,-3 3,5-16,-3 13,3-13,-5 17,5-17,-3 13,-3 8,6-21,-3 8,0 3,3-11,-3 9,0 5,3-14,-3 14,-1 7,4-21,-4 19,4-19,-7 26,7-26,-4 16,-3 5,7-21,-4 14,-2 5,6-19,-4 12,-1 5,5-17,-4 13,-1 4,5-17,-3 14,-1 6,4-20,-1 12,-2 4,3-16,-2 15,-2 5,4-20,-5 17,5-17,-6 23,6-23,-6 17,-1 6,7-23,-5 16,0 6,5-22,-3 12,-1 4,4-16,-3 18,-1 6,4-24,-3 20,-2 5,5-25,-4 21,-4 5,8-26,-5 16,-1 5,6-21,-4 18,-1 4,5-22,-5 18,-1 6,6-24,-4 16,0 6,4-22,-4 17,1 5,3-22,-3 16,0 5,3-21,-1 13,1-13,-3 15,3-15,-2 12,-2 5,4-17,-2 9,0 5,2-14,-3 12,-1 4,4-16,-2 10,0 3,2-13,-1 5,0-1,1-4,-10 47,10-46,0-1,-1 3,1-1,0-2,-1 4,1-4,0 2,0-2,-1 5,1-2,0-3,-1 6,0 0,1-6,-1 5,1 1,0-6,-10 81,10-74,0-7,0 8,0-8,0 2,0-2,-1 3,2-2,-1-1,-1 1,1-1,0 0,1 1,-1 0,0-1,1 0,-1 1,0-1,-1 2,0-1,1-1,1 2,1 0,-2-2,1 1,-2 0,1-1,0 2,0-2,0 2,0-2,0 5,-1-2,1-3,0 3,1-2,-1-1,2 1,-2 0,0-1,0 1,-1-1,1 0,-1 0,0 0,1 0,-1-1,2 1,-1 0,0 1,0-1,0 0,1-1,-1 1,0 0,0 0,0-2,-2 0,2 2,-1-3,2 2,-1 1,0-3,-1 1,1 2,-1-2,1 1,0 1,-1-1,1 1,0 0,0 0,0-1,0-1,0 2,0-3,-1 2,1 1,-2-2,1 1,1 1,-2-3,2 1,0 2,-2-4,0 0,2 4,-2-6,2 3,0 3,-2-7,1 1,1 6,-3-5,3 5,0-2,0 2,-1-3,0 0,1 3,-2-10,0 0,2 10,-2-18,1 6,1 12,-1-16,1 12,0 4,-2-10,-1 3,3 7,-1-19,1 2,0 17,-3-18,3 15,0 3,-1-6,1 6,-1-3,1 3,-2-6,1 4,1 2,0-5,0 2,0 3,0-3,1 4,-1-1,0 1,0-1,0 0,-1 0,1 0,0 0,3 7,-4-6,1-1,1 3,-1-3,0 0,1 2,-1-2,-1 2,1-2,0 0,-1 2,1-1,0-1,2 3,-1 0,-1-3,2 4,-3-1,1-3,0 2,0-2,0 0,1 1,-1 0,0-1,0 2,1-1,-1-1,1 4,-1-3,0-1,2 5,-2-5,0 0,0 2,0-2,3 10,1 4,-4-14,4 9,-1 4,-3-13,3 10,1 2,-4-12,24 69,-19-55,-5-14,6 15,-5-12,-1-3,0 3,0-3,0 0,7 18,-4-12,-3-6,4 8,-4-8,3 3,-3-3,2 3,-3-2,1-1,0 0,-1 0,1 0,0-1,-1-1,1 2,0-3,1 3,-1 0,2-1,0 2,-2-1,0 0,2-1,-2-1,0 2,0-3,0 0,0 3,1-3,0 1,-1 2,2-2,-1 1,-1 1,2-4,-1 0,-1 4,1-8,2 3,-3 5,4-11,0 2,-4 9,6-13,-6 13,5-6,-5 6,9-14,-3 3,-6 11,18-24,-3 7,-15 17,21-26,-11 14,-10 12,13-15,-9 9,-4 6,4-6,-4 5,0 1,0-2,1 1,-1 1,1-1,-1 1,0 0,-1 0,1 2,0-2,0 1,-1 0,1-1,-1 0,0 1,1-1,-1 1,2 1,-1-2,-1 2,0-2,1 0,-1 0,1 0,-1 0,1 0</inkml:trace>
  <inkml:trace contextRef="#ctx0" brushRef="#br0" timeOffset="2792.3463">450 22,'0'0,"0"0,0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0,-2 1,2-1,0 0,0 0,-2 1,2-1,0 0,0 0,0 0,0 0,0 0,0 0,0 0,0 0,0 0,0 0,0 0,0 0,0 0,0 0,0 0,0 0,0 0,0 0,0 0,0 0,0 0,0 0,0 0,0 0,0 0,0 0,0 0,0 0,0 0,0 0,0 0,0 0,0 0,0 0,0 0,0 0,0 0,0 0,0 0,0 0,0 0,0 0,0 0,0 0,0 0,0 0,0 0,0 0,0 0,0 0,0 0,0 0,0 0,0 0,0 0,0 0,0 0,0 0,0 0,0 0,0 0,0 0,0 0,0 0,0 0,-1 1,1-1,0 0,0 0,0 0,0 0,0 0,0 0,0 0,0 0,2 1,-2-1,0 0,0 0,0 0,0 0,0 0,0 0,0 0,0 0,0 0,0 0,0 0,0 0,0 0,0 0,0 0,0 0,0 0,0 0,0 0,0 0,0 0,0 0,0 0,0 0,0 0,0 0,0 0,0 0,0 0,0 0,0 0,0 0,0 0,0 0,0 0,0 0,0 0,0 0,0 0,0 0,0 0,0 0,0 0,0 0,0 0,0 0,0 0,0 0,0 0,0 0,0 0,0 0,0 0,0 0,0 0,0 0,0 0,0 0,0 0,-1 3,1-3,0 0,0 0,0 0,0 0,0 0,0 0,0 0,0 0,0 0,0 0,0 0,0 0,0 0,0 0,-2 1,2-1,0 0,0 0,0 0,0 0,0 0,0 0,0 0,0 0,0 0,0 0,0 0,0 0,0 0,0 0,0 0,0 0,0 0,0 0,0 0,0 0,0 0,0 0,0 0,0 0,0 0,0 0,0 0,0 0,0 0,0 0,0 0,0 0,0 0,0 0,0 0,0 0,0 0,0 0,0 0,0 0,0 0,0 0,0 0,0 0,0 0,0 0,0 0,0 0,0 0,0 0,0 0,0 0,0 0,-4 2,4-2,0 0,0 0,0 0,0 0,0 0,0 0,0 0,0 0,0 0,0 0,0 0,0 0,0 0,0 0,0 0,0 0,0 0,0 0,0 0,0 0,-1 2,1-2,0 0,0 0,0 0,0 0,0 0,0 0,0 0,0 0,0 0,0 0,0 0,0 0,0 0,0 0,0 0,0 0,0 0,0 0,0 0,0 0,0 0,0 0,0 0,0 0,0 0,0 0,0 0,0 0,0 0,0 0,0 0,0 0,0 0,0 0,0 0,0 0,0 0,0 0,0 0,0 0,0 0,0 0,0 0,0 0,0 0,0 0,0 0,-1 2,1-2,0 0,0 0,0 0,0 0,0 0,0 0,0 0,0 0,0 0,0 0,0 0,0 0,0 0,0 0,0 0,0 0,0 0,0 0,0 0,0 0,0 0,0 0,0 0,0 0,-2 1,2-1,0 0,0 0,0 0,0 0,0 0,0 0,0 0,0 0,0 0,0 0,0 0,0 0,0 0,0 0,0 0,0 0,0 0,0 0,0 0,0 0,0 0,0 0,0 0,0 0,0 0,0 0,0 0,0 0,0 0,0 0,0 0,0 0,0 0,0 0,0 0,0 0,0 0,0 0,0 0,0 1,0-1,0 0,0 0,0 0,0 0,0 0,0 0,0 0,0 0,0 0,0 0,0 0,0 0,0 0,0 0,0 0,0 0,0 0,0 0,0 0,0 0,0 0,0 0,0 0,0 0,0 0,0 0,0 0,0 0,0 0,0 0,0 0,0 0,0 0,0 0,0 0,0 0,0 0,0 0,0 0,0 0,0 0,0 0,0 0,0 0,0 0,0 0,0 0,0 0,0 0,-1 0,1 0,0 0,0 0,0 0,0 0,0 0,0 0,0 0,0 0,0 0,0 0,0 0,0 0,0 0,0 0,-1 1,1-1,0 0,0 0,0 0,0 0,0 0,0 0,0 0,0 0,0 0,0 0,0 0,0 0,0 0,0 0,0 0,0 0,0 0,0 0,0 0,0 0,0 0,0 0,0 0,0 0,0 0,0 0,0 0,-2 2,2-2,0 0,0 0,0 0,0 0,0 0,0 0,0 0,0 0,0 0,0 0,-1 0,1 0,0 0,0 0,0 0,0 0,0 0,0 0,0 0,0 0,0 0,0 0,0 0,0 0,0 0,0 0,0 0,0 0,0 0,0 0,0 0,0 0,0 0,-3 3,3-3,0 0,0 0,0 0,0 0,0 0,0 0,0 0,0 0,-5 6,5-6,0 0,0 0,0 0,0 0,0 0,0 0,0 0,0 0,0 0,0 0,0 0,0 0,0 0,0 0,0 0,-10 10,10-10,0 0,0 0,0 0,0 0,0 0,-12 13,12-13,0 0,0 0,0 0,0 0,0 0,0 0,0 0,0 0,0 0,-7 6,7-6,0 0,0 0,-8 7,8-7,0 0,0 0,0 0,-4 4,1 0,3-4,0 0,0 0,0 0,0 0,0 0,0 0,0 0,0 0,0 0,-58 58,58-58,0 0,0 0,0 0,0 0,0 0,-7 5,7-5,0 0,-3 2,3-2,0 0,1 8,-1-5,0-3,0 0,0 0,0 0,0 7,-2-5,2-2,-3 3,3-3,-2 3,2-3,-4 2,1-1,3-1,-2 2,2-1,0-1,0 0,0 0,0 0,-8 8,9-6,-1-2,0 1,0 0,0-1,-1 1,0 0,1-1,0 0,1 0,-1 0,0 0,0 0,-1 1,1-1,1-1,-1 0,0 1,1-2,2 0,-3 2,2-2,0 0,-2 2,1-3,0 2,-1 1,4-2,-2 0,-2 2,1-3,-2 1,1 2,-2-3,2 2,0 1,1 0,-1 0,2 0,-2 0,2-1,-3-1,1 2,1-3,-1 1,0 2,1-3,-2 0,1 3,1-1,2 1,-3 0,1-1,-1 1,-2-2,2 2,0-2,3 2,-3 0,6-2,-2 1,-4 1,3-3,-4 2,1 1,0-1,3 0,-3 1,6-3,-2-1,-4 4,10-10,-3 3,-7 7,12-12,-5 4,-7 8,13-12,-13 12,8-8,-8 8,17-14,-5 4,-12 10,15-14,-8 6,-7 8,8-8,-3 8,-5 0,6-1,-5 0,-1 1,1-1,-2 0,1 1,0-1,1 1,-1 0,0 0,0 1,0-1,0 1,1 0,-1-1,0 2,-1-1,1-1,-1 1,0-1,1 0,-2 0,1 0,1 0,0 1,1 0,-1-1,0 1,0-1,1 2,-1-2,1 1,0 0,-1-1,0 1,-1 0,1-1,1 2,0-1,-1-1,0 3,-1-1,1-2,1 4,2-1,-3-3,5 3,-3-1,-2-2,0 0,0 0,0 0,-2 3,2-3,0 0,0 0,9 13,-8-10,-1-3,1 5,-1-2,0-3,0 2,0-2,0 0,1 2,-1-2,0 0,1 2,-1-2,0 1,0-1,0 3,1-2,-1-1,1 4,-1-3,0-1,0 5,1-3,-1-2,2 5,-1 3,-1-8,1 7,1 3,-2-10,1 7,0 2,-1-9,10 71,-7-57,-3-14,1 1,-1-1,0 0,1 18,0-17,-1-1,3 3,-3-3,2 3,-2-3,1 2,-2-3,1 1,-1 0,1 0,0 0,-2-1,2 0,0 1,0-2,1 1,-1 1,-1 0,0 0,1 0,-1-2,1 0,0 2,0-1,1 1,-1 0,1 0,-1 0,0 0,0 0,-1-1,1 1,0 0,-2-2,1 1,1 1</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26"/>
    </inkml:context>
    <inkml:brush xml:id="br0">
      <inkml:brushProperty name="width" value="0.06667" units="cm"/>
      <inkml:brushProperty name="height" value="0.06667" units="cm"/>
      <inkml:brushProperty name="fitToCurve" value="1"/>
    </inkml:brush>
  </inkml:definitions>
  <inkml:trace contextRef="#ctx0" brushRef="#br0">345 77,'0'0,"0"0,0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0,3-11,-3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0,9-8,-9 8,0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0,2 3,-2-3,0 0,0 0,0 0,0 0,0 0,0 0,0 0,0 0,0 0,0 0,0 0,0 0,0 0,0 0,0 0,0 0,0 0,0 0,0 0,0 0,0 0,0 0,0 0,0 0,0 0,0 0,0 0,0 0,0 0,0 0,0 0,0 0,0 0,0 0,0 0,0 0,2 7,-2-7,0 0,0 0,0 0,0 0,0 0,0 0,0 0,0 0,0 0,0 0,0 0,0 0,0 0,0 0,0 0,0 0,0 0,0 0,0 0,0 0,0 0,0 0,0 0,0 0,0 0,0 0,0 0,0 0,0 0,0 0,0 0,0 3,0-3,0 0,0 0,0 0,0 0,0 0,0 0,0 0,0 0,0 0,0 0,0 0,0 0,0 0,0 0,0 0,0 0,0 0,0 0,0 0,0 0,0 0,0 0,0 0,0 0,0 0,0 0,0 0,0 0,0 0,0 0,0 0,0 0,0 0,0 0,0 0,0 0,0 0,0 0,0 0,-3 7,3-7,0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0,-4 7,4-7,0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0,-1 1,1-1,0 0,0 0,0 0,0 0,0 0,0 0,0 0,0 0,0 0,0 0,0 0,0 0,0 0,0 0,0 0,0 0,0 0,0 0,0 0,0 0,0 0,0 0,0 0,0 0,0 0,0 0,0 0,0 0,0 0,0 0,0 0,0 0,-1 2,1-2,0 0,0 0,0 0,0 0,0 0,0 0,0 0,0 0,0 0,0 0,0 0,0 0,0 0,0 0,0 0,-1 1,1-1,0 0,0 0,0 0,0 0,0 0,0 0,0 0,0 0,0 0,0 0,0 0,0 0,0 0,0 0,0 0,0 0,0 0,0 0,0 0,0 0,0 0,0 0,0 0,0 0,0 0,0 0,0 0,0 0,0 0,0 4,0-4,0 0,0 0,0 0,0 0,0 0,0 0,0 0,0 0,0 0,0 0,0 0,0 0,-1 1,1-1,0 0,0 0,0 0,0 0,0 0,0 0,0 0,0 0,0 0,0 0,0 0,0 0,0 0,0 0,0 0,0 0,0 0,0 0,0 0,0 0,0 0,0 0,-23 66,23-66,0 0,0 0,0 0,0 0,0 0,0 0,0 0,0 0,0 0,-1 9,1-9,0 0,0 0,0 0,0 0,0 0,0 0,0 0,0 0,0 0,0 0,0 0,0 0,0 0,0 0,0 0,0 0,0 0,0 1,0-1,0 0,0 0,0 0,0 0,0 0,0 0,0 0,0 0,0 0,0 0,0 0,0 0,0 0,0 0,0 0,0 0,0 0,0 0,0 0,0 1,0-1,0 0,0 0,0 0,0 0,0 0,0 0,0 0,0 2,0-2,0 0,0 0,0 0,1 3,-1-2,0-1,0 0,0 0,0 0,0 0,0 0,0 0,0 0,0 0,0 0,0 0,0 0,0 0,0 0,0 5,0-5,0 0,0 0,0 0,0 0,0 1,0-1,0 0,0 0,0 0,0 0,0 0,0 0,0 0,0 5,0-5,0 0,0 2,0-2,0 0,0 6,0-5,0-1,-2 52,2-51,0-1,0 4,-1-3,1-1,-1 5,1-3,0-2,-1 5,0-3,1-2,-2 7,2-4,0-3,-3 6,2-3,1-3,-2 7,0-3,2-4,-4 12,0 2,4-14,-4 11,4-11,-6 14,6-14,-5 11,-1 3,6-14,-4 11,-1 1,5-12,-5 12,-1 3,6-15,-4 10,0 2,4-12,-4 10,-1 2,5-12,-3 11,-1 2,4-13,-2 8,0 1,2-9,0 11,0-11,-2 13,2-13,-2 9,1 2,1-11,-2 13,1 5,1-18,-2 12,0-1,2-11,-1 16,-2 4,3-20,-2 12,2-12,-2 14,2-14,-3 16,0 3,3-19,-3 12,0 4,3-16,-4 17,-4 4,8-21,-2 11,-2 2,4-13,-2 10,-1-1,3-9,-2 13,-1 5,3-18,-2 13,0 3,2-16,-2 12,2-12,-2 14,2-14,0 11,0 3,0-14,-1 13,-2 3,3-16,-2 13,0 4,2-17,-4 16,-1 5,5-21,-3 15,-1 6,4-21,-4 15,-1 4,5-19,-3 13,-3 4,6-17,-3 13,3-13,0 0,-3 18,3-18,-1 11,-1 2,2-13,-2 12,0 3,2-15,-2 13,-2 5,4-18,-2 12,0 3,2-15,-2 12,2-12,-2 14,2-14,-2 14,-1 5,3-19,-3 14,0 6,3-20,-1 13,-2 3,3-16,-2 13,-1 5,3-18,-2 13,0 2,2-15,-4 12,0 5,4-17,-26 97,21-77,5-20,0 1,0-1,0 1,0-1,-1 2,2-1,-1-1,0 43,-2-36,2-7,0 0,0 0,0 0,-2 19,3-14,-1-5,1 6,-1-4,0-2,1 5,0-5,-1 0,1 5,0-1,-1-4,0 4,0-4,-2 1,2-1,0 1,2 2,-2-3,0 1,-1-1,1 0,-2 1,2-1,0 0,2 4,0-3,-2-1,-1 4,1-4,-2 0,2 0,-1 1,1-1,0 0,2 0,-2 1,0-1,0 1,0 0,0-1,-2-1,2-1,0 2,-1-4,1 4,0-2,0 2,1-5,-1 1,0 4,0-7,-4 4,4 3,-4-5,1 2,3 3,0-5,3 2,-3 3,2-4,-3 2,1 2,-1-4,1 2,0 2,-2-3,0 1,2 2,-2-3,2 3,0 0,-2-3,2 3,0-3,2 1,-2 2,1-3,-2 3,1 0,-1-3,1 1,0 2,-1-2,1 2,0 0,0-1,2-1,-2 2,1-3,-1 1,0 2,1-4,-1 2,0 2,0-4,-1-2,1 6,0-5,1 2,-1 3,2-6,-2 3,0 3,1-7,0 3,-1 4,0-6,0 4,0 2,2-6,-2 6,2-6,-2 6,4-10,-1 4,-3 6,5-12,-2 5,-3 7,1-13,-1 6,0 7,1-13,2 6,-3 7,6-16,-2 6,-4 10,3-18,-4 6,1 12,-3-17,2 7,1 10,2-16,-2 16,2-10,-2 10,0 0,3-20,-2 10,-1 10,4-18,-2 6,-2 12,2-17,-2 9,0 8,1-17,2 7,-3 10,4-22,-4 7,0 15,8-25,0 12,-8 13,6-18,-7 8,1 10,1-17,-1 17,3-10,-3 10,4-19,-1 8,-3 11,3-19,-1 12,-2 7,8-19,0 7,-8 12,4-21,-7 6,3 15,-2-23,3 11,-1 12,-1-18,-2 9,3 9,0-18,4 8,-4 10,4-20,-4 20,-1-15,1 15,5-24,6 13,-11 11,12-19,-11 7,-1 12,6-25,-3 9,-3 16,8-27,-2 11,-6 16,5-24,-5 14,0 10,2-21,-1 7,-1 14,-3-21,-2 10,5 11,-2-20,2 20,0 0,2-9,-2 9,2-18,-1 4,-1 14,7-22,0 8,-7 14,7-21,-6 10,-1 11,9-20,-2 7,-7 13,9-19,-4 8,-5 11,8-19,-3 9,-5 10,6-18,-1 9,-5 9,10-18,-5 6,-5 12,7-17,-4 8,-3 9,6-16,-5 5,-1 11,4-15,0 9,-4 6,2-14,-5 5,3 9,-3-15,3 15,3-6,-3 6,4-13,0 5,-4 8,4-14,-4 6,0 8,-2-13,0 7,2 6,0-11,1 6,-1 5,3-10,-1 5,-2 5,2-10,-2 4,0 6,4-9,-2 4,-2 5,5-7,-5 7,2-5,-2 5,3-10,-1 5,-2 5,3-10,0 5,-3 5,1-8,-1 4,0 4,3-8,-1 4,-2 4,4-10,-3 4,-1 6,2-9,1 5,-3 4,4-6,-5 3,1 3,1-5,-1 5,2-3,-2 3,4-7,-1 3,-3 4,3-7,-2 4,-1 3,2-5,0 3,-2 2,4-4,-2 2,-2 2,1-4,-2 3,1 1,1-2,0 3,-1-1,3 1,-3-2,0 1,-1 0,1 0,-2-1,2 1,-1 2,3 1,-2-3,1 3,-1-1,0-2,0 4,0-2,0-2,-2 5,-1-3,3-2,-6 4,2-1,4-3,0 1,0-1,0 0,-4 13,2-8,2-5,-2 6,2-6,-2 4,2-4,-2 7,1-3,1-4,-2 7,1-3,1-4,0 7,0-2,0-5,-1 7,0-3,1-4,-1 0,1 1,0-1,-11 16,10-11,1-5,-3 7,0-4,3-3,-1 0,1 0,0 0,0 0,-1 2,1-2,0 0,-1 3,0-2,1-1,-1 3,0-2,1-1,-1 5,1-4,0-1,-1 8,1-8,-1 7,1-7,-2 14,0 3,2-17,-2 20,-4 4,6-24,-6 23,-3 9,9-32,-3 15,-2 2,5-17,-7 24,-5 6,12-30,-7 19,-4 6,11-25,-7 16,-1 5,8-21,-6 16,6-16,-8 21,8-21,-4 11,-2 7,6-18,-2 13,0 7,2-20,-2 12,0 7,2-19,-1 14,-1 4,2-18,0 14,-1 3,1-17,-2 15,-1 4,3-19,-3 17,-1 5,4-22,-3 17,-2 6,5-23,-4 19,-7 7,11-26,-2 7,2-7,-2 9,2-9,-2 11,-1 1,3-12,-1 12,-2 3,3-15,-3 11,1 5,2-16,-2 9,1 0,1-9,-1 14,1 7,0-21,-1 15,-1 0,2-15,-1 15,-1 3,2-18,-1 14,1-14,-4 18,4-18,0 10,-2 4,2-14,-2 14,-2 5,4-19,-1 10,-1 3,2-13,-2 18,-2 6,4-24,-2 13,2-13,-1 14,1-14,-2 14,1 4,1-18,-1 12,1 2,0-14,-1 13,-1 3,2-16,-1 14,0 1,1-15,-2 12,1 3,1-15,-1 12,1 1,0-13,0 11,-1 1,1-12,-1 12,1-12,-2 16,2-16,-1 13,-1 2,2-15,-1 8,0-3,1-5,-1 8,0 1,1-9,-2 11,0 2,2-13,-25 114,25-101,0-13,0 13,-1-10,1-3,0 0,0 0,0 0,0 2,0-2,0 0,0 0,-3 23,3-17,0-6,0 6,0-5,0-1,0 3,-2-1,2-2,-1 0,1 0,0 0,2 0,-2 0,1 0,-1 0,0-1,0 0,0 1,-1-3,0 1,1 2,1-4,0 4,-1 0,-1 0,1 0,0 0,-7 0,7 0,0 0,0 0,0 0,0 0,-3 0,2 0,1 0,0-1,0 1,0-4,0 4,0-3,-2 1,2 2</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50:38.147"/>
    </inkml:context>
    <inkml:brush xml:id="br0">
      <inkml:brushProperty name="width" value="0.00882" units="cm"/>
      <inkml:brushProperty name="height" value="0.00882" units="cm"/>
      <inkml:brushProperty name="fitToCurve" value="1"/>
    </inkml:brush>
  </inkml:definitions>
  <inkml:trace contextRef="#ctx0" brushRef="#br0">390 55,'0'0,"0"0,0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0,7-4,-7 4,0 0,0 0,0 0,0 0,0 0,0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 7,0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9,8-9,0 0,0 0,0 0,0 0,0 0,0 0,0 0,0 0,0 0,0 0,0 0,0 0,0 0,0 0,0 0,0 0,0 0,0 0,0 0,0 0,0 0,0 0,0 0,0 0,0 0,0 0,0 0,0 0,0 0,0 0,0 0,0 0,0 0,0 0,0 0,0 1,0-1,0 0,0 0,0 0,0 0,0 0,0 0,0 0,0 0,0 0,0 0,0 0,0 0,0 0,0 0,0 0,0 0,0 0,0 0,0 0,0 0,0 0,0 0,0 0,0 0,0 0,0 0,0 0,0 0,0 0,0 0,0 0,0 0,0 0,0 0,0 0,0 0,0 0,0 0,0 1,0-1,0 0,0 0,0 0,0 0,0 0,0 0,0 0,0 0,0 0,0 0,0 0,0 0,0 0,0 0,0 0,0 0,0 0,0 0,0 0,0 0,0 0,0 0,0 0,0 0,0 0,0 0,0 0,0 0,0 0,0 0,0 0,0 0,-1 0,1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2,0-2,0 0,0 0,0 0,0 0,0 0,0 0,0 0,0 0,0 0,0 0,0 0,0 0,0 0,0 0,0 0,0 0,0 0,0 0,0 0,0 0,0 0,0 0,0 0,0 0,0 0,-1 1,1-1,0 0,0 0,0 0,0 0,0 0,0 0,0 0,0 0,0 0,0 0,0 0,0 0,0 0,0 0,0 0,0 0,0 0,0 0,0 0,0 0,0 0,0 0,0 0,0 0,0 0,0 0,0 0,0 0,0 0,0 0,0 0,0 0,0 0,0 0,0 0,0 0,0 0,0 0,0 0,0 0,0 0,0 0,0 0,0 0,0 0,-1 3,1-3,0 0,0 0,0 0,0 0,0 0,0 0,0 0,0 0,0 0,0 0,0 0,0 0,0 0,0 0,0 0,0 0,0 0,0 0,0 0,0 0,0 0,0 0,0 1,0-1,0 0,0 0,0 0,0 0,0 0,0 0,0 0,0 0,0 0,0 0,0 0,0 0,0 0,0 0,0 0,0 0,0 0,0 0,0 0,0 0,0 0,0 0,0 0,0 0,-1 4,1-4,0 0,0 0,0 0,0 0,0 0,0 0,0 0,0 0,0 0,0 0,0 0,0 0,0 0,0 0,0 0,0 0,0 0,0 0,0 0,-1 1,1-1,0 0,0 0,0 0,0 0,0 0,0 0,0 0,0 0,0 0,0 0,0 0,0 0,0 0,0 0,0 0,0 0,0 0,0 0,0 0,0 0,0 0,0 0,0 0,0 0,0 0,0 0,0 0,0 0,0 0,0 0,0 0,0 0,0 0,0 0,0 0,0 0,0 0,-1 5,1-5,0 0,0 0,0 0,0 0,0 0,0 0,0 0,0 0,0 0,0 0,0 0,0 0,0 0,0 1,0-1,0 0,0 0,0 0,0 0,0 0,0 0,0 0,0 0,0 0,0 0,0 0,0 0,0 0,0 0,0 0,0 0,0 0,0 0,0 0,0 0,0 0,0 0,0 0,0 0,0 0,0 0,0 0,0 0,0 0,0 0,0 0,-2 6,2-6,0 0,0 0,0 0,0 0,0 0,0 0,0 0,0 0,0 0,0 0,0 0,0 0,0 0,-3 12,3-12,0 0,0 0,0 0,0 0,0 0,0 0,0 0,0 0,0 0,0 0,0 0,0 0,0 0,0 0,0 0,0 0,0 0,0 0,0 0,0 0,0 0,0 0,0 0,0 0,-2 11,2-11,0 0,0 0,0 0,0 0,0 0,0 0,0 0,0 0,0 0,0 0,-3 12,3-12,0 0,0 0,0 0,0 0,0 0,0 0,0 0,0 0,0 0,0 0,0 0,0 0,0 0,0 0,0 0,0 0,0 0,0 0,0 0,-2 12,2-12,0 0,0 0,0 0,0 0,0 0,0 0,0 0,-3 15,3-15,0 0,0 0,0 0,0 0,0 0,0 0,0 0,0 0,0 0,0 0,0 0,0 0,0 0,-1 10,1-10,0 0,0 0,0 0,0 0,0 0,0 0,0 0,0 0,0 0,-3 11,3-11,0 0,0 0,0 0,0 0,0 0,-2 9,2-9,-1 12,1-12,0 0,-2 10,0 4,2-14,-2 12,-2 5,4-17,-2 9,-2 4,4-13,-1 6,-1 1,2-7,-1 6,-1 1,2-7,-2 8,1 2,1-10,-3 9,1 4,2-13,-2 6,2 0,0-6,-11 72,11-57,0-15,0 1,-1-1,1 0,0 2,0-1,0-1,-1 3,1-3,0 1,0-1,-1 4,1-3,0-1,-1 5,1-3,0-2,-1 4,-1 2,2-6,-2 13,-3 3,5-16,-3 13,3-13,-5 17,5-17,-3 13,-3 8,6-21,-3 8,0 3,3-11,-3 9,0 5,3-14,-3 14,-1 7,4-21,-4 19,4-19,-7 26,7-26,-4 16,-3 5,7-21,-4 14,-2 5,6-19,-4 12,-1 5,5-17,-4 13,-1 4,5-17,-3 14,-1 6,4-20,-1 12,-2 4,3-16,-2 15,-2 5,4-20,-5 17,5-17,-6 23,6-23,-6 17,-1 6,7-23,-5 16,0 6,5-22,-3 12,-1 4,4-16,-3 18,-1 6,4-24,-3 20,-2 5,5-25,-4 21,-4 5,8-26,-5 16,-1 5,6-21,-4 18,-1 4,5-22,-5 18,-1 6,6-24,-4 16,0 6,4-22,-4 17,1 5,3-22,-3 16,0 5,3-21,-1 13,1-13,-3 15,3-15,-2 12,-2 5,4-17,-2 9,0 5,2-14,-3 12,-1 4,4-16,-2 10,0 3,2-13,-1 5,0-1,1-4,-10 47,10-46,0-1,-1 3,1-1,0-2,-1 4,1-4,0 2,0-2,-1 5,1-2,0-3,-1 6,0 0,1-6,-1 5,1 1,0-6,-10 81,10-74,0-7,0 8,0-8,0 2,0-2,-1 3,2-2,-1-1,-1 1,1-1,0 0,1 1,-1 0,0-1,1 0,-1 1,0-1,-1 2,0-1,1-1,1 2,1 0,-2-2,1 1,-2 0,1-1,0 2,0-2,0 2,0-2,0 5,-1-2,1-3,0 3,1-2,-1-1,2 1,-2 0,0-1,0 1,-1-1,1 0,-1 0,0 0,1 0,-1-1,2 1,-1 0,0 1,0-1,0 0,1-1,-1 1,0 0,0 0,0-2,-2 0,2 2,-1-3,2 2,-1 1,0-3,-1 1,1 2,-1-2,1 1,0 1,-1-1,1 1,0 0,0 0,0-1,0-1,0 2,0-3,-1 2,1 1,-2-2,1 1,1 1,-2-3,2 1,0 2,-2-4,0 0,2 4,-2-6,2 3,0 3,-2-7,1 1,1 6,-3-5,3 5,0-2,0 2,-1-3,0 0,1 3,-2-10,0 0,2 10,-2-18,1 6,1 12,-1-16,1 12,0 4,-2-10,-1 3,3 7,-1-19,1 2,0 17,-3-18,3 15,0 3,-1-6,1 6,-1-3,1 3,-2-6,1 4,1 2,0-5,0 2,0 3,0-3,1 4,-1-1,0 1,0-1,0 0,-1 0,1 0,0 0,3 7,-4-6,1-1,1 3,-1-3,0 0,1 2,-1-2,-1 2,1-2,0 0,-1 2,1-1,0-1,2 3,-1 0,-1-3,2 4,-3-1,1-3,0 2,0-2,0 0,1 1,-1 0,0-1,0 2,1-1,-1-1,1 4,-1-3,0-1,2 5,-2-5,0 0,0 2,0-2,3 10,1 4,-4-14,4 9,-1 4,-3-13,3 10,1 2,-4-12,24 69,-19-55,-5-14,6 15,-5-12,-1-3,0 3,0-3,0 0,7 18,-4-12,-3-6,4 8,-4-8,3 3,-3-3,2 3,-3-2,1-1,0 0,-1 0,1 0,0-1,-1-1,1 2,0-3,1 3,-1 0,2-1,0 2,-2-1,0 0,2-1,-2-1,0 2,0-3,0 0,0 3,1-3,0 1,-1 2,2-2,-1 1,-1 1,2-4,-1 0,-1 4,1-8,2 3,-3 5,4-11,0 2,-4 9,6-13,-6 13,5-6,-5 6,9-14,-3 3,-6 11,18-24,-3 7,-15 17,21-26,-11 14,-10 12,13-15,-9 9,-4 6,4-6,-4 5,0 1,0-2,1 1,-1 1,1-1,-1 1,0 0,-1 0,1 2,0-2,0 1,-1 0,1-1,-1 0,0 1,1-1,-1 1,2 1,-1-2,-1 2,0-2,1 0,-1 0,1 0,-1 0,1 0</inkml:trace>
  <inkml:trace contextRef="#ctx0" brushRef="#br0" timeOffset="1">450 22,'0'0,"0"0,0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0,-2 1,2-1,0 0,0 0,-2 1,2-1,0 0,0 0,0 0,0 0,0 0,0 0,0 0,0 0,0 0,0 0,0 0,0 0,0 0,0 0,0 0,0 0,0 0,0 0,0 0,0 0,0 0,0 0,0 0,0 0,0 0,0 0,0 0,0 0,0 0,0 0,0 0,0 0,0 0,0 0,0 0,0 0,0 0,0 0,0 0,0 0,0 0,0 0,0 0,0 0,0 0,0 0,0 0,0 0,0 0,0 0,0 0,0 0,0 0,0 0,0 0,0 0,0 0,0 0,0 0,0 0,0 0,0 0,0 0,0 0,0 0,-1 1,1-1,0 0,0 0,0 0,0 0,0 0,0 0,0 0,0 0,2 1,-2-1,0 0,0 0,0 0,0 0,0 0,0 0,0 0,0 0,0 0,0 0,0 0,0 0,0 0,0 0,0 0,0 0,0 0,0 0,0 0,0 0,0 0,0 0,0 0,0 0,0 0,0 0,0 0,0 0,0 0,0 0,0 0,0 0,0 0,0 0,0 0,0 0,0 0,0 0,0 0,0 0,0 0,0 0,0 0,0 0,0 0,0 0,0 0,0 0,0 0,0 0,0 0,0 0,0 0,0 0,0 0,0 0,0 0,0 0,0 0,-1 3,1-3,0 0,0 0,0 0,0 0,0 0,0 0,0 0,0 0,0 0,0 0,0 0,0 0,0 0,0 0,-2 1,2-1,0 0,0 0,0 0,0 0,0 0,0 0,0 0,0 0,0 0,0 0,0 0,0 0,0 0,0 0,0 0,0 0,0 0,0 0,0 0,0 0,0 0,0 0,0 0,0 0,0 0,0 0,0 0,0 0,0 0,0 0,0 0,0 0,0 0,0 0,0 0,0 0,0 0,0 0,0 0,0 0,0 0,0 0,0 0,0 0,0 0,0 0,0 0,0 0,0 0,0 0,0 0,0 0,0 0,-4 2,4-2,0 0,0 0,0 0,0 0,0 0,0 0,0 0,0 0,0 0,0 0,0 0,0 0,0 0,0 0,0 0,0 0,0 0,0 0,0 0,0 0,-1 2,1-2,0 0,0 0,0 0,0 0,0 0,0 0,0 0,0 0,0 0,0 0,0 0,0 0,0 0,0 0,0 0,0 0,0 0,0 0,0 0,0 0,0 0,0 0,0 0,0 0,0 0,0 0,0 0,0 0,0 0,0 0,0 0,0 0,0 0,0 0,0 0,0 0,0 0,0 0,0 0,0 0,0 0,0 0,0 0,0 0,0 0,0 0,0 0,-1 2,1-2,0 0,0 0,0 0,0 0,0 0,0 0,0 0,0 0,0 0,0 0,0 0,0 0,0 0,0 0,0 0,0 0,0 0,0 0,0 0,0 0,0 0,0 0,0 0,0 0,-2 1,2-1,0 0,0 0,0 0,0 0,0 0,0 0,0 0,0 0,0 0,0 0,0 0,0 0,0 0,0 0,0 0,0 0,0 0,0 0,0 0,0 0,0 0,0 0,0 0,0 0,0 0,0 0,0 0,0 0,0 0,0 0,0 0,0 0,0 0,0 0,0 0,0 0,0 0,0 0,0 0,0 1,0-1,0 0,0 0,0 0,0 0,0 0,0 0,0 0,0 0,0 0,0 0,0 0,0 0,0 0,0 0,0 0,0 0,0 0,0 0,0 0,0 0,0 0,0 0,0 0,0 0,0 0,0 0,0 0,0 0,0 0,0 0,0 0,0 0,0 0,0 0,0 0,0 0,0 0,0 0,0 0,0 0,0 0,0 0,0 0,0 0,0 0,0 0,0 0,0 0,0 0,-1 0,1 0,0 0,0 0,0 0,0 0,0 0,0 0,0 0,0 0,0 0,0 0,0 0,0 0,0 0,0 0,-1 1,1-1,0 0,0 0,0 0,0 0,0 0,0 0,0 0,0 0,0 0,0 0,0 0,0 0,0 0,0 0,0 0,0 0,0 0,0 0,0 0,0 0,0 0,0 0,0 0,0 0,0 0,0 0,0 0,-2 2,2-2,0 0,0 0,0 0,0 0,0 0,0 0,0 0,0 0,0 0,0 0,-1 0,1 0,0 0,0 0,0 0,0 0,0 0,0 0,0 0,0 0,0 0,0 0,0 0,0 0,0 0,0 0,0 0,0 0,0 0,0 0,0 0,0 0,0 0,-3 3,3-3,0 0,0 0,0 0,0 0,0 0,0 0,0 0,0 0,-5 6,5-6,0 0,0 0,0 0,0 0,0 0,0 0,0 0,0 0,0 0,0 0,0 0,0 0,0 0,0 0,0 0,-10 10,10-10,0 0,0 0,0 0,0 0,0 0,-12 13,12-13,0 0,0 0,0 0,0 0,0 0,0 0,0 0,0 0,0 0,-7 6,7-6,0 0,0 0,-8 7,8-7,0 0,0 0,0 0,-4 4,1 0,3-4,0 0,0 0,0 0,0 0,0 0,0 0,0 0,0 0,0 0,-58 58,58-58,0 0,0 0,0 0,0 0,0 0,-7 5,7-5,0 0,-3 2,3-2,0 0,1 8,-1-5,0-3,0 0,0 0,0 0,0 7,-2-5,2-2,-3 3,3-3,-2 3,2-3,-4 2,1-1,3-1,-2 2,2-1,0-1,0 0,0 0,0 0,-8 8,9-6,-1-2,0 1,0 0,0-1,-1 1,0 0,1-1,0 0,1 0,-1 0,0 0,0 0,-1 1,1-1,1-1,-1 0,0 1,1-2,2 0,-3 2,2-2,0 0,-2 2,1-3,0 2,-1 1,4-2,-2 0,-2 2,1-3,-2 1,1 2,-2-3,2 2,0 1,1 0,-1 0,2 0,-2 0,2-1,-3-1,1 2,1-3,-1 1,0 2,1-3,-2 0,1 3,1-1,2 1,-3 0,1-1,-1 1,-2-2,2 2,0-2,3 2,-3 0,6-2,-2 1,-4 1,3-3,-4 2,1 1,0-1,3 0,-3 1,6-3,-2-1,-4 4,10-10,-3 3,-7 7,12-12,-5 4,-7 8,13-12,-13 12,8-8,-8 8,17-14,-5 4,-12 10,15-14,-8 6,-7 8,8-8,-3 8,-5 0,6-1,-5 0,-1 1,1-1,-2 0,1 1,0-1,1 1,-1 0,0 0,0 1,0-1,0 1,1 0,-1-1,0 2,-1-1,1-1,-1 1,0-1,1 0,-2 0,1 0,1 0,0 1,1 0,-1-1,0 1,0-1,1 2,-1-2,1 1,0 0,-1-1,0 1,-1 0,1-1,1 2,0-1,-1-1,0 3,-1-1,1-2,1 4,2-1,-3-3,5 3,-3-1,-2-2,0 0,0 0,0 0,-2 3,2-3,0 0,0 0,9 13,-8-10,-1-3,1 5,-1-2,0-3,0 2,0-2,0 0,1 2,-1-2,0 0,1 2,-1-2,0 1,0-1,0 3,1-2,-1-1,1 4,-1-3,0-1,0 5,1-3,-1-2,2 5,-1 3,-1-8,1 7,1 3,-2-10,1 7,0 2,-1-9,10 71,-7-57,-3-14,1 1,-1-1,0 0,1 18,0-17,-1-1,3 3,-3-3,2 3,-2-3,1 2,-2-3,1 1,-1 0,1 0,0 0,-2-1,2 0,0 1,0-2,1 1,-1 1,-1 0,0 0,1 0,-1-2,1 0,0 2,0-1,1 1,-1 0,1 0,-1 0,0 0,0 0,-1-1,1 1,0 0,-2-2,1 1,1 1</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02:16.478"/>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6,11-6,0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0,1 0,-1 0,0-1,0 1,0 0,0 0,0 0,0 0,0 0,0 0,0 0,0 0,0 0,0 0,0 0,0 0,0 0,0 0,0 0,0 0,0 0,0 0,0 0,0 0,0 0,0 0,0 0,0 0,0 0,0 0,0 0,0 0,0 0,0 0,0 0,0 0,0 0,0 0,0 0,0 0,0 0,0 0,0 0,0 0,0 0,0 0,0 0,0 0,0 0,0 0,0 0,0 0,0 0,0 0,0 0,0 0,0 0,0 0,0 0,0 0,0 0,0 0,0 0,0 0,0 0,0 0,0 0,0 0,0 0,0 0,0 0,2-2,-2 2,0 0,0 0,0 0,0 0,0 0,0 0,4 1,-4-1,0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2,0-2,0 0,0 0,0 0,0 0,0 0,0 0,0 0,0 0,0 0,0 0,0 0,0 0,0 0,0 0,0 0,0 0,0 0,0 0,0 0,0 0,0 0,0 0,0 0,0 0,0 0,0 0,0 0,0 0,0 0,0 0,0 0,0 0,0 0,0 0,0 0,0 0,0 0,0 0,0 0,0 0,0 0,0 0,0 0,0 0,0 0,0 0,0 0,0 0,0 0,0 1,0-1,0 0,0 0,0 0,0 0,0 0,0 0,0 0,0 0,0 0,0 0,0 0,0 0,0 0,0 0,0 0,0 0,0 0,0 0,0 0,0 0,0 0,0 0,0 1,0-1,0 0,0 0,0 0,0 0,0 0,0 0,0 0,0 0,0 0,0 0,0 0,0 0,0 0,0 0,0 0,0 0,0 0,0 0,0 0,0 0,0 0,0 0,0 0,0 0,0 0,0 0,0 0,0 0,0 0,0 0,0 0,0 0,0 0,0 0,0 0,0 0,0 0,0 0,0 0,0 0,0 0,0 0,0 0,1 1,-1-1,0 0,0 0,0 0,0 0,0 0,0 0,0 0,0 0,0 0,0 0,0 0,0 0,0 0,0 0,0 0,0 0,0 0,0 0,0 0,1 2,-1-2,0 0,0 0,0 0,0 0,0 0,0 0,0 0,0 0,0 0,0 0,0 0,0 0,0 0,0 0,0 0,0 0,0 0,0 0,0 0,0 0,0 0,0 0,0 0,0 0,0 0,0 0,2 1,-2-1,0 0,0 0,0 0,0 0,0 0,0 0,0 0,0 0,0 0,0 0,0 0,0 0,0 0,0 0,0 0,0 0,0 0,0 0,0 0,0 0,0 0,0 0,0 0,0 0,0 0,0 0,0 0,0 0,0 0,0 0,0 0,0 0,0 0,3 0,-3 0,0 0,0 0,0 0,0 0,0 0,0 0,0 0,0 0,0 0,0 0,0 0,0 0,0 0,0 0,0 0,0 0,0 0,0 0,1 1,-1-1,0 0,0 0,0 0,0 0,0 0,0 0,0 0,0 0,0 0,0 0,0 0,0 0,0 0,0 0,0 0,0 0,0 0,0 0,0 0,0 0,0 0,0 0,0 0,0 0,0 0,0 0,0 0,0 0,0 0,0 0,0 0,0 0,0 0,0 0,0 0,0 0,0 0,1 0,-1 0,0 0,0 0,0 0,0 0,0 0,0 0,0 0,0 0,0 0,0 0,0 0,0 0,0 0,0 0,0 0,0 0,0 0,0 0,0 0,0 0,0 0,0 0,0 0,0 0,0 0,0 0,0 0,0 0,1 1,-1-1,0 1,0-1,0 0,0 0,0 0,0 0,0 0,0 0,0 0,0 0,0 0,0 0,0 0,2 1,-2-1,0 0,0 0,0 0,0 0,0 0,0 0,0 0,0 0,0 0,0 0,24 18,-24-18,7 3,-7-3,0 0,0 0,0 0,0 0,4 2,-4-2,0 0,0 0,0 0,0 0,0 0,0 1,0-1,1 0,-1 0,0 0,21 7,-13-6,-8-1,4 1,-4-1,0 0,16 6,-10-4,-6-2,9 1,-5-1,-4 0,6 0,-2 0,-4 0,5-1,-5 1,3 0,-3 0,0 0,5 0,-3 0,-2 0,5-2,-2 0,-3 2,3-2,-3 3,0-1,1-1,-1 1,0 0,-1-2,0-1,1 3,-1-3,2 2,-1 1,2 0,-1 1,-1-1,0-1,0 1,-1-1,1 1,1-2,2 0,-3 2,3-1,-3 1,0 0,2-1,-2 1,0 0,4 0,-1 0,-3 0,4-2,-3 0,-1 2,2-3,-1 2,-1 1,1-2,0 1,-1 1,4-2,-4 2,3-2,-3 2,0 0,0 0,0 0,-1-1,0 2,1-1,0-1,1 1,-1 0,-1 0,0 0,1 0,-1 0,1 0,-1-1,1 1,0 0,1 0,0 0,-1 0,0 1,0-2,0 1,-3 0,2 1,1-1,-2 1</inkml:trace>
  <inkml:trace contextRef="#ctx0" brushRef="#br0" timeOffset="1560">420-44,'0'0,"0"0,0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0,1 0,-1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0,0-2,0 2,0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0,1-2,-1 2,0 0,0 0,1 0,-1 0,0 0,0 0,0 0,0 0,0 0,0 0,0 0,0 0,0 0,0 0,0 0,0 0,0 0,0 0,0 0,0 0,0 0,0 0,0 0,0 0,0 0,0 0,0 0,0 0,0 0,0 0,0 0,0 0,0 0,0 0,0 0,0 0,0 0,0 0,0 0,0 0,0 0,0 0,0 0,0 0,0 0,0 0,0 0,0 0,0 0,0 0,0 0,0 0,0 0,0 0,0 0,0 0,0 0,0 0,0 0,0 0,0 0,0 0,0 0,0 0,0 0,0 0,0 0,0 0,0 0,3-2,-3 2,0 0,0 0,0 0,0 0,0 0,0 0,0 0,0 0,2-1,-2 1,0 0,0 0,0 0,0 0,0 0,0 0,0 0,0 0,0 0,0 0,0 0,0 0,0 0,0 0,0 0,0 0,0 0,0 0,0 0,0 0,0 0,0 0,0 0,0 0,0 0,0 0,0 0,0 0,0 0,0 0,0 0,0 0,0 0,0 0,0 0,0 0,0 0,0 0,0 0,0 0,0 0,0 0,0 0,0 0,0 0,0 0,0 0,0 0,0 0,0 0,0 0,0 0,0 0,0 0,0 0,0 0,0 0,0 0,0 0,4-2,-4 2,0 0,0 0,0 0,0 0,0 0,0 0,0 0,0 0,0 0,0 0,0 0,0 0,0 0,0 0,2-1,-2 1,0 0,0 0,0 0,0 0,0 0,0 0,0 0,0 0,0 0,0 0,0 0,0 0,0 0,0 0,0 0,0 0,0 0,0 0,0 0,0 0,0 0,0 0,0 0,0 0,0 0,0 0,0 0,0 0,0 0,0 0,0 0,0 0,0 0,0 0,0 0,0 0,0 0,0 0,0 0,0 0,0 0,0 0,0 0,0 0,0 0,0 0,0 0,0 0,0 0,0 0,0 0,0 0,0 0,3-2,-3 2,0 0,0 0,0 0,0 0,0 0,0 0,0 0,0 0,0 0,0 0,0 0,0 0,0 0,0 0,0 0,0 0,0 0,0 0,0 0,0 0,0-2,0 2,0 0,0 0,0 0,0 0,0 0,0 0,0 0,0 0,0 0,0 0,0 0,0 0,0 0,0 0,0 0,0 0,0 0,0 0,0 0,0 0,0 0,0 0,0 0,0 0,0 0,0 0,0 0,0 0,0 0,0 0,0 0,0 0,0 0,0 0,0 0,0 0,0 0,0 0,0 0,0 0,0 0,0 0,0 0,0 0,0 0,0 0,0 0,0-3,0 3,0 0,0 0,0 0,0 0,0 0,0 0,0 0,0 0,0 0,0 0,0 0,0 0,0 0,0 0,0 0,0 0,0 0,0 0,0 0,0 0,0 0,0-1,0 1,0 0,0 0,0 0,0 0,0 0,0 0,0 0,0 0,0 0,0 0,0 0,0 0,0 0,0 0,0 0,0 0,0 0,0 0,0 0,0 0,0 0,0 0,2-2,-2 2,0 0,0 0,0 0,0 0,0 0,0 0,0 0,0 0,0 0,0 0,0 0,0 0,0 0,0 0,0 0,0 0,0 0,0 0,2-1,-2 1,0 0,0 0,0 0,0 0,0 0,0 0,0 0,0 0,0 0,0 0,0 0,0 0,0 0,0 0,0 0,0 0,0 0,0 0,0 0,0 0,0 0,0 0,0 0,0 0,0 0,0 0,0 0,0 0,0 0,0 0,0 0,0 0,4-1,-4 1,0 0,0 0,0 0,0 0,0 0,0 0,0 0,0 0,0 0,0 0,0 0,0 0,0 0,0 0,0 0,0 0,0 0,0 0,0 0,0 0,0 0,0 0,0 0,0 0,0 0,0 0,0 0,0 0,0 0,0 0,0 0,2-1,-2 1,0 0,0 0,0 0,0 0,0 0,0 0,0 0,0 0,0 0,0 0,0 0,0 0,0 0,0 0,0 0,0 0,0 0,0 0,0 0,0 0,0 0,0 0,0 0,0 0,0 0,0 0,0 0,3-1,-3 1,0 0,0 0,0 0,0 0,0 0,0 0,0 0,0 0,0 0,0 0,2-1,-2 1,0 0,0 0,0 0,0 0,0 0,0 0,0 0,0 0,0 0,0 0,0 0,0 0,0 0,0 0,0 0,0 0,0 0,0 0,0 0,0 0,0 0,3-3,-3 3,0 0,0 0,0 0,0 0,0 0,0 0,0 0,0 0,2-2,-2 2,0 0,0 0,0 0,0 0,0 0,0 0,0 0,0 0,0 0,0 0,0 0,0 0,0 0,0 0,0 0,3-3,-3 3,0 0,0 0,0 0,0 0,0 0,1-2,-1 2,0 0,0 0,0 0,0 0,0 0,0 0,0 0,0 0,0 0,5-4,-5 4,0 0,0 0,4-2,-4 2,0 0,0 0,0 0,7-6,-3 3,-4 3,0 0,0 0,0 0,0 0,0 0,0 0,0 0,0 0,0 0,0 0,0 0,0 0,0 0,6-6,-6 6,0 0,0 0,0 0,0 0,2-4,-2 4,0 0,0 0,0 0,0 0,0 0,0 0,0 0,5-4,-5 4,0 0,4-1,-4 1,0 0,8-3,-8 3,5-4,-5 4,10-7,-3 1,-7 6,10-8,-6 4,-4 4,7-5,-3 3,-4 2,5-3,-3 2,-2 1,5-3,-3 2,-2 1,5-3,-2 0,-3 3,4-5,-1 4,-3 1,3-2,-2 1,-1 1,1 0,-1 0,0 0,0 1,-1 0,1-1,-1 0,0 0,1 0,-1 1,1 0,0-1,0 0,0 0,-1 0,1 0,-2-1,2 1,0 0,-2 1,0 0,2-1</inkml:trace>
  <inkml:trace contextRef="#ctx0" brushRef="#br0" timeOffset="4010.2">772-359,'0'0,"0"0,0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1,7-1,0 0,0 0,0 0,0 0,0 0,0 0,0 0,0 0,0 0,0 0,0 0,-1 0,1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0,2-1,-2 1,0 0,0 0,0 0,0 0,0 0,0 0,0 0,0 0,0 0,0 0,0 0,0 0,0 0,0 0,0 0,0 0,0 0,0 0,0 0,0 0,0 0,0 0,0 0,0 0,0 0,0 0,0 0,0 0,0 0,0 0,0 0,0 0,0 0,0 0,0 0,0 0,1-2,-1 2,0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0,3-3,-3 3,0 0,0 0,0 0,0 0,0 0,0 0,0 0,0 0,0 0,0 0,0 0,0 0,0 0,0 0,3-3,-3 3,0 0,0 0,0 0,0 0,0 0,0 0,0 0,0 0,0 0,0 0,0 0,0 0,0 0,0 0,0 0,0 0,0 0,0 0,0 0,0 0,0 0,0 0,0 0,0 0,0 0,0 0,0 0,0 0,0 0,0 0,0 0,0 0,0 0,0 0,0 0,0 0,0 0,0 0,0 0,0 0,0 0,0 0,0 0,0 0,0 0,0 0,0 0,0 0,0 0,0 0,0 0,0 0,0 0,3-3,-3 3,0 0,0 0,0 0,0 0,0 0,0 0,0 0,0 0,0 0,0 0,0 0,0 0,0 0,0 0,0 0,0 0,0 0,0 0,0 0,0 0,1-3,-1 3,0 0,0 0,0 0,0 0,0 0,0 0,0 0,0 0,0 0,0 0,0 0,0 0,0 0,0 0,0 0,0 0,0 0,0 0,0 0,0 0,0 0,0 0,0 0,0 0,0 0,0 0,0 0,0 0,0 0,0 0,0 0,0 0,0 0,0 0,0 0,0 0,0 0,0 0,0 0,0 0,0 0,0 0,0 0,0 0,0 0,0 0,0 0,2-3,-2 3,0 0,0 0,0 0,0 0,0 0,0 0,0 0,0 0,0 0,0 0,0 0,0 0,0 0,0 0,0 0,0 0,0 0,0 0,0 0,0 0,0 0,2-1,-2 1,0 0,0 0,0 0,0 0,0 0,0 0,0 0,0 0,0 0,0 0,0 0,0 0,0 0,0 0,0 0,0 0,0 0,0 0,0 0,0 0,0 0,0 0,4-2,-4 2,0 0,0 0,0 0,0 0,0 0,0 0,0 0,0 0,0 0,0 0,0 0,0 0,0 0,0 0,0 0,0 0,0 0,0 0,2-1,-2 1,0 0,0 0,0 0,0 0,0 0,0 0,0 0,0 0,0 0,0 0,0 0,0 0,0 0,0 0,0 0,0 0,0 0,0 0,0 0,0 0,0 0,0 0,0 0,0 0,0 0,0 0,0 0,0 0,0 0,0 0,0 0,0 0,4-2,-4 2,0 0,0 0,0 0,0 0,0 0,0 0,0 0,0 0,0 0,0 0,0 0,0 0,0 0,0 0,0 0,0 0,0 0,0 0,0 0,0 0,0 0,0 0,0 0,0 0,0 0,0 0,0 0,0 0,0 0,0 0,0 0,0-2,0 2,0 0,0 0,0 0,0 0,0 0,0 0,0 0,0 0,0 0,0 0,0 0,0 0,0 0,0 0,0 0,0 0,0 0,0 0,0 0,0 0,0 0,0 0,0 0,0 0,0 0,0 0,0 0,2-2,-2 2,0 0,0 0,0 0,0 0,0 0,0 0,0 0,0 0,0 0,0 0,3-1,-3 1,0 0,0 0,0 0,0 0,0 0,0 0,0 0,0 0,0 0,0 0,0 0,0 0,0 0,0 0,0 0,0 0,0 0,0 0,0 0,0 0,0 0,3-1,-3 1,0 0,0 0,0 0,0 0,0 0,0 0,0 0,0 0,1-2,-1 2,0 0,0 0,0 0,0 0,0 0,0 0,0 0,0 0,0 0,0 0,0 0,0 0,0 0,0 0,0 0,2-2,-2 2,0 0,0 0,0 0,0 0,0 0,1-2,-1 2,0 0,0 0,0 0,0 0,0 0,0 0,0 0,0 0,0 0,2-2,-2 2,0 0,0 0,4 0,-4 0,0 0,0 0,0 0,4-1,-2 0,-2 1,0 0,0 0,0 0,0 0,0 0,0 0,0 0,0 0,0 0,2-2,-2 2,0 0,0 0,1-2,-1 2,0 0,0 0,0 0,1-2,1 1,-2 1,3-2,-3 2,2-2,-2 2,4-3,-3 1,-1 2,4-4,-2 1,-2 3,5-4,-2 2,-3 2,6-4,-3 1,-3 3,7-3,-4 0,-3 3,7-4,-3 1,-4 3,8-5,-4 2,-4 3,7-5,-7 5,4-3,-4 3,5-3,-2 1,-3 2,8-5,-4 2,-4 3,6-5,-3 2,-3 3,5-5,-1 2,-4 3,6-4,-6 4,3-1,-3 1,5-2,-3 0,-2 2,1-1,-1 1,0 0,1-1,0 0,-1 1,2-1,0 1,-2 0,1-1,0 1,-1 0,0 0,2-1,-2 1,0-1,1 1,-1 0,1-1,-1 1,0 0,0 0,2 0,-1-1,-1 1,1-1,-1 0,0 1,0 0,0 0,0 0,0 0,1 0,-1 0,1-1,1 1,-2 0,2-1,0 0,-2 1,3-1,-2 1,-1 0,2-2,-2 2,1-1,-1 1,3-2,-2 1,-1 1,3-1,-2 0,-1 1,4-2,-2 0,-2 2,5-2,-2 1,-3 1,4-2,-1 1,-3 1,4-2,-3 0,-1 2,4-3,-1 2,-3 1,4-2,-3 1,-1 1,3-2,0 1,-3 1,4-1,-4 1,0 0,1-1,-1 1,4-3,-1 2,-3 1,5-3,-3 2,-2 1,4-4,-2 3,-2 1,5-3,-3 1,-2 2,5-2,-5 2,3-1,-3 1,4-2,-3 1,-1 1,2-2,-1 1,-1 1,2-1,0 0,-2 1,3-1,-2-1,-1 2,1-1,-1 0,0 1,1 0,1 0,-2 0,1 0,-1 0,0 0,-1-1,1 1,0 0,0 0,0 0,0-1,1 1,-1 0,1 0,-1 0,0 0,0 1,0-1,0 0,1 0,0 1,-1-1,1 0,-1 0,-1 0,1 0,-1 0,1 0,0 0,0 1,0-1,0 0,0 0,0 0,0 0,-1 0,1 0,0 0,0-1,0 1,0 0,0 1,0-1,0 0,0 1,0-1,0 0,0 0,0 0,-2 0,2 0,0 1,0-1,-2 1,1-1,1 0,-3 0,2 1,1-1</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02:24.310"/>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0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0,1-1,-1 1,-1-2,1 2,0 0,0 0,0 0,0 0,0 0,0 0,0 0,0 0,0 0,0 0,0 0,0 0,0 0,0 0,0 0,0 0,0 0,0 0,0 0,0 0,0 0,0 0,0 0,0 0,0 0,0 0,0 0,0 0,0 0,0 0,0 0,0 0,0 0,0 0,0 0,0 0,0 0,0 0,0 0,0 0,0 0,0 0,0 0,0 0,0 0,0 0,0 0,0 0,0 0,0 0,0 0,0 0,0 0,0 0,0 0,0 0,0 0,0 0,0 0,0 0,0 0,0 0,0 0,0 0,0 0,0 0,0 0,-1-2,1 2,0 0,0 0,0 0,0 0,0 0,0 0,-1 0,1 0,0 0,0 0,0 0,0 0,0 0,0 0,0 0,0 0,0 0,0 0,0 0,0 0,0 0,0 0,0 0,0 0,0 0,0 0,0 0,0 0,0 0,0 0,0 0,0 0,0 0,0 0,0 0,0 0,0 0,0 0,0 0,0 0,0 0,0 0,0 0,0 0,0 0,0 0,0 0,0 0,0 0,0 0,0 0,0 0,0 0,0 0,0 0,0 0,0 0,0 0,0 0,0 0,0 0,0 0,0 0,0 0,0 0,0 0,0 0,0 0,0 0,0 1,0-1,0 0,0 0,0 0,0 0,0 0,0 0,0 0,0 0,0 0,0 0,0 0,0 0,1 1,-1-1,0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0,2 2,-2-2,0 0,0 0,0 0,0 0,0 0,0 0,0 0,0 0,0 0,0 0,0 0,0 0,0 0,0 0,0 0,0 0,1 1,-1-1,0 0,0 0,0 0,0 0,0 0,0 0,0 0,0 0,0 0,0 0,0 0,0 0,0 0,0 0,0 0,0 0,0 0,0 0,0 0,0 0,0 0,0 0,0 0,1 2,-1-2,0 0,0 0,0 0,0 0,0 0,0 0,0 0,0 0,0 0,2 1,-2-1,0 0,0 0,0 0,0 0,0 0,0 0,0 0,0 0,0 0,0 0,0 0,0 0,0 0,0 0,0 0,0 0,0 0,4 4,-4-4,6 6,-6-6,0 0,0 0,0 0,0 0,0 0,0 0,0 0,0 0,0 0,0 0,0 0,7 5,-7-5,0 0,0 0,0 0,9 9,-9-9,0 0,0 0,0 0,0 0,0 0,7 6,-7-6,9 9,-9-9,0 0,0 0,0 0,0 0,6 5,-6-5,0 0,0 0,8 7,-8-7,0 0,0 0,0 0,37 34,-29-27,-8-7,9 8,-7-6,-2-2,3 2,-3-2,1 1,-1-1,1 1,-1-1,0 0,1 0,-1 0,0 0,-1 1,1-1,0 0,0-1,0 1,0 0,-1-1,1 1,0 0,0 0,-1-1,1 0,0 1,-1-2,0 1,1 1,-1 0,2 1,-1-1,0 1,-2-2,2 1,-2-1,2 1,0 0</inkml:trace>
  <inkml:trace contextRef="#ctx0" brushRef="#br0" timeOffset="1622.4">292 155,'0'0,"0"0,0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 1,-1-1,0 0,0 0,0 0,0 0,0 0,0 0,0 0,0 0,1 1,-1-1,0 0,0 0,0 0,0 0,0 0,0 0,0 0,0 0,0 0,0 0,0 0,0 0,0 0,0 0,0 0,0 0,0 0,0 0,0 0,0 0,0 0,0 0,0 0,0 0,0 0,0 0,0 0,0 0,0 0,0 0,0 0,0 0,0 0,0 0,0 0,0 0,0 0,0 0,0 0,0 0,0 0,0 0,0 0,0 0,0 0,0 0,0 0,0 0,0 0,0 0,0 0,0 0,0 0,0 0,0 0,0 0,0 0,0 0,0 0,2 2,-2-2,0 0,0 0,0 0,0 0,0 0,0 0,0 0,0 0,0 0,0 0,0 0,0 0,0 0,0 0,1 1,-1-1,0 0,0 0,0 0,0 0,0 0,0 0,0 0,0 0,0 0,0 0,0 0,0 0,0 0,0 0,0 0,0 0,0 0,0 0,0 0,0 0,0 0,0 0,0 0,0 0,0 0,0 0,0 0,0 0,0 0,0 0,0 0,0 0,0 0,0 0,0 0,0 0,0 0,0 0,0 0,0 0,0 0,0 0,0 0,0 0,0 0,0 0,0 0,0 0,0 0,0 0,0 0,0 0,0 0,4 0,-4 0,0 0,0 0,0 0,0 0,0 0,0 0,0 0,0 0,0 0,0 0,0 0,0 0,0 0,0 0,0 0,0 0,0 0,0 0,0 0,0 0,3 1,-3-1,0 0,0 0,0 0,0 0,0 0,0 0,0 0,0 0,0 0,0 0,0 0,0 0,0 0,0 0,0 0,0 0,0 0,0 0,0 0,0 0,0 0,0 0,0 0,0 0,0 0,0 0,0 0,0 0,0 0,0 0,0 0,0 0,0 0,0 0,0 0,0 0,0 0,0 0,0 0,0 0,0 0,0 0,0 0,0 0,0 0,0 0,0 0,5 0,-5 0,0 0,0 0,0 0,0 0,0 0,0 0,0 0,0 0,0 0,0 0,0 0,0 0,0 0,0 0,0 0,0 0,0 0,0 0,0 0,0 0,0 0,2 2,-2-2,0 0,0 0,0 0,0 0,0 0,0 0,0 0,0 0,0 0,0 0,0 0,0 0,0 0,0 0,0 0,0 0,0 0,0 0,0 0,0 0,0 0,0 0,2 0,-2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0,2 1,-2-1,0 0,0 0,0 0,0 0,0 0,0 0,0 0,0 0,0 0,0 0,0 0,0 0,0 0,0 0,0 0,0 0,0 0,0 0,0 0,0 0,0 0,0 0,0 0,0 0,0 0,0 0,0 0,0 0,0 0,0 0,0 0,0 0,0 0,0 0,0 0,0 0,3 1,-3-1,0 0,0 0,0 0,0 0,0 0,0 0,0 0,0 0,0 0,0 0,0 0,0 0,0 0,0 0,0 0,0 0,0 0,0 0,0 0,1 0,-1 0,0 0,0 0,0 0,0 0,0 0,0 0,0 0,0 0,0 0,0 0,0 0,0 0,0 0,0 0,0 0,3 2,-3-2,0 0,0 0,0 0,0 0,0 0,3 1,-3-1,0 0,0 0,0 0,0 0,0 0,0 0,0 0,0 0,0 0,4 2,-4-2,0 0,0 0,5 2,-5-2,0 0,0 0,0 0,45 18,-36-14,-9-4,0 0,0 0,0 0,0 0,0 0,0 0,0 0,0 0,0 0,5 2,-5-2,0 0,0 0,1 0,-1 0,0 0,0 0,0 0,1 1,-1-1,0 0,0 0,1 1,0-1,-1 0,29 10,-22-7,-7-3,9 3,-6-1,-3-2,1 1,0-1,-1 0,8 5,-4-3,-4-2,4 1,-4-1,0 0,2 0,-1 0,-1 0,1 1,-1-1,2 0,-2 0,0 0,0 0,0 0,0-1,0 1,0 0,-1 0,1 0,0 0,-1 0,0-1,1 1,-2-1,2 1,0 0,0 0,0-1,0 1,-1-1,0 1,1 0,-2 0,2 0,-1-1,1 1</inkml:trace>
  <inkml:trace contextRef="#ctx0" brushRef="#br0" timeOffset="3510">722 292,'0'0,"0"0,0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0,2 1,-2-1,0 0,0 0,0 0,0 0,0 0,0 0,0 0,0 0,0 0,0 0,0 0,0 0,0 0,0 0,0 0,0 0,0 0,0 0,0 0,0 0,0 0,0 0,0 0,0 0,0 0,0 0,0 0,0 0,0 0,0 0,0 0,0 0,0 0,0 0,0 0,0 0,0 0,0 0,0 0,0 0,0 0,0 0,0 0,3 3,-3-3,0 0,0 0,0 0,0 0,0 0,0 0,0 0,0 0,0 0,0 0,0 0,0 0,0 0,0 0,0 0,0 0,0 0,0 0,0 0,0 0,0 0,0 0,0 0,0 0,0 0,0 0,0 0,1 2,-1-2,0 0,0 0,0 0,0 0,0 0,0 0,0 0,0 0,0 0,0 0,0 0,0 0,0 0,0 0,0 0,0 0,0 0,0 0,0 0,0 0,0 0,0 0,0 0,0 0,0 0,0 0,0 0,0 0,0 0,0 0,0 0,0 0,0 0,0 0,0 0,0 0,0 0,0 0,0 0,0 0,0 0,0 0,0 0,0 0,0 0,0 0,3 4,-3-4,0 0,0 0,0 0,0 0,0 0,0 0,0 0,0 0,0 0,0 0,0 0,0 0,0 0,0 0,0 0,0 0,0 0,0 0,0 0,0 0,0 0,0 0,0 0,0 0,3 2,-3-2,0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0,1 1,-1-1,0 0,0 0,0 0,0 0,0 0,0 0,0 0,0 0,0 0,0 0,0 0,0 0,0 0,0 0,0 0,0 0,0 0,0 0,0 0,0 0,0 0,0 0,0 0,0 0,0 0,0 0,0 0,0 0,0 0,0 0,0 0,0 0,0 0,0 0,0 0,2 1,-2-1,0 0,0 0,0 0,0 0,0 0,0 0,0 0,0 0,0 0,0 0,0 0,0 0,1 0,-1 0,0 0,0 0,0 0,0 0,0 0,0 0,0 0,0 0,0 0,0 0,0 0,0 0,0 0,0 0,0 0,0 0,0 0,0 0,0 0,0 0,0 0,0 0,0 0,2 2,-2-2,0 0,0 0,0 0,0 0,0 0,0 0,0 0,0 0,0 0,0 0,0 0,0 0,0 0,0 0,0 0,0 0,0 0,0 0,0 0,0 0,0 0,0 0,0 0,0 0,0 0,0 0,0 0,0 0,3 2,-3-2,0 0,0 0,0 0,0 0,0 0,0 0,0 0,1 0,-1 0,0 0,0 0,0 0,0 0,0 0,0 0,0 0,0 0,0 0,3 2,-3-2,0 0,0 0,1 1,-1-1,0 0,0 0,0 0,6 3,1 2,-7-5,0 0,0 0,0 0,0 0,0 0,0 0,0 0,4 2,-4-2,0 0,4 3,-4-3,0 0,4 3,2 1,-6-4,6 4,2 0,-8-4,4 3,-1-1,-3-2,41 25,-35-20,-6-5,4 2,-4-2,1 0,-1 0,0 0,1 1,-1-1,14 8,-10-7,-4-1,3 3,-3-2,0-1,3 2,-2-1,-1-1,4 1,-4-1,3 1,-3-1,3 1,-1 0,-2-1,0 1,1-1,-1 0,8 6,-4-4,-4-2,4 3,-2-2,-2-1,3 3,-3-2,0-1,3 2,-1-2,-2 0,2 1,-2 0,0-1,2 2,-2-2,2 0,-2 0,1 1,0-1,-1 0,-1 0,1 0,0 0,0 0,0 0,0-1,0 1,0 0,0 0,0 0,0 0,-1-1,1 1,-1 0,-1 0,2 0,-2 0,2 0,0 0,0-1,1 1,-1 0,1 0,-1-1,0 1,-1 0,1 0,-2 2,2-2,1 0,0 0,-1 0,-1-1,-1 1,2 0</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8:26.802"/>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-890 532,'0'0,"0"0,0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5,8-5,0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4,6-4,0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2,7-2,0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0,-6-1,6 1,0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15,-3-15,0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3,-5-3,0 0,0 0,0 0,0 0,0 0,0 0,0 0,0 0,0 0,2 1,-2-1,0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0,28 14,-28-14,0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0,3-1,-3 1,0 0,0 0,0 0,0 0,0 0,0 0,0 0,0 0,0 0,0 0,0 0,0 0,0 0,0 0,0 0,0 0,0 0,0 0,0 0,0 0,0 0,0 0,0 0,0 0,0 0,0 0,0 0,0 0,0 0,0 0,0 0,0 0,0 0,0 0,0 0,0 0,0 0,0 0,0 0,0 0,0 0,3 0,-3 0,0 0,0 0,0 0,0 0,0 0,0 0,0 0,0 0,0 0,0 0,0 0,0 0,0 0,0 0,0 0,0 0,0 0,0 0,0 0,0 0,0 0,0 0,0 0,0 0,0 0,0 0,0 0,0 0,0 0,1 0,-1 0,0 0,0 0,0 0,0 0,0 0,0 0,0 0,0 0,0 0,0 0,0 0,0 0,0 0,0 0,0 0,0 0,0 0,0 0,0 0,0 0,0 0,0 0,0 0,0 0,0 0,0 0,0 0,0 0,0 0,0 0,0 0,0 0,0 0,0 0,0 0,0 0,0 0,0 0,0 0,0 0,0 0,0 0,0 0,0 0,3 0,-3 0,0 0,0 0,0 0,0 0,0 0,0 0,0 0,0 0,0 0,0 0,0 0,0 0,0 0,0 0,0 0,0 0,0 0,0 0,0 0,0 0,0 0,0 0,0 0,0 0,0 0,0 0,1 1,-1-1,0 0,0 0,0 0,0 0,0 0,0 0,0 0,0 0,0 0,0 0,0 0,0 0,0 0,0 0,0 0,0 0,0 0,0 0,0 0,0 0,0 0,0 0,0 0,0 0,0 0,0 0,0 0,0 0,0 0,0 0,0 0,0 0,0 0,0 0,0 0,0 0,0 0,0 0,0 0,0 0,0 0,0 0,0 0,0 0,0 0,0 0,0 0,2-1,-2 1,0 0,0 0,0 0,0 0,0 0,0 0,0 0,0 0,0 0,0 0,0 0,0 0,0 0,0 0,0 0,0 0,0 0,0 0,0 0,0 0,0 0,0 0,0 0,2 0,-2 0,0 0,0 0,0 0,0 0,0 0,0 0,0 0,0 0,0 0,0 0,0 0,0 0,0 0,0 0,0 0,0 0,0 0,0 0,0 0,0 0,0 0,0 0,0 0,0 0,0 0,0 0,0 0,0 0,0 0,0 0,0 0,0 0,0 0,0 0,0 0,0 0,0 0,0 0,0 0,0 0,0 0,0 0,0 0,0 0,0 0,1-1,-1 1,0 0,0 0,0 0,0 0,0 0,0 0,0 0,0 0,0 0,0 0,0 0,0 0,0 0,0 0,0 0,0 0,0 0,0 0,0 0,0 0,0 0,0 0,0 0,0 0,0 0,0 0,0 0,0 0,0 0,0 0,0 0,0 0,0 0,0 0,0 0,0 0,0 0,0 0,0 0,0 0,0 0,0 0,11-2,-11 2,0 0,0 0,0 0,0 0,0 0,0 0,0 0,0 0,0 0,0 0,0 0,0 0,0 0,0 0,0 0,0 0,0 0,0 0,0 0,0 0,0 0,0 0,0 0,0 0,0 0,0 0,0 0,0 0,0 0,0 0,0 0,0 0,3 1,-3-1,0 0,0 0,0 0,0 0,0 0,0 0,0 0,0 0,0 0,0 0,0 0,0 0,0 0,0 0,0 0,0 0,0 0,0 0,0 0,0 0,0 0,0 0,0 0,0 0,0 0,0 0,0 0,0 0,0 0,0 0,0 0,1 0,-1 0,0 0,0 0,0 0,0 0,0 0,0 0,0 0,0 0,0 0,0 0,0 0,0 0,0 0,1 0,-1 0,0 0,0 0,0 0,0 0,0 0,0 0,0 0,0 0,0 0,0 0,0 0,0 0,0 0,0 0,0 0,0 0,0 0,0 0,0 0,0 0,0 0,0 0,0 0,0 0,10 1,-10-1,0 0,0 0,0 0,0 0,0 0,0 0,0 0,0 0,0 0,0 0,3 0,-3 0,0 0,0 0,0 0,0 0,0 0,0 0,0 0,0 0,0 0,0 0,0 0,0 0,0 0,0 0,0 0,0 0,0 0,0 0,0 0,6-1,-6 1,0 0,0 0,0 0,0 0,0 0,0 0,0 0,4-2,-4 2,0 0,0 0,0 0,0 0,0 0,0 0,0 0,0 0,0 0,0 0,0 0,0 0,0 0,8-2,-8 2,0 0,0 0,0 0,0 0,5-2,-5 2,0 0,0 0,0 0,0 0,0 0,0 0,0 0,9-3,-9 3,0 0,0 0,0 0,5-2,-5 2,0 0,0 0,0 0,0 0,0 0,0 0,9-2,-9 2,0 0,0 0,0 0,0 0,4-1,-4 1,0 0,0 0,0 0,0 0,0 0,0 0,0 0,3-2,-3 2,0 0,0 0,0 0,0 0,18-5,-12 3,-6 2,4-1,-4 1,0 0,2 0,-2 0,0 0,2 0,-1-1,-1 1,3 0,-1 0,-2 0,3-1,-3 1,2 0,-2 0,5-1,-4 0,-1 1,6-2,-4 2,-2 0,77-22,-60 17,-17 5,17-6,-13 4,-4 2,5-4,-4 3,-1 1,5-4,-1 1,-4 3,5-3,-2 2,-3 1,4-4,-4 4,4-3,-4 3,6-5,-2 2,-4 3,7-6,-3 3,-4 3,5-5,-2 2,-3 3,5-5,0 0,-5 5,7-6,-3 3,-4 3,5-3,-2 1,-3 2,6-4,-2 2,-4 2,8-8,-8 8,5-4,-5 4,9-8,-5 5,-4 3,7-7,-3 4,-4 3,7-5,-3 1,-4 4,8-6,-3 2,-5 4,8-6,-3 2,-5 4,7-7,-3 5,-4 2,7-6,-1 3,-6 3,10-9,-10 9,8-6,-8 6,13-10,-6 5,-7 5,12-9,-6 5,-6 4,12-9,-5 4,-7 5,14-11,-6 5,-8 6,10-8,-5 5,-5 3,7-6,-2 2,-5 4,7-5,-3 1,-4 4,9-8,-9 8,6-6,-6 6,8-7,-4 4,-4 3,6-5,-2 2,-4 3,7-5,-2 2,-5 3,9-7,-3 1,-6 6,7-7,-7 7,3-3,-3 3,8-7,-2 2,-6 5,7-7,-5 5,-2 2,4-4,-1 1,-3 3,5-5,-1 2,-4 3,5-5,-2 2,-3 3,4-6,-1 3,-3 3,5-6,-3 3,-2 3,7-6,-7 6,5-4,-5 4,0 0,6-7,-3 4,-3 3,5-5,-2 2,-3 3,5-6,-2 3,-3 3,5-6,-1 3,-4 3,5-7,-1 4,-4 3,4-6,-1 4,-3 2,6-5,-1 2,-5 3,8-6,-4 3,-4 3,8-6,-4 2,-4 4,5-5,-4 3,-1 2,6-5,-2 2,-4 3,6-5,-3 2,-3 3,4-4,-4 4,1-2,-1 2,3-2,-2 1,-1 1,5-2,-1-1,-4 3,4-3,-2 2,-2 1,3-3,0 0,-3 3,4-3,-2 1,-2 2,4-3,-2 2,-2 1,1-2,0 1,-1 1,1-1,-1 1,2-1,-2 1,0 0,1-1,-1 1,0 0,2-3,1 2,-3 1,4-2,-2 1,-2 1,0 0,-1 0,1 0,-1 0,1 0,0 0,0 0,-1 0,0 0,1 0,0 0,1-2,-1 2,1 0,-2 0,1 0,-1 0,1 0,0 0,-1 0,-1 1,2-1,-1 1,0-1,1 0,-2 1,0 1,2-2,-1 0,1 0,-1 1,1-1,0 0,1-1,-1 1,0 0,0 0,0 0,0 0,0 0,0 0,0 0,0 0,0 0,-1 0,1 1,0-1,-1 1,1-1,0 0,-1 0,0 0,1 0</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3-25T09:44:00.446"/>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-10 1032 16,'0'0'26,"-6"15"0,6-15 2,0 0-12,0 0-10,0 0-1,0 0 1,0 0 0,0 0 0,0 0 0,0 0 0,0 0 0,0 0 0,6-21 0,-6 21-1,13-21 0,-3 7 0,-2-5-1,3 0-1,-2-4-1,3 1 0,0-5-1,3-1-1,1-2 1,6-1-1,-1-4 0,4 4 0,2-1 0,0-3 0,1 4 0,0 2 0,0 2 1,2-2-1,1 2 0,-2-1 0,3 2 1,-2-1-2,1-3 1,4 0 0,1 0-1,3 0 2,-3-1-2,0-2 1,-1 3 0,0 0 0,-2 5 0,-1 3 0,-4 2 0,0 2 0,-4 4 0,1 1 0,3 1 0,0 0 0,0 0 0,4 0 0,-3 0 0,-3 2 0,2 4 0,-5 0 0,-6 3 0,-2 4 0,-1 3 0,-14-4 0,16 20 0,-9-6 0,0 0 0,-1 1-1,2-1 1,-2 0 0,0 2 0,1-2 0,-1 2 0,0 3 0,-1 3 0,-1 1 1,0 0 0,-1 10-2,0 0 1,2 2 0,1-2 0,4-2 0,0 0 0,5-1 0,2-3-1,3-3 1,3-6 0,-2 5 1,1-8-2,2 1 1,-3-6 0,-1-2 0,0-7 0,3-3 0,-2-6 0,0-5-1,0-6 2,1-3-2,-1-5 1,-2-5 1,0-4-1,-5-2 0,2-3 0,0-1 1,-3 6-2,-1-1 2,1 7-1,0 5 0,-1 8 0,2 6-1,-3 6 1,2 5 0,-2 5 0,1 2 0,-1 2 0,1 0 0,-1 2 0,1 2 1,0 0-1,-2 3 0,-1 6 1,0 3-1,0 5 0,0 1 0,0 5 0,1 2-1,-1-2 2,3 1-2,2-6 1,0 1 0,2-7 0,0-5 0,0-4 0,1-4 1,2-3-1,2-6 0,1-6 0,0-7-1,2-3 2,-2-4-1,0-7 0,0 1 0,-2-6 1,0-1-2,-2-9 1,-1 1 1,3-1-2,2 0 1,0 1 0,2-1 0,4 7 0,-2 0 0,0 8 0,0 4 0,1 5 0,-2 0 0,2 2 0,3 3 0,-4 1 0,4 0 1,-1 0-1,3-1-1,-3 5 2,-1 2-1,-2 0 0,-5 1 1,1 4-1,-1 1 0,3 5 0,-2-3 1,-1 2-1,2 1 0,0 0 1,-1 0-1,-1 0 1,0 0-1,-4 0 1,0 5 0,-2-4-1,2 4 1,-3 1-1,0 0 1,0 2-1,-3 0 0,3 1 0,2 1 0,-2 0 1,2 2-2,0 2 2,1-2-1,-3-1 1,0 0-2,0-1 2,-1 2-2,-4 0 2,0-2 0,-1 3-1,1 0 1,-1-3-1,3 4 0,-2-2 0,3 0 1,0-2-1,-1 0 0,0 1 0,-2 0 0,-2 1 0,0 1 1,-1 0-1,-2 2 0,0 3 0,0 2 1,-1-4-1,2 4 1,-2-1-1,2 0 0,1-3 0,1 0 0,-5-2 0,4-3 0,-1-2 0,0 0 0,1-6 0,-3 2 1,-3-13-1,8 22 0,-4-11 0,-4-11 0,6 22 1,-2-9-1,1 1 0,0-1 0,-2 0 1,5-1-2,-2 3 2,0 0-1,-6-15 0,13 23 0,-13-23 1,14 24-1,-10-12 0,4 1 1,-1-1-1,-7-12 0,14 22 0,-14-22 0,16 23 0,-16-23 0,14 14 0,-14-14 0,9 13 0,-9-13 1,7 14-1,-7-14 0,6 14 0,-6-14 0,6 17 0,-6-17 1,10 15-1,-10-15-1,10 13 2,-10-13-1,8 17-1,-8-17 1,8 23 0,-6-10 1,4 2-1,-2 2 0,3-2 0,0 1 0,2-4 0,-1 3 1,1-1-1,-1 0 0,-1-1 0,-1 1 0,0 0 0,0 1 0,-3-1 0,3 0 1,-1-3-1,0 5 0,0-2 0,0 0 0,-1 0 0,0-1 0,-1 3 0,0-2 0,-1 1 0,2-3 0,1 1 0,2 0 0,0-1 0,-7-12 1,13 20-1,-5-8 0,-8-12 0,13 23 0,-6-11 0,-3 2 0,3-3 0,2 2 0,-1 2 0,2-5 0,-1 5 1,3-2-2,0 3 2,0-1 0,-1 2 0,-1-1-1,-1 0 1,0-2 0,3-3-1,0-2 0,2-1 0,1 0 0,3 0 0,-1 3-1,4 2 1,0 3 0,1 2 0,2 0 0,0-2 0,-1 0 0,2-6 0,0-5 0,-1-6 0,1-8 0,-2-6 0,-1-2 0,0-4 0,-3-4 0,0-2 0,5-3-1,-1-2 0,-4-2 1,5 0-1,-1-4 0,-1-3 0,-1-2 1,0 2-1,-4-2 1,0-1 0,-3 2 0,2 1 0,2 1 0,-2 2 0,4-6 0,0 3 0,0-2-1,0 1 2,1 2-1,0-3 0,0 3 0,-2 6-1,-2 2 1,4 4-1,-2 1 2,1 2-2,4 2 1,0 1-1,2 2 1,-1-2 0,0-1 0,1 3 0,-5 1 0,1 3 0,-1 3 0,1 4 0,-2 3 0,-1 1 0,-3 3 0,-1 4-1,1-1 1,1 1 0,-3 3 1,1 1-1,-1-1 0,0 4 0,0-2 0,-1 1 1,0-2-1,0 2 0,0 0 0,-1-2 0,-12-6 0,20 17 0,-20-17 0,15 16 0,-15-16 0,16 19 0,-16-19 0,19 19 0,-6-10 0,-13-9 0,21 22 0,-11-10 1,0 9-1,0 3 0,1 4 0,-1 3 1,2 1-1,-1-2 0,3 3 1,0-5-1,-1-7 0,2-3 0,0-4 0,1 0 0,0-6 0,-3 0 0,3-6 0,-5-1 0,1-4 0,-12 3 0,19-23 0,-10 8 0,-3-4 0,2-2 0,-3-4 0,3-2 0,0 1 0,1-1 0,0 3 0,1 2-1,-2 4 1,3 1-1,-3 3 0,-8 14 0,17-9 1,-17 9-1,16 2 1,-16-2 1,20 5-2,-9-2 2,2 2-1,-1 2 1,-1-1-1,2 9 1,-1 0-1,1 0 0,3 1 0,-1 0 0,3-2 0,1-1 0,1-3 1,0-9-1,0-2 0,0-8 0,-3-3-1,2-2 2,-2-5-2,-1 0 1,-1-2-1,3-1 1,-2 1 0,1 6-1,3-1 1,-1 4 0,4 4 0,-4 1 0,0 2 0,2 2 0,-2 3 0,0 3 0,0 0 1,0 4-1,-3 3-1,-2-1 2,6 2-1,-4 4 0,2 5 0,-1-1 1,0 8-1,-2-2 1,-1 3-1,2 1 0,-3 1 1,2 0-1,-1-5 0,0 1 0,-2-3 0,0 1 0,0 0 0,-4 1 0,0-6 0,-2 3 0,-3 2 1,2-2-1,0 2 0,-2-6 0,2 0 0,0-2 0,0 1 1,3-3-1,-8-14 0,11 19 0,-11-19 0,8 16 1,-8-16-1,5 14 0,-5-14 0,2 13 1,-2-13-1,0 0 0,5 14 1,-5-14-1,0 0 0,0 0 1,0 0 0,12 8-1,-12-8 0,0 0 1,0 0-1,10 12 1,-10-12-1,0 0 1,0 0-1,0 0 2,0 0-1,0 0 0,0 0-1,10 2 1,-10-2-1,0 0 1,0 0-1,0 0 0,0 0 0,0 0 0,0 0 1,0 0-1,0 0 0,0 0 0,0 0 0,0 0-1,0 0 1,0 0-2,13 2-4,0 11-23,-13-13-12,0 0 0,-18-20-2,9 1 1</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04:50.404"/>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0,-1 1,1-1,0 0,0 0,0 0,0 0,0 0,0 0,0 0,0 0,0 0,0 0,0 0,0 0,0 0,0 0,0 0,0 0,0 0,0 0,0 0,0 0,0 0,0 0,0 0,0 0,0 0,0 0,0 0,0 0,0 0,0 0,0 0,0 0,0 0,0 0,0 0,0 0,0 0,1 1,-1-1,0 0,0 0,0 0,0 0,0 0,0 0,0 0,0 0,0 0,0 0,0 0,0 0,0 0,0 0,0 0,0 0,0 0,0 0,0 0,0 0,0 0,0 0,0 0,0 0,0 0,0 0,0 0,0 0,0 0,0 0,0 0,0 0,0 0,1 1,-1-1,0 0,0 0,0 0,0 0,0 0,0 0,0 0,0 0,0 0,0 0,0 0,0 0,0 0,0 0,0 0,0 0,0 0,0 0,0 0,0 0,0 0,0 0,0 0,0 0,0 0,0 0,0 0,0 0,0 0,0 0,0 0,0 0,0 0,0 0,0 0,0 0,0 0,0 0,0 0,0 0,3 1,-3-1,0 0,0 0,0 0,0 0,0 0,0 0,0 0,0 0,0 0,0 0,0 0,0 0,0 0,0 0,0 0,0 0,0 0,0 0,0 0,0 0,0 0,0 0,0 0,0 0,0 0,0 0,0 0,0 0,0 0,0 0,0 1,0-1,0 0,0 0,0 0,0 0,0 0,0 0,0 0,0 0,0 0,0 0,0 0,0 0,0 0,0 0,0 0,0 0,0 0,0 0,0 0,0 0,0 0,0 0,0 0,0 0,0 0,0 0,0 0,0 0,0 0,0 0,0 0,0 0,0 0,0 0,0 0,0 0,0 0,0 0,0 0,0 0,0 0,0 0,0 0,2 2,-2-2,0 0,0 0,0 0,0 0,0 0,0 0,0 0,0 0,0 0,0 0,0 0,0 0,0 0,0 0,0 0,0 0,0 0,0 0,0 0,0 0,0 0,0 0,0 0,0 0,0 0,0 0,0 0,0 2,0-2,0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0,1 1,-1-1,0 0,0 0,0 0,0 0,0 0,0 0,0 0,0 0,0 0,0 0,0 0,0 0,0 0,0 0,1 1,-1-1,0 0,0 0,0 0,0 0,0 0,0 0,0 0,0 0,0 0,0 0,0 0,0 0,0 0,0 0,0 0,0 0,1 1,-1-1,0 0,0 0,0 0,0 0,0 0,0 0,0 0,0 0,0 0,0 0,0 0,0 1,0-1,0 0,0 0,0 0,0 0,0 0,0 0,0 0,0 0,0 0,0 0,0 0,0 0,0 0,0 0,0 0,0 0,0 0,0 0,0 0,0 0,0 0,2 3,-2-3,0 0,0 0,0 0,0 0,0 0,0 0,0 0,0 0,1 1,-1-1,0 0,0 0,0 0,0 0,0 0,0 0,0 0,0 0,0 0,2 4,-2-4,0 0,0 0,0 0,0 0,0 0,6 8,-6-8,0 0,0 0,0 0,0 0,0 0,0 0,0 0,0 0,0 0,3 5,-3-5,0 0,0 0,6 8,-6-8,0 0,0 0,0 0,5 6,0 3,-5-9,0 0,0 0,0 0,0 0,0 0,0 0,0 0,0 0,0 0,5 6,-5-6,0 0,0 0,6 8,-6-8,0 0,0 0,0 0,5 6,0 1,-5-7,4 7,1 0,-5-7,5 7,1 2,-6-9,5 6,1 2,-6-8,5 6,0 1,-5-7,4 5,-4-5,5 6,-5-6,3 4,1 0,-4-4,3 5,2 1,-5-6,4 4,0 1,-4-5,3 5,2 2,-5-7,3 4,2 2,-5-6,4 4,-1 0,-3-4,4 4,-1 1,-3-5,31 39,-31-39,6 7,-6-7,7 8,-5-6,-2-2,0 0,0 1,0-1,3 5,-3-5,0 0,0 1,0-1,0 0,1 2,-1-2,0 0,1 2,0-1,-1-1,1 1,0 0,-1-1,1 2,0-1,-1-1,1 2,0-1,-1-1,2 2,-2-2,1 1,-1-1,2 3,-2-2,0-1,3 3,-2 0,-1-3,2 3,1 1,-3-4,2 4,2 0,-4-4,2 4,0-1,-2-3,3 4,-1 0,-2-4,3 4,0 2,-3-6,3 4,1 1,-4-5,3 4,1 1,-4-5,3 4,0 1,-3-5,3 5,2 1,-5-6,3 5,1 0,-4-5,3 6,-3-6,7 8,-7-8,4 5,1 1,-5-6,4 4,0 3,-4-7,4 5,1 1,-5-6,4 5,0 1,-4-6,3 5,2 3,-5-8,4 6,1 1,-5-7,4 7,0 2,-4-9,3 5,-3-5,5 7,-5-7,4 6,2 2,-6-8,4 7,2 1,-6-8,4 6,1 1,-5-7,4 5,1 3,-5-8,4 7,-4-7,7 9,-7-9,4 5,0 0,-4-5,4 5,3 2,-7-7,4 6,2 0,-6-6,4 6,2 1,-6-7,4 4,1 2,-5-6,4 4,0 1,-4-5,3 5,2 0,-5-5,3 5,-3-5,5 5,-5-5,3 5,2 0,-5-5,4 4,0 1,-4-5,3 4,2 1,-5-5,4 3,1 2,-5-5,3 4,1 1,-4-5,4 5,0 0,-4-5,4 3,-1 2,-3-5,4 4,2 2,-6-6,4 5,2 1,-6-6,5 6,1 1,-6-7,5 5,2 2,-7-7,4 4,1 2,-5-6,5 4,-5-4,6 6,-6-6,4 4,0 1,-4-5,5 4,1 2,-6-6,5 4,0 2,-5-6,4 4,2 3,-6-7,3 4,2 0,-5-4,4 4,1 1,-5-5,4 4,1 2,-5-6,4 4,-4-4,6 7,-6-7,5 5,2 2,-7-7,7 7,2 2,-9-9,7 7,3 1,-10-8,7 7,4 2,-11-9,9 7,3 2,-12-9,9 8,3 1,-12-9,9 8,2 0,-11-8,8 7,3 2,-11-9,7 5,3 3,-10-8,6 4,1 1,-7-5,5 3,-1 0,-4-3,38 28,-31-22,-7-6,7 4,-7-4,1 0,-1 0,0 0,-1 1,1-1,-2 1,1-1,1 0,0-1,1 0,-1 1,-1-1,0 2,1-1,0 0,0-2,0 2,1-2,-1 1,0 1,0 0,-1 0,1 0,-1 0,1 0,0 0,0 1,0-1,-1 0,0 0,1 0,0-1,0-1,0 2,0 0,-2 0,2 0,0-2,-1 0,1 2,-2-2</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9:49.84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52-2,'0'0,"0"0,0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0,-38 46,38-46,0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9,3-9,0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5,4-8,-1 3,0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0,3-1,-3 1,0 0,0 0,0 0,0 0,0 0,0 0,0 0,0 0,0 0,0 0,0 0,1 0,-1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0,3 0,-3 0,0 0,0 0,0 0,0 0,0 0,0 0,0 0,0 0,0 0,0 0,0 0,0 0,0 0,0 0,0 0,0 0,0 0,0 0,0 0,0 0,0 0,0 0,0 0,0 0,0 0,0 0,0 0,0 0,0 0,0 0,0 0,0 0,0 0,0 0,0 0,0 0,4 2,-4-2,0 0,0 0,0 0,0 0,0 0,0 0,0 0,0 0,0 0,0 0,0 0,0 0,0 0,0 0,0 0,0 0,0 0,0 0,0 0,0 0,0 0,0 0,0 0,0 0,0 0,0 0,0 0,0 0,0 0,0 0,0 0,1 3,-1-3,0 0,0 0,0 0,0 0,0 0,0 0,0 0,0 0,0 0,0 0,0 0,0 0,0 0,0 0,0 0,0 0,0 0,0 0,0 0,0 0,0 0,0 0,0 0,0 0,0 0,0 0,0 0,0 0,0 0,0 0,0 0,0 0,0 0,0 0,0 0,0 0,0 0,0 0,0 0,2 6,-2-6,0 0,0 0,0 0,0 0,0 0,0 0,0 0,0 0,0 0,0 0,0 0,0 0,0 0,0 0,0 0,0 0,0 0,0 0,0 0,0 0,0 0,0 0,0 0,0 0,0 0,0 0,0 0,0 0,-1 6,1-6,0 0,0 0,0 0,0 0,0 0,0 0,0 0,0 0,0 0,0 0,0 0,0 0,0 0,0 0,0 0,0 0,0 0,0 0,0 0,0 0,0 0,0 0,0 0,0 0,0 0,0 0,0 0,0 0,0 0,0 0,0 0,0 0,0 0,0 0,0 0,0 0,0 0,0 0,0 0,0 0,0 0,0 0,0 6,0-6,0 0,0 0,0 0,0 0,0 0,0 0,0 0,0 0,0 0,0 0,0 0,0 0,0 0,0 0,0 0,0 0,0 0,0 0,0 0,0 0,0 0,0 0,0 0,0 0,0 0,1 2,-1-2,0 0,0 0,0 0,0 0,0 0,0 0,0 0,0 0,0 0,0 0,0 0,0 0,0 0,0 0,0 0,0 0,0 0,0 0,0 0,0 0,0 0,0 0,0 0,0 0,0 0,0 0,0 0,0 0,0 0,0 0,0 0,0 0,0 0,0 0,0 0,0 0,0 0,0 0,0 0,0 0,0 0,0 0,0 0,0 0,0 0,0 1,0-1,0 0,0 0,0 0,0 0,0 0,0 0,0 0,0 0,0 0,0 0,0 0,0 0,0 0,0 0,0 0,0 0,0 0,0 0,0 0,0 0,0 0,0 0,0 0,0 0,0 0,0 0,0 0,0 0,0 0,0 0,0 0,0 0,0 0,0 0,0 0,0 0,0 0,0 0,0 0,0 0,0 0,0 0,0 0,0 0,0 0,0 1,0-1,0 0,0 0,0 0,0 0,0 0,0 0,0 0,0 0,0 0,0 0,0 0,0 0,0 0,0 0,0 0,0 0,0 0,0 0,0 0,0 0,0 0,0 0,4 11,-4-11,0 0,0 0,0 0,0 0,0 0,0 0,0 0,0 0,0 0,0 0,0 0,0 0,0 0,0 0,0 0,0 0,0 0,0 0,3 4,-3-4,0 0,0 0,0 0,0 0,0 0,0 0,0 0,0 0,0 0,0 0,0 0,0 0,0 0,0 0,0 0,0 0,0 0,0 0,0 0,0 0,0 0,0 0,0 0,0 0,0 0,0 0,0 0,0 0,0 0,0 0,0 0,0 0,1 8,-1-8,0 0,0 0,0 0,0 0,0 0,0 0,0 0,0 0,0 0,0 0,0 0,0 0,0 0,0 0,0 0,0 4,0-4,0 0,0 0,0 0,0 0,0 0,0 0,0 0,0 0,0 0,0 0,0 0,0 0,0 0,0 0,0 0,0 0,0 0,0 0,0 0,0 0,0 0,0 0,0 0,0 0,0 0,0 0,0 0,0 0,0 0,1 4,-1-4,0 0,0 0,0 0,0 0,0 0,0 0,0 0,0 0,0 0,0 0,0 0,0 0,2 0,-2 0,0 0,0 0,0 0,0 0,0 0,0 0,0 0,0 0,0 0,0 0,0 0,0 0,0 0,0 0,0 0,0 0,0 0,0 0,0 0,0 0,0 0,0 0,3 3,-3-3,0 0,0 0,0 0,0 0,0 0,0 0,0 0,0 0,0 0,1 2,-1-2,0 0,0 0,0 0,0 0,0 0,0 0,0 0,0 0,0 0,0 0,0 0,0 0,0 0,0 0,0 0,0 0,0 0,2 4,-2-4,0 0,0 0,0 0,0 0,0 0,0 0,0 0,0 0,0 0,0 0,0 0,0 0,0 0,1 2,-1-2,0 0,0 0,0 0,0 0,0 0,0 0,0 0,0 0,0 0,1 0,-1 0,0 0,0 0,0 0,0 0,0 0,0 0,0 0,3 18,-1-16,-2-2,0 0,0 0,0 0,0 0,0 0,0 0,0 0,0 0,0 0,0 0,0 0,0 0,0 0,2 2,-2-2,0 0,0 0,0 0,0 0,0 1,0-1,0 0,0 0,0 0,0 0,0 0,0 0,0 0,8 13,-8-13,0 0,2 7,-2-7,0 0,1 4,0-4,-1 0,1 1,-1 0,0-1,0 2,1-1,-1-1,16 38,-16-38,6 7,-6-7,7 10,-4-5,-3-5,2 8,0-3,-2-5,1 7,1-5,-2-2,2 6,-2-2,0-4,3 5,-1-4,-2-1,2 7,-1-3,-1-4,3 7,-1-2,-2-5,4 6,-4-6,2 4,-2-4,2 6,-1-2,-1-4,2 8,1-4,-3-4,3 8,-2-3,-1-5,4 7,-2-3,-2-4,2 3,-2-3,0 1,0-1,6 15,-3-10,-3-5,3 7,-1 0,-2-7,1 3,-1-3,0 0,5 15,-3-10,-2-5,3 10,-3-4,0-6,1 10,1-5,-2-5,3 9,-1-4,-2-5,3 11,-3-11,0 7,0-7,4 9,-1-5,-3-4,3 7,-3-1,0-6,1 1,-1 0,0-1,0 2,0-1,0-1,2 3,-2-2,0-1,10 67,-7-59,-3-8,0 0,1 1,-1-1,6 30,-6-30,0 0,2 8,-2-8,0 0,0 1,0-1,3 15,-3-14,0-1,0 1,0 1,0-2,0 5,0-3,0-2,0 7,0-7,0 3,0-3,0 7,0-5,0-2,1 8,1 4,-2-12,1 9,2 1,-3-10,1 10,1-1,-2-9,2 10,0-2,-2-8,3 8,-1 1,-2-9,3 9,0-1,-3-8,33 97,-33-97,7 19,-7-19,0 2,0-1,0-1,12 35,-7-32,-5-3,7 5,-6-4,-1-1,3 8,-3-3,0-5,2 9,-1-4,-1-5,3 5,1-2,-4-3,2 8,-1-1,-1-7,0 1,0-1,0 0,0 0,4 24,0-23,-4-1,5 5,-4 0,-1-5,0 3,0-3,0 0,10 9,-6-5,-4-4,6 6,-3-4,-3-2,1 0,-1 1,0-1,0 26,1-20,-1-6,2 10,-1-3,-1-7,5 3,0-4,-5 1,6 3,-6-3,2 4,-2-4,0 1,0 0,0-1,2 33,0-24,-2-9,2 11,1-7,-3-4,4 6,-1-2,-3-4,0 1,0-1,0 0,3 30,0-27,-3-3,4 7,-3-4,-1-3,3 6,-3-6,0 3,0-3,0 0,3 2,0-3,-3 1,2 5,-2 1,0-6,2 3,1-4,-3 1,3 4,-2 0,-1-4,2 8,0-5,-2-3,3 4,-1-3,-2-1,4 1,-2-1,-2 0,0 0,0 0,0 1,0-1,-1 16,2-16,-1 0,3 0,0-1,-3 1,1 3,-2 3,1-6,3 2,1-3,-4 1,2 2,-3 1,1-3,2 4,0-4,-2 0,1 0,-2 1,1-1,1 15,-1-15,0 0,3-3,-3 3,4-5,-1 2,-3 3,0 0,0 0,0 0,0 16,1-14,-1-2,3 1,1-2,-4 1,3 0,-1 2,-2-2,2 2,-2-1,0-1,3-1,1-2,-4 3,4-2,-2 2,-2 0,0 0,0 0,0 0,-5 13,4-12,1-1,2-3,-1 1,-1 2,0 0,0 0,0 0,-4 5,4-5,0-3,0 3,0-1,-1 2,1-1,-2 2,2-4,0 2,-3 2,1 0,2-2,-2 0,1-1,1 1,0-1,-1 0,1 1,2-8,-2 1,0 7,0-1,0 2,0-1,-7 3,7-3,-2-1,2 1,-2 0,2 2,0-2,0 4,-1-2,1-2,2-2,1-3,-3 5,0-2,-3 5,3-3,-3 3,3-2,0-1,-1 0,1 0,0 0,0 0,0 1,0-1,2 0,-2 0,1 0,-1 0,0 0,2-3,-1 0,-1 3,-1 0,-1 2,2-2,-3 1,4-3,-1 2,-1 0,0 4,1-4,1-2,3-2,-4 4,2-4,-1 5,-1-1,-1 0,1 0,0 0,-2 8,2-8,0-3,0 3,0-1,-2 2,2-1,-2 2,0 0,2-2,0 0,1-2,-1 2,1-2,-1 1,0 1,2 0,-2 0,0 0,0 0,0 0,0 0,-5 8,5-9,0 1,0-2,0 2,0-3,0 3,1-4,1 2,-2 2,1-2,-2 1,1 1,0-4,-3-1,3 5</inkml:trace>
  <inkml:trace contextRef="#ctx0" brushRef="#br0" timeOffset="4071.5478">-22-10,'0'0,"0"0,0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 16,-14-16,0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0,1 3,-1-3,0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0,-4 13,4-13,0 0,0 0,0 0,0 0,0 0,0 0,0 0,0 0,0 0,0 0,0 0,0 0,0 0,0 0,0 0,0 0,0 0,0 0,0 0,0 0,0 0,0 0,0 0,0 0,0 0,0 0,0 0,0 0,0 0,0 0,0 0,0 0,0 0,0 0,0 0,0 0,1 0,-1 0,0 0,0 0,0 0,0 0,0 0,0 0,0 0,0 0,0 0,0 0,0 0,0 0,0 0,0 0,0 0,0 0,0 0,0 0,0 0,0 0,0 0,0 0,0 0,0 0,0 0,0 0,0 0,0 0,0 0,0 0,0 0,0 0,0 0,0 0,0 0,0 0,0 0,0 4,0-4,0 0,0 0,0 0,0 0,0 0,0 0,0 0,0 0,0 0,0 0,0 0,0 0,0 0,0 0,0 0,0 0,0 0,0 0,0 0,0 0,0 0,0 0,0 0,0 0,0 0,0 0,0 0,0 0,0 0,0 0,0 0,0 0,0 0,1 3,-1-3,0 0,0 0,0 0,0 0,0 0,0 0,0 0,0 0,0 0,0 0,0 0,0 0,0 0,0 0,0 0,0 0,0 0,0 0,0 0,0 0,0 0,0 0,0 0,0 0,0 0,0 0,0 0,0 0,0 0,0 0,0 0,0 0,0 0,0 0,0 0,0 0,0 0,0 0,0 0,0 0,3 2,-3-2,0 0,0 0,0 0,0 0,0 0,0 0,0 0,0 0,0 0,0 0,0 0,0 0,0 0,0 0,0 0,0 0,0 0,0 0,0 0,0 0,0 0,0 0,0 0,0 0,0 0,0 0,0 0,0 0,0 0,0 0,3 0,-3 0,0 0,0 0,0 0,0 0,0 0,0 0,0 0,0 0,0 0,0 0,0 0,0 0,0 0,0 0,0 0,0 0,0 0,0 0,0 0,0 0,0 0,0 0,0 0,0 0,0 0,0 0,0 0,0 0,0 0,0 0,0 0,0 0,0 0,0 0,0 0,0 0,0 0,0 0,0 0,0 0,0 0,0 0,0 0,3 2,-3-2,0 0,0 0,0 0,0 0,0 0,0 0,0 0,0 0,0 0,0 0,0 0,0 0,0 0,0 0,0 0,0 0,0 0,0 0,0 0,0 0,0 0,0 0,0 0,0 0,0 0,0 0,0 0,0 4,0-4,0 0,0 0,0 0,0 0,0 0,0 0,0 0,0 0,0 0,0 0,0 0,0 0,0 0,0 0,0 0,0 0,0 0,0 0,0 0,0 0,0 0,0 0,0 0,0 0,0 0,0 0,0 0,0 0,0 0,0 0,0 0,0 0,0 0,0 0,0 0,0 0,0 0,0 0,0 0,0 0,0 0,0 0,0 0,0 0,0 0,0 0,2 3,-2-3,0 0,0 0,0 0,0 0,0 0,0 0,0 0,0 0,0 0,0 0,0 0,0 0,0 0,0 0,0 0,0 0,0 0,0 0,0 0,0 0,0 0,0 0,0 0,0 0,2-1,-2 1,0 0,0 0,0 0,0 0,0 0,0 0,0 0,0 0,0 0,0 0,0 0,0 0,0 0,0 0,0 0,0 0,0 0,0 0,0 0,0 0,0 0,0 0,0 0,0 0,0 0,0 0,0 0,0 0,0 0,0 0,0 0,0 0,0 0,0 0,0 0,0 0,0 0,0 0,0 0,0 0,0 0,0 0,0 0,0 0,0 0,0 0,0 0,3 2,-3-2,0 0,0 0,0 0,0 0,0 0,0 0,0 0,0 0,0 0,0 0,0 0,0 0,0 0,0 0,0 0,0 0,0 0,0 0,0 0,0 0,0 0,0 0,0 0,0 0,0 0,0 0,0 0,0 0,0 0,0 0,0 0,0 0,0 0,0 0,0 0,0 0,0 0,0 0,0 0,0 0,0 0,0 0,0 0,0 2,0-2,0 0,0 0,0 0,0 0,0 0,0 0,0 0,0 0,0 0,0 0,0 0,0 0,0 0,0 0,0 0,0 0,0 0,0 0,0 0,0 0,0 0,0 0,0 0,0 0,0 0,0 0,0 0,0 0,0 5,0-5,0 0,0 0,0 0,0 0,0 0,0 0,0 0,0 0,0 0,0 0,0 0,0 0,0 0,0 0,0 0,0 0,0 0,0 3,0-3,0 0,0 0,0 0,0 0,0 0,0 0,0 0,0 0,0 0,0 0,0 0,0 0,0 0,0 0,0 0,0 0,0 0,0 0,0 0,0 0,0 0,0 0,0 0,0 0,0 0,0 0,0 0,0 0,0 0,0 0,0 0,0 0,0 0,1 3,-1-3,0 0,0 0,0 0,0 0,0 0,0 0,0 0,0 0,0 0,0 0,0 0,0 0,0 0,0 0,2 2,-2-2,0 0,0 0,0 0,0 0,0 0,0 0,0 0,0 0,0 0,0 0,0 0,0 0,0 0,0 0,0 0,0 0,2 5,-2-5,0 0,0 0,0 0,0 0,0 0,0 0,0 0,0 0,0 0,0 0,0 0,2 5,-2-5,0 0,0 0,0 0,0 0,0 0,0 0,0 0,0 0,0 0,0 0,0 0,0 0,0 0,0 0,0 0,0 0,0 0,0 0,0 0,0 0,0 0,2 8,-2-8,0 0,0 0,0 0,0 0,0 0,0 0,0 0,0 0,1 5,-1-5,0 0,0 0,0 0,0 0,0 0,0 0,0 0,0 0,0 0,4 7,-4-7,0 0,0 0,0 0,0 0,0 0,2 3,-2-3,0 0,0 0,0 0,0 0,0 0,0 0,0 0,0 0,0 0,1 9,-1-9,0 0,0 0,1 6,-1-6,0 0,0 0,0 0,3 9,0-7,-3-2,0 0,0 0,0 0,0 0,0 0,0 0,0 0,0 0,0 0,4 6,-4-6,0 0,0 0,0 0,0 0,0 0,1 5,-1-5,0 0,3 5,-1-1,-2-4,1 0,-1 1,0-1,0 2,0-1,0-1,3 40,-1-33,-2-7,2 9,0-4,-2-5,4 7,0-4,-4-3,4 6,-3-1,-1-5,1 8,0-3,-1-5,0 3,0-2,0-1,0 1,1-1,-1 0,1 2,-1-1,0-1,1 2,-1-1,0-1,16 40,-16-40,3 11,-3-11,4 13,-3-5,-1-8,3 8,0-5,-3-3,4 6,-2-4,-2-2,2 8,-1-2,-1-6,0 4,0-4,0 0,1 2,-1-2,0 0,1 3,-1-3,0 0,1 3,-1-3,0 1,0-1,2 3,-1-1,-1-2,19 53,-14-41,-5-12,6 15,-5-9,-1-6,2 3,-2-3,0 0,1 2,-1-1,0-1,0 25,0-24,0-1,9 26,-6-21,-3-5,2 4,-2-3,0-1,0 1,0 0,0-1,8 34,-4-26,-4-8,0 1,0 0,0-1,4 29,-2-20,-2-9,2 5,-2-5,0 0,0 0,10 15,-7-10,-3-5,2 4,-2-3,0-1,0 1,1 0,-1-1,0 2,1 0,-1-2,12 47,-7-37,-5-10,3 5,-3-4,0-1,1 1,-1 0,0-1,0 4,0-4,1 2,-1-2,0 4,0-2,0-2,1 6,-1-4,0-2,15 84,-11-68,-4-16,7 17,-4-12,-3-5,5 6,-5-6,3 3,-3-3,4 8,-2-1,-2-7,4 6,0-6,-4 0,0 1,0-1,0 0,5 24,0-24,-5 0,5 3,-2 1,-3-4,0 1,0 0,0-1,2 28,1-25,-3-3,5 2,-5-2,4 0,-4 0,0 1,0 0,0-1,2 33,3-31,-5-2,5 6,-5 0,0-6,6 2,-1-6,-5 4,0 0,0 1,0-1,0 0,0 2,0-1,0-1,5 36,0-32,-5-4,4 9,-4-1,0-8,2 6,1-3,-3-3,4 3,-1-2,-3-1,0 1,0-1,0 0,0 17,1-17,-1 0,5 26,-5-26,1 8,-1-8,3 10,0-8,-3-2,0 1,0-1,0 0,1 28,2-25,-3-3,4 3,-2 0,-2-3,2 6,0-2,-2-4,1 7,1-3,-2-4,3 5,-1-2,-2-3,2 4,-2-4,0 0,1 3,-1-3,3 5,-1 0,-2-5,3 6,-2-2,-1-4,2 6,-2-3,0-3,2 7,-1-2,-1-5,2 10,-2-10,1 5,-1-5,4 2,0-5,-4 3,6-2,-4 3,-2-1,6 1,-3 0,-3-1,4 4,-3-1,-1-3,3 5,-1-3,-2-2,0 1,0-1,0 0,8 16,-2-18,-6 2,4 1,-4-1,1 4,-1-4,3 3,-1-3,-2 0,0 0,0 1,0-1,5 12,0-14,-5 2,4 0,-2 2,-2-2,1 6,0 0,-1-6,3 3,0-6,-3 3,4-3,-2 3,-2 0,4-1,-2 0,-2 1,0 1,0-1,0 0,0 15,0-15,2-3,-2 3,0 0,0-1,-2 4,2-3,1 0,0-2,-1 2,1 0,-2 3,1-3,0 4,0-3,0-1,2-3,1-1,-3 4,0 0,0 0,0 0,0 0,-4 8,5-8,-1 0,0 3,0-3,-1 3,1-3,2-1,0-1,-2 2,2-2,-2 3,0-1,-1 1,-1-1,2 0,-4 1,4 0,0-1,1-7,-1 7,3-7,-3 7,0-4,-3 5,3-1,-1 1,1-1,0 0,0 1,-1 0,1-1,-3 3,1-1,2-2,-2 3,1-1,1-2,0 0,0-3,0 3,-1-5,1 0,0 5</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53:08.65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59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0,-44 25,44-25,0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0,-5 5,5-5,0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0,4-2,-4 2,0 0,0 0,0 0,0 0,0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0,3-1,-3 1,0 0,0 0,1 0,-1 0,0 0,0 0,0 0,0 0,0 0,0 0,0 0,0 0,0 0,0 0,0 0,0 0,0 0,0 0,0 0,0 0,0 0,0 0,0 0,0 0,0 0,0 0,0 0,0 0,0 0,0 0,0 0,0 0,0 0,0 0,0 0,0 0,0 0,0 0,0 0,0 0,0 0,0 0,0 0,0 0,0 0,0 0,0 0,0 0,0 0,0 0,0 0,0 0,0 0,0 0,0 0,0 0,0 0,0 0,0 0,0 0,0 0,0 0,0 0,0 0,0 0,0 0,0 0,0 0,0 0,2-1,-2 1,0 0,0 0,0 0,0 0,0 0,0 0,0 0,0 0,1 0,-1 0,0 0,0 0,0 0,0 0,0 0,0 0,0 0,0 0,0 0,0 0,0 0,0 0,0 0,0 0,0 0,0 0,0 0,0 0,0 0,0 0,0 0,0 0,0 0,0 0,0 0,0 0,0 0,0 0,0 0,0 0,0 0,0 0,0 0,0 0,0 0,0 0,0 0,0 0,0 0,0 0,0 0,0 0,0 0,0 0,0 0,0 0,0 0,0 0,0 0,0 0,0 0,0 0,0 0,0 0,0 0,0 0,0 0,0 0,0 0,38-1,-38 1,0 0,0 0,0 0,0 0,0 0,0 0,0 0,0 0,0 0,0 0,0 0,0 0,0 0,0 0,12-3,-12 3,0 0,0 0,0 0,0 0,0 0,0 0,0 0,0 0,0 0,0 0,0 0,0 0,0 0,0 0,0 0,0 0,0 0,0 0,0 0,0 0,0 0,0 0,0 0,0 0,0 0,0 0,0 0,0 0,0 0,0 0,0 0,0 0,0 0,0 0,0 0,0 0,0 0,0 0,0 0,0 0,0 0,0 0,0 0,0 0,0 0,0 0,0 0,0 0,0 0,0 0,0 0,0 0,0 0,12-2,-12 2,0 0,0 0,0 0,0 0,0 0,0 0,0 0,0 0,0 0,0 0,0 0,0 0,0 0,0 0,0 0,0 0,0 0,0 0,0 0,0 0,0 0,0 0,0 0,0 0,0 0,0 0,0 0,0 0,0 0,0 0,0 0,0 0,0 0,0 0,0 0,0 0,0 0,0 0,0 0,0 0,0 0,0 0,0 0,0 0,0 0,4 1,-4-1,0 0,0 0,0 0,0 0,0 0,0 0,0 0,0 0,0 0,0 0,0 0,0 0,0 0,0 0,0 0,0 0,0 0,0 0,0 0,0 0,0 0,0 0,0 0,0 0,0 0,0 0,0 0,0 0,0 0,0 0,0 0,0 0,0 0,0 0,0 0,0 0,0 0,0 0,0 0,0 0,0 0,0 0,0 0,0 0,0 0,4 1,-4-1,0 0,1 1,-1-1,0 0,0 0,0 0,0 0,0 0,0 0,0 0,0 0,0 0,0 0,0 0,0 0,0 0,0 0,0 0,0 0,0 0,0 0,0 0,0 0,0 0,0 0,0 0,0 0,0 0,0 0,0 0,0 0,0 0,0 0,0 0,0 0,0 0,0 0,0 0,0 0,0 0,0 0,0 0,1 1,-1-1,0 0,0 0,0 0,0 0,0 0,0 0,0 0,0 0,0 0,0 0,0 0,0 0,0 0,0 0,0 0,0 0,0 0,0 1,0-1,0 0,0 0,0 0,0 0,0 0,0 0,0 0,0 0,0 0,0 0,0 0,0 0,0 0,0 0,0 0,0 0,0 0,0 0,0 0,0 0,0 0,0 0,0 0,0 0,0 0,0 0,0 0,0 0,0 0,0 0,-1 0,1 0,0 0,0 0,0 0,0 0,0 0,0 0,0 0,0 0,0 0,0 0,0 0,0 0,0 0,0 0,1-2,-1 2,0 0,0 0,0 0,0 0,0 0,0 0,0 0,0 0,0 0,0 0,0 0,0 0,0 0,0 0,0 0,0 0,0 0,0 0,0 0,0 0,0 0,0 0,0 0,0 0,0 0,0 0,0 0,-1-1,1 1,0 0,0 0,0 0,0 0,0 0,0 0,0 0,0 0,0 0,0 0,0 1,0-1,0 0,0 0,0 0,0 0,0 0,0 0,0 0,0 0,0 0,0 0,0 0,0 0,0 0,0 0,0 0,0 0,0 0,0 0,0 0,0 0,0 0,0 0,0 0,0 0,0 0,0 0,0 0,0 0,0 0,0 0,0 0,1-1,-1 1,0 0,0 0,0 0,0 0,0 0,0 0,0 0,0 0,0 0,0 0,0 0,0 0,0 0,0 0,0 0,1 0,-1 0,0 0,0 0,0 0,0 0,0 0,0-1,0 1,0 0,0 0,0 0,0 0,0 0,0 0,0 0,0 0,0 0,4-3,-4 3,0 0,0 0,3-2,-3 2,0 0,0 0,0 0</inkml:trace>
  <inkml:trace contextRef="#ctx0" brushRef="#br0" timeOffset="795.5949">249-40,'0'0,"0"0,0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0,1 1,-1-1,0 0,0 0,0 0,0 0,0 0,0 0,0 0,0 0,0 0,0 0,0 0,0 0,0 0,0 0,0 0,0 0,0 0,0 0,0 0,0 0,0 0,0 0,0 0,0 0,0 0,0 0,0 0,0 0,0 0,0 0,0 0,0 0,0 0,0 0,0 0,0 0,0 0,0 0,0 0,0 0,0 0,0 0,0 0,2 0,-2 0,0 0,0 0,0 0,0 0,0 0,0 0,0 0,0 0,0 0,0 0,0 0,0 0,0 0,0 0,0 0,0 0,0 0,0 0,0 0,0 0,0 0,0 0,0 0,0 0,0 0,0 0,0 0,0 0,1 0,-1 0,0 0,0 0,0 0,0 0,0 0,0 0,0 0,0 0,0 0,0 0,0 0,0 0,0 0,0 0,0 0,0 0,0 0,0 0,0 0,0 0,0 0,0 0,0 0,0 0,0 0,0 0,0 0,0 0,0 0,0 0,0 0,0 0,0 0,0 0,0 0,1-1,-1 1,0 0,0 0,0 0,0 0,0 0,0 0,0 0,0 0,0 0,0 0,0 0,0 0,0 0,0 0,0 0,0 0,0 0,0 0,0 0,0 0,0 0,0 0,0 0,0 0,0 0,0 0,0 0,0 0,0 0,0 0,0 0,0 0,0 0,0 0,0 0,2 0,-2 0,0 0,0 0,0 0,0 0,0 0,0 0,0 0,0 0,0 0,0 0,0 0,0 0,1 0,-1 0,0 0,0 0,0 0,0 0,0 0,0 0,0 0,0 0,0 0,0 0,0 0,0 0,0 0,0 0,0 0,0 0,0 0,0 0,0 0,0 0,0 0,0 0,0 0,2 0,-2 0,0 0,0 0,0 0,0 0,0 0,0 0,0 0,0 0,0 0,0 0,0 0,0 0,0 0,0 0,0 0,0 0,0 0,0 0,0 0,0 0,0 0,0 0,0 0,0 0,0 0,0 0,0 0,0 0,4 0,-4 0,2 1,-2-1,0 0,0 0,0 0,0 0,0 0,0 0,0 0,0 0,0 0,0 0,0 0,58 5,-58-5,0 0,0 0,0 0,0 0,0 0,0 0,0 0,12 2,-12-2,0 0,0 0,0 0,13 1,-10-2,-3 1,0 0,0 0,0 0,3-2,-3 2,0 0,2-1,1 1,-3 0,2 0,-1 0,-1 0,24 0,-24 0,12-3,-12 3,15-5,-9 1,-6 4,5-3,-3 2,-2 1,0 1,-2 0,2-1,-2 1,2-2,0 1,0 0,0 0,-1 1,1-1,-1 1,0-1,1 0,0 0,-1 0,1 0</inkml:trace>
  <inkml:trace contextRef="#ctx0" brushRef="#br0" timeOffset="2152.7859">595-109,'0'0,"0"0,0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0,3 0,-3 0,0 0,0 0,0 0,0 0,0 0,3 0,-3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0,24 6,-24-6,0 0,0 0,0 0,0 0,0 0,0 0,0 0,0 0,0 0,0 0,0 0,8 2,-8-2,0 0,0 0,0 0,0 0,0 0,0 0,0 0,0 0,0 0,0 0,0 0,0 0,0 0,0 0,0 0,0 0,0 0,0 0,0 0,0 0,0 0,0 0,0 0,0 0,0 0,0 0,0 0,0 0,0 0,0 0,0 0,0 0,0 0,0 0,0 0,0 0,0 0,0 0,0 0,0 0,0 0,0 0,0 0,0 0,0 0,0 0,0 0,0 0,0 0,0 0,0 0,0 0,0 0,0 0,0 0,0 0,0 0,0 0,0 0,0 0,0 0,0 0,0 0,0 0,0 0,0 0,0 0,0 0,0 0,0 0,0 0,0 0,0 0,0 0,0 0,0 0,7 3,-7-3,0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0,3 0,-3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0,1-1,-1 1,0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0,-1 1,1-1,0 0,0 0,0 0,0 0,0 0,0 0,0 0,0 0,0 0,0 0,0 0,0 0,0 0,0 0,1 0,-1 0,0 0,0 0,0 0,0 0,0 0,0 0,0 0,0 0,0 0,0 0,0 0,0 0,0 0,0 0,0 0,0 0,0 0,0 0,0 0,0 0,0 0,0 0,0 0,0 0,0 0,0 0,0 0,0 0,0 0,0 0,0 0,0 0,0 0,0 0,0 0,0 0,0 0,0 0,0 0,0 0,0 0,0 0,0 0,0 0,0 0,0 0,0 0,0 0,0 0,0 0,0 0,0 0,0 0,1 1,-1-1,0 0,0 0,0 0,0 0,0 0,0 0,0 0,0 0,0 0,0 0,0 0,0 0,0 0,0 0,0 0,0 0,0 0,0 0,0 0,0 0,1-1,-1 1,0 0,0 0,0 0,0 0,0 0,0 0,0 0,0 0,0 0,0 0,0 0,0 0,0 0,0 0,0 0,0 0,0 0,0 0,0 0,0 0,0 0,0 0,0 0,0 0,0 0,0 0,0 0,0 0,0 0,0 0,0 0,0 0,0 0,0 0,0 0,0 0,0 0,0 0,0 0,0 0,0 0,0 0,0 0,0 0,0 0,0 0,0 0,1 0,-1 0,0 0,0 0,0 0,0 0,0 0,0 0,0 0,0 0,0 0,0 0,0 0,0 0,0 0,0 0,0 0,0 0,0 0,0 0,0 0,0 0,0 0,1 0,-1 0,0 0,0 0,0 0,0 0,0 0,0 0,0 0,0 0,0 0,0 0,0 0,0 0,0 0,0 0,0 0,0 0,0 0,0 0,0 0,0 0,0 0,0 0,3 1,-3-1,0 0,0 0,0 0,0 0,0 0,0 0,0 0,0 0,0 0,0 0,0 0,0 0,0 0,0 0,0 0,0 0,0 0,0 0,3 1,-3-1,0 0,0 0,0 0,0 0,0 0,0 0,0 0,0 0,0 0,0 0,0 0,0 0,0 0,0 0,0 0,0 0,0 0,0 0,0 0,0 0,0 0,0 0,0 0,0 0,0 0,0 0,0 0,0 0,0 0,0 0,0 0,0 0,5 3,-5-3,0 0,0 0,0 0,0 0,0 0,0 0,0 0,0 0,0 0,0 0,0 0,0 0,0 0,0 0,0 0,3 2,-3-2,0 0,0 0,0 0,0 0,0 0,0 0,0 0,0 0,0 0,0 0,0 0,0 0,0 0,0 0,0 0,0 0,0 0,0 0,0 0,0 0,0 0,0 0,0 0,0 0,0 0,0 0,0 0,0 0,0 0,4 3,-4-3,0 0,0 0,0 0,0 0,0 0,0 0,0 0,0 0,0 0,0 0,0 0,0 0,1 0,-1 0,0 0,0 0,0 0,0 0,0 0,0 0,0 0,0 0,0 0,0 0,0 0,0 0,0 0,0 0,0 0,0 0,0 0,0 0,0 0,0 0,0 0,0 0,2-1,-2 1,0 0,0 0,0 0,0 0,0 0,0 0,0 0,0 0,0 0,1-1,-1 1,0 0,0 0,0 0,0 0,0 0,0 0,0 0,0 0,0 0,0 0,0 0,0 0,0 0,0 0,0 0,0 0,0 0,1 0,-1 0,0 0,0 0,0 0,0 0,0 0,0 0,0 0,0 0,0 0,0 0,0 0,0 0,0 0,2 1,-2-1,0 0,0 0,0 0,0 0,0 0,0 0,0 0,0 0,0 0,1 1,-1-1,0 0,0 0,0 0,0 0,0 0,0 0,0 0,2 0,-1 1,-1-1,0 0,0 0,0 0,0 0,0 0,0 0,0 0,0 0,0 0,28 8,-28-8,0 0,0 0,4 4,-4-4,0 0,0 0,0 0,4 2,-2-4,-2 2,1 0,-1 0,0 0,-1 0,2 0,-1 0,0 0,-1 0,1 0,-1 0,0 1,1-1,0-1,0 1,0 0,0-1,0 1,0 0,1 0,1-1,-2 1,-1 1,-1 0,2-1,-1 2,1-2,0 0,0 0,-1 0,1 0,0 0,-5 0</inkml:trace>
  <inkml:trace contextRef="#ctx0" brushRef="#br0" timeOffset="4352.3721">694-258,'0'0,"0"0,0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0,1 2,-1-2,0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0,2-1,-2 1,0 0,0 0,0 0,0 0,0 0,0 0,0 0,0 0,0 0,0 0,0 0,0 0,0 0,0 0,0 0,0 0,0 0,0 0,0 0,0 0,0 0,0 0,0 0,0 0,0 0,2-1,-2 1,0 0,0 0,0 0,0 0,0 0,0 0,0 0,0 0,0 0,0 0,0 0,0 0,0 0,0 0,0 0,0 0,0 0,0 0,0 0,0 0,0 0,0 0,0 0,0 0,0 0,0 0,0 0,0 0,0 0,0 0,0 0,0 0,0 0,0 0,0 0,0 0,0 0,0 0,0 0,0 0,0 0,0 0,0 0,0 0,0 0,1 1,-1-1,0 0,0 0,0 0,0 0,0 0,0 0,0 0,0 0,0 0,0 0,0 0,0 0,0 0,0 0,0 0,0 0,0 0,0 0,0 0,0 0,0 0,0 0,-1 3,1-3,0 0,0 0,0 0,0 0,0 0,0 0,0 0,0 0,0 0,0 0,0 0,0 0,0 0,0 0,0 0,0 0,0 0,0 0,0 0,0 0,0 0,0 0,0 0,0 0,1 3,-1-3,0 0,0 0,0 0,0 0,0 0,0 0,0 0,0 0,0 0,0 0,0 0,0 0,0 0,0 0,0 0,0 0,0 0,0 0,0 0,1 2,-1-2,0 0,0 0,0 0,0 0,0 0,0 0,0 0,0 0,0 0,0 0,0 0,0 0,0 0,0 0,0 0,0 0,0 0,0 0,0 0,0 0,0 0,0 0,0 0,0 0,0 0,0 0,0 0,0 0,0 0,0 0,0 0,0 0,0 0,0 0,0 0,0 0,0 0,2 3,-2-3,0 0,0 0,0 0,0 0,0 0,0 0,0 0,0 0,0 0,0 0,0 0,0 0,0 0,2 2,-2-2,0 0,0 0,0 0,0 0,0 0,0 0,0 0,0 0,0 0,0 0,0 0,0 0,0 0,0 0,0 0,0 0,0 0,0 0,0 0,0 0,0 0,0 0,0 0,0 0,0 0,0 0,0 0,0 0,0 0,0 0,0 0,1 1,-1-1,0 0,0 0,0 0,0 0,0 0,0 0,0 0,0 0,0 0,0 0,0 0,0 0,0 0,0 1,0-1,0 0,0 0,0 0,0 0,0 0,0 0,0 0,0 0,0 0,0 0,0 0,0 0,0 0,0 0,0 0,0 0,0 0,0 0,0 0,0 0,0 0,0 0,0 0,0 0,1 1,-1-1,0 0,0 0,0 0,0 0,0 0,0 0,0 0,0 0,0 0,0 0,0 0,0 0,0 0,0 0,0 0,0 0,0 0,0 0,0 0,0 0,0 0,0 0,0 0,0 0,0 0,0 0,0 0,0 0,0 0,0 0,0 0,15 28,-15-28,0 0,0 0,0 0,0 0,0 0,0 0,0 0,4 8,-4-8,0 0,0 0,0 0,0 0,0 0,0 0,0 0,0 0,0 0,0 0,0 0,0 0,0 0,3 5,-3-5,0 0,0 0,0 0,0 0,0 0,0 0,0 0,0 0,0 0,0 0,0 0,0 0,0 0,0 0,0 0,0 0,9 18,-9-18,3 6,-3-6,0 0,0 0,0 0,0 0,5 6,-5-6,0 0,0 0,1 3,-1-3,0 0,0 0,0 0,2 5,-2-1,0-4,2 5,0-5,-2 0,4 3,-4-3,1 2,-1-2,2 3,-2-2,0-1,1 0,1 0,-2 0,1 0,-1 0,0 0,1 4,-1-2,0-2,0 2,0-2,0 0,1-1,1 0,-2 1,0 0,0 0,0 0,-3 5,3-5,0 1,0-1,0 1,1-2,-1 1,0-1,1 0,-1 1,0 0,-1 0,1 0,0 0,1-1,-1 1,0 0,-1 1,1-1,-1 2,1-2,0 0,-3 1,2 1,1-2,1-3,1 0,-2 3,2-2,-3 3,1-1,0 2,0-2,0 0,0 0,0 0,-1 0,1 0,0 0,0 1,0-1,-2 2,1-2,1 0,-1 0,1 0,0 0,1 0,-1 0,0 0,2 0,-1 1,-1-1,0 0,-1 0,1 0,-2 0,2 0,0 0,-1 0,1 0,-2 0,2 0,0 0,0 1,0-1,0 0,-1 1,0-1,1 0,0 0,-1 1,1-1,-1 1,1-1,-1 1,1-1,0 2,-1-1,1-1,0 1,1 0,-1-1,-1 3,-1 0,2-3,-1 0,1 1,0-1,-2 2,2-1,0-1,-2 3,2-2,0-1,-3 3,3-2,0-1,-36 53,36-53,-4 5,4-5,-3 6,2-4,1-2,-2 2,2-2,0 0,0 1,0 0,0-1,-1 3,1-1,0-2,-1 3,0-3,1 0,-1 3,0 0,1-3,-3 5,2-3,1-2,-1 4,1-4,-1 3,1-3,-1 4,0-3,1-1,-2 4,1-1,1-3,0 2,-1 0,1-2,0 2,0-2,0 0,0 2,0-2,0 1,0-1,-1 2,0-1,1-1,-1 2,0 1,1-3,1 0,0-3,-1 3,0-1,0 3,0-2,-1 1,1-1,0 0,0 0,0-1,0 1,0-1,0 2,0-1,-1-1,1 1,0 0,0 0,0-2,0 2,0 0,1 0,-1 0,0 0,0 0,0 0,0 0,0 0,0 0,0 0,1 0,-1 0,0 0,0 0,0 0,-1 1,1-1,0 0,0-1,0 1,1 0,-1-1,0 1,0-1,0 2,0-1,0 0,0 0,0 0</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05:22.97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397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0,1 1,-1-1,0 0,0 0,0 0,0 0,0 0,0 0,0 0,0 0,0 0,0 0,0 0,0 0,0 0,0 0,0 0,0 0,0 0,0 0,0 0,0 0,0 0,0 0,0 0,0 0,0 0,0 0,0 0,0 0,0 0,0 0,0 0,0 0,0 0,0 0,0 0,0 0,0 0,0 0,0 0,0 0,0 0,0 0,0 0,0 0,0 0,0 0,0 0,0 0,0 0,0 0,0 0,0 0,0 0,0 0,0 0,0 0,0 0,0 0,0 0,0 0,0 0,0 0,0 0,0 0,0 0,0 0,0 0,0 0,0 0,0 0,0 0,0 0,0 0,0 0,0 0,0 0,15 11,-15-11,0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0,1 0,-1 0,0 0,0 0,0 0,0 0,0 0,0 0,0 0,0 0,0 0,0 0,0 0,0 0,0 0,0 0,0 0,0 0,0 0,0 0,0 0,0 0,0 0,0 0,0 0,0 0,0 0,0 0,0 0,0 0,0 0,0 0,0 0,0 0,0 0,0 0,0 0,0 0,1 2,-1-2,0 0,0 0,0 0,0 0,0 0,0 0,0 0,0 0,0 0,0 0,0 0,0 0,0 0,0 0,0 0,0 0,0 0,0 0,0 0,0 0,0 0,0 0,0 0,0 0,0 0,0 0,0 0,0 0,0 0,0 0,0 0,0 1,0-1,0 0,0 0,0 0,0 0,0 0,0 0,0 0,0 0,0 0,0 0,0 0,0 0,0 0,0 0,0 0,0 0,0 0,0 0,0 0,0 0,0 0,0 0,0 0,0 0,0 0,0 0,0 0,0 0,0 0,0 0,0 0,0 0,0 0,0 0,0 0,0 0,0 0,0 0,0 0,-2 2,2-2,0 0,0 0,0 0,0 0,0 0,0 0,0 0,0 0,0 0,0 0,0 0,0 0,0 0,0 0,0 0,0 0,0 0,0 0,0 0,0 0,0 0,0 0,0 0,0 0,0 0,0 0,0 0,0 0,-1 1,1-1,0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2,0-2,0 0,0 0,0 0,0 0,0 0,0 0,0 0,0 0,0 0,0 0,0 0,0 0,0 0,0 0,0 0,0 0,0 0,0 0,0 0,0 0,0 0,0 0,0 0,0 0,-2 4,2-4,0 0,0 0,0 0,0 0,0 0,0 0,0 0,0 0,0 0,0 0,0 0,0 0,0 0,0 0,0 0,0 0,0 0,0 0,0 0,-1 1,1-1,0 0,0 0,0 0,0 0,0 0,0 0,0 0,0 0,0 0,0 0,0 0,0 0,0 0,0 0,0 0,0 0,0 0,0 0,0 0,0 0,0 0,0 0,0 0,0 0,0 0,0 0,0 0,0 0,0 0,0 0,0 0,0 0,0 0,0 0,0 0,0 0,0 0,-2 4,2-4,0 0,0 0,0 0,0 0,0 0,0 0,0 0,0 0,0 0,0 0,0 0,0 0,0 0,-1 2,1-2,0 0,0 0,0 0,0 0,0 0,0 0,0 0,0 0,0 0,0 0,0 0,0 0,0 0,0 0,0 0,0 0,0 0,0 0,0 0,0 0,0 0,0 0,0 0,0 0,0 0,0 0,0 0,0 0,0 0,0 0,0 0,-1 1,1-1,0 0,0 0,0 0,0 0,0 0,0 0,0 0,0 0,0 0,0 0,0 0,0 0,0 0,0 0,0 0,0 0,0 0,0 0,0 0,0 0,0 0,0 0,0 0,0 0,0 0,0 0,0 0,0 1,0-1,0 0,0 0,0 0,0 0,0 0,0 0,0 0,0 0,0 0,0 0,0 0,0 0,0 0,0 0,0 0,0 0,0 0,0 0,0 0,0 0,0 0,0 0,0 0,0 0,0 0,0 0,0 0,0 0,0 0,0 0,0 0,0 0,0 0,0 1,0-1,0 0,0 0,0 0,0 0,0 0,0 0,0 0,0 0,0 0,0 0,0 0,0 0,0 0,0 0,0 0,0 0,0 0,0 0,0 0,0 0,0 0,0 0,0 0,0 0,0 0,0 1,0-1,0 0,0 0,0 0,0 0,0 0,0 0,0 0,0 0,0 0,0 0,0 0,-1 1,1-1,0 0,0 0,0 0,0 1,0-1,0 0,0 0,0 0,0 0,0 0,-1 2,1-2,0 0,0 0,0 0,0 0,0 0,0 0,0 0,-1 3,1-3,0 0,0 0,0 0,0 1,0-1,0 0,0 0,0 0,0 0,0 0,-1 3,1-3,-1 0,1 0,0 4,-1-3,1-1,-1 3,1-2,0-1,-2 4,1 1,1-5,-1 4,1-4,-2 5,2-5,0 0,-1 3,1-1,0-2,-2 5,0 2,2-7,-15 47,12-37,3-10,-1 0,1 1,0-1,0 1,0 0,0-1,-6 14,6-13,0-1,0 1,0 0,0-1,-1 1,1-1,-1 1,1-1,0 2,-1-1,1-1,-1 3,1-2,0-1,-1 3,0-2,1-1,-1 3,1-2,0-1,-1 4,0 0,1-4,-2 5,1-1,1-4,-2 5,0 1,2-6,-2 5,2-5,-2 7,2-7,-2 6,-1 1,3-7,-1 4,-1 0,2-4,-15 47,11-37,4-10,-1 1,1-1,0 0,-1 2,1-2,0 1,0-1,-1 2,1-1,0-1,-2 3,2-3,0 0,-1 3,0-1,1-2,-1 3,0-1,1-2,-1 5,-2 2,3-7,-2 5,0 1,2-6,-2 7,-1 2,3-9,-2 4,2-4,-2 5,2-5,-2 7,-1 2,3-9,-2 5,-1 2,3-7,-2 7,-2 2,4-9,-2 4,0 2,2-6,-2 5,0 1,2-6,-2 5,0 1,2-6,-2 4,0 1,2-5,-2 5,2-5,-2 6,2-6,-2 5,0 0,2-5,-17 46,13-36,4-10,-1 1,1-1,0 0,0 1,0 0,0-1,-1 1,1-1,0 1,0-1,-1 2,1-1,0-1,0 3,-1-2,1-1,-1 3,0 0,1-3,-2 8,-2 2,4-10,-2 6,-1 3,3-9,-2 5,0 2,2-7,-2 4,0 1,2-5,-1 5,1-5,-2 6,2-6,-2 4,0 0,2-4,-17 47,13-37,4-10,-3 10,1-6,2-4,0 0,0 1,0-1,0 1,0 0,0-1,-1 1,1 0,0-1,-1 3,0-3,1 0,-1 4,1-4,0 1,0-1,-3 6,1 1,2-7,-2 6,-1 1,3-7,-3 8,0 2,3-10,-2 5,-1 2,3-7,-2 7,2-7,-2 8,2-8,-2 6,-1 1,3-7,-2 8,-1 2,3-10,-1 5,-1 2,2-7,-1 5,-1 1,2-6,-1 5,-1 1,2-6,-1 5,0-1,1-4,-1 4,0 1,1-5,-1 6,1-6,-2 7,2-7,-2 5,0 1,2-6,-1 5,-1 2,2-7,-1 5,-1 1,2-6,-1 5,0 1,1-6,-2 5,1 2,1-7,-2 5,1 1,1-6,-1 4,0 0,1-4,-1 5,-1 1,2-6,-1 5,0 0,1-5,-1 4,0 1,1-5,0 4,-1 1,1-5,-10 49,8-39,2-10,0 1,0-1,0 0,0 0,-3 17,2-12,1-5,-1 7,1-5,0-2,-1 5,0-2,1-3,-1 2,1-2,0 0,0 1,0-1,0 0,-3 15,1-10,2-5,-1 6,0-3,1-3,0 2,0-2,0 0,0 0,0 1,0-1,0 0,-5 18,5-15,0-3,-1 3,1-3,0 0,0 1,0-1,0 0,-3 15,3-15,-2 5,2-5,0 0,0 0,0 0,-5 13,4-10,1-3,0 2,0-2,0 0,-2 10,0-5,2-5,-1 6,-1-3,2-3,-1 5,0-3,1-2,-1 4,1-1,0-3,-1 3,1-3,0 3,0-3,-1 1,1 0,0-1,-3 8,2-4,1-4,-2 5,1-3,1-2,0 2,0 0,0-2,0 1,0-1,0 0,-2 7,1-3,1-4,-2 5,0-2,2-3,-2 5,2-5,0 2,0-2,0 3,0-2,0-1,0 3,0-1,0-2,-1 4,0-2,1-2,-1 4,0-1,1-3,-1 4,1-4,-2 3,2-3,-1 4,0-2,1-2,-1 4,1-1,0-3,0 4,-1-3,1-1,-1 3,0-2,1-1,-1 3,1-3,0 1,0-1,-1 3,0-2,1-1,-1 3,1-2,0-1,-1 2,1-1,0-1,-1 2,1-1,0-1,-1 1,1-1,0 0,0 0,0 1,0-1,0 0,0 0,-1 0,1 0,0 0,0 1,0-1,0 0,0-1,0 1,0 0,0 1,0-1,0 0,0 0,0 0,0 0,0 0,0 0,0 0,0 0,0-1,0 1,0 0,0 0,0 0,0 0,1 0,-1 0,0 0,0 0,0 0,0-1,0 0,0 1,0 0,0 0,0 0,-1 0,1 0,0 0,0-1,0 1,0 0,0-2,0 2,0 0,-1-2</inkml:trace>
</inkml:ink>
</file>

<file path=ppt/ink/ink5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0:48.31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278 166 1,'0'0'0,"-5"-19"13,5 19 5,20-9-9,-20 9 2,14-19 4,-16 5 2,2 14 1,9-20-1,-9 20 0,9-25-3,-9 25-4,9-21-3,-9 21-1,7-25-1,-7 25-1,5-15 0,-5 15-2,0 0 0,0 0 0,0 0 0,0 0-1,-21 6 0,10 12 0,-2 3-1,-6 6 1,-5 4 0,-3 7 0,-5 2 0,-2 7 0,2 2 0,0-6 0,2-3 0,5 1 0,5-12-1,7-3 1,2-9 0,11-17 0,0 0 0,0 0 0,-2-27 0,10 1 0,2-8 0,7-6 0,7-4-1,1-1 0,6-2-1,-1 2 1,1 6 0,0 4 0,-1 5 0,-5 8 0,-3 5-1,1 8 2,-7 4-1,0 10 0,1 2 0,-1 10 0,4 1 0,2 7 0,2 4 1,3 1-1,3 3 1,0 2-1,2 3 0,-1-4 0,-1-1 0,-4-1 0,1-7 0,-4-2 0,-2-5 0,-5-5 1,-3-7-2,-13-6-3,26-2-31,-26 2-2,-5-13-1,5 13-1</inkml:trace>
</inkml:ink>
</file>

<file path=ppt/ink/ink5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0:48.31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1-1,-1 2 0,1-4 0,1 3 0,1 1 0,1 1 0,0-3 1,1 7-1,0 2 0,0-5 0,1 4 0,7-1 0,-4 2 0,-1 0 0,3-3 1,-3 1-1,-3 0 0,-3 2 0,-4-4 1,-2 6-1,-2-5 0,-2-1 1,-2 4-1,-2-1 0,1 1 0,2 1 0,0-1 0,-1 0 1,-1 0-1,0 7 0,2-4 0,1 2 0,1-2 1,-7 1-1,3 5 0,-1-1 0,-2 1 0,-2 0 0,-3 2 0,1-1 1,-1 1-1,3-2 0,0 1 0,-1-4 0,6 2 0,-4-6 0,5 2 0,1-2 0,0-1 0,1 1 1,0-1-1,0-1 0,2 1 0,5 3 0,-2-4 0,0 1 0,-1-1 0,3 3 1,4-3-1,-2 2 0,3-5 1,0 3-1,5-2 0,-1 1 1,0 1-1,0 0 0,-1 1-1,-1-1 1,-5 2 0,-5 1 0,-4-2 0,-7-1 1,-3-3-1,-7 0 1,-12 0 0,-8 1 0,-8 0 0,-11 0 0,-10 1 0,-5 1 0,-20 0 0,16-4 1,-16 4-1,0 0-1,0 0 1,0 0 0,0 0 0,0 0 0,-7-17-1,7 17 0,0 0 0,0 0 0,-9-13 0,9 13 0,-14-14 0,14 14 0,-23-17 0,5 5 0,-4-4-1,-3-1 1,-1 2 0,-2-1 1,-5-5-1,1 5 0,0 1 0,0-1 0,1 4 0,-1-1 0,1 2 1,1 0-2,3 3 2,0-1-1,5 0 0,5 7 0,3-1 1,14 3-1,-19-8 0,19 8 0,0 0 0,0 0 1,0 0-1,0 0 0,0 0 0,0 0 0,0 0 0,0 0 0,-4 15 1,4-15-1,13 17 0,2-5 1,3 2-1,10 4 0,5 1-1,9 4 1,0-3 0,11 1-1,1 1 1,7-3 0,-2 0 0,-3-3 0,-7-6-1,-5 3 1,-5-6 0,-6 2 0,-13 1 0,-20-10 0,13 12 0,-13-12 0,-15 14 0,4-9 0,-5 1 0,-5-1 0,2 3 0,-6 8 0,-5-1 0,1 8 1,-3 4-2,-7 4 1,-1-3 0,4 4 0,-4-1 0,5-5 0,5-3-1,4-7-1,5-5-2,-5-15-10,26 4-25,-23 3-1,23-3 0,-17-10-2</inkml:trace>
</inkml:ink>
</file>

<file path=ppt/ink/ink5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0:48.31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1,-2-2 0,3 5 0,-3-1-1,3 2 1,-2 2-1,1 1 0,4 0 0,1 4 0,-3-1-1,1-1 1,-2-2 0,3-5-1,-3-2 1,2-5 0,0-2 0,-5-3 0,5-4 1,1-1-1,-1-4 1,-2-4 0,1-2 0,-4-1-1,1-6 1,-3-6 0,2-5 0,-6-4 0,1-3-1,-3 0 1,0 0-1,-6-4 1,0 0-1,0-3 1,-2-2-1,0 1 0,-1-7 0,2-1 0,4-16 0,0 0-1,-3 13-2,3-13-3,0 0-28,0-15-6,0-6 0,7 2-1</inkml:trace>
</inkml:ink>
</file>

<file path=ppt/ink/ink5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17"/>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6667" units="cm"/>
      <inkml:brushProperty name="height" value="0.06667" units="cm"/>
      <inkml:brushProperty name="fitToCurve" value="1"/>
    </inkml:brush>
    <inkml:brush xml:id="br2">
      <inkml:brushProperty name="width" value="0.06667" units="cm"/>
      <inkml:brushProperty name="height" value="0.06667" units="cm"/>
      <inkml:brushProperty name="color" value="#177D36"/>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37,-4 11,16-48,-9 29,-2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trace contextRef="#ctx0" brushRef="#br0" timeOffset="1">416-357,'0'0,"0"0,0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22,-3 10,13-32,-10 27,-4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trace contextRef="#ctx0" brushRef="#br1" timeOffset="2">540 1773,'0'0,"0"0,0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0,3-11,-3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0,9-8,-9 8,0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0,2 3,-2-3,0 0,0 0,0 0,0 0,0 0,0 0,0 0,0 0,0 0,0 0,0 0,0 0,0 0,0 0,0 0,0 0,0 0,0 0,0 0,0 0,0 0,0 0,0 0,0 0,0 0,0 0,0 0,0 0,0 0,0 0,0 0,0 0,0 0,0 0,0 0,0 0,2 7,-2-7,0 0,0 0,0 0,0 0,0 0,0 0,0 0,0 0,0 0,0 0,0 0,0 0,0 0,0 0,0 0,0 0,0 0,0 0,0 0,0 0,0 0,0 0,0 0,0 0,0 0,0 0,0 0,0 0,0 0,0 0,0 0,0 3,0-3,0 0,0 0,0 0,0 0,0 0,0 0,0 0,0 0,0 0,0 0,0 0,0 0,0 0,0 0,0 0,0 0,0 0,0 0,0 0,0 0,0 0,0 0,0 0,0 0,0 0,0 0,0 0,0 0,0 0,0 0,0 0,0 0,0 0,0 0,0 0,0 0,0 0,0 0,0 0,-3 7,3-7,0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0,-4 7,4-7,0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0,-1 1,1-1,0 0,0 0,0 0,0 0,0 0,0 0,0 0,0 0,0 0,0 0,0 0,0 0,0 0,0 0,0 0,0 0,0 0,0 0,0 0,0 0,0 0,0 0,0 0,0 0,0 0,0 0,0 0,0 0,0 0,0 0,0 0,0 0,-1 2,1-2,0 0,0 0,0 0,0 0,0 0,0 0,0 0,0 0,0 0,0 0,0 0,0 0,0 0,0 0,0 0,-1 1,1-1,0 0,0 0,0 0,0 0,0 0,0 0,0 0,0 0,0 0,0 0,0 0,0 0,0 0,0 0,0 0,0 0,0 0,0 0,0 0,0 0,0 0,0 0,0 0,0 0,0 0,0 0,0 0,0 0,0 0,0 4,0-4,0 0,0 0,0 0,0 0,0 0,0 0,0 0,0 0,0 0,0 0,0 0,0 0,-1 1,1-1,0 0,0 0,0 0,0 0,0 0,0 0,0 0,0 0,0 0,0 0,0 0,0 0,0 0,0 0,0 0,0 0,0 0,0 0,0 0,0 0,0 0,0 0,-23 66,23-66,0 0,0 0,0 0,0 0,0 0,0 0,0 0,0 0,0 0,-1 9,1-9,0 0,0 0,0 0,0 0,0 0,0 0,0 0,0 0,0 0,0 0,0 0,0 0,0 0,0 0,0 0,0 0,0 0,0 1,0-1,0 0,0 0,0 0,0 0,0 0,0 0,0 0,0 0,0 0,0 0,0 0,0 0,0 0,0 0,0 0,0 0,0 0,0 0,0 0,0 1,0-1,0 0,0 0,0 0,0 0,0 0,0 0,0 0,0 2,0-2,0 0,0 0,0 0,1 3,-1-2,0-1,0 0,0 0,0 0,0 0,0 0,0 0,0 0,0 0,0 0,0 0,0 0,0 0,0 0,0 5,0-5,0 0,0 0,0 0,0 0,0 1,0-1,0 0,0 0,0 0,0 0,0 0,0 0,0 0,0 5,0-5,0 0,0 2,0-2,0 0,0 6,0-5,0-1,-2 52,2-51,0-1,0 4,-1-3,1-1,-1 5,1-3,0-2,-1 5,0-3,1-2,-2 7,2-4,0-3,-3 6,2-3,1-3,-2 7,0-3,2-4,-4 12,0 2,4-14,-4 11,4-11,-6 14,6-14,-5 11,-1 3,6-14,-4 11,-1 1,5-12,-5 12,-1 3,6-15,-4 10,0 2,4-12,-4 10,-1 2,5-12,-3 11,-1 2,4-13,-2 8,0 1,2-9,0 11,0-11,-2 13,2-13,-2 9,1 2,1-11,-2 13,1 5,1-18,-2 12,0-1,2-11,-1 16,-2 4,3-20,-2 12,2-12,-2 14,2-14,-3 16,0 3,3-19,-3 12,0 4,3-16,-4 17,-4 4,8-21,-2 11,-2 2,4-13,-2 10,-1-1,3-9,-2 13,-1 5,3-18,-2 13,0 3,2-16,-2 12,2-12,-2 14,2-14,0 11,0 3,0-14,-1 13,-2 3,3-16,-2 13,0 4,2-17,-4 16,-1 5,5-21,-3 15,-1 6,4-21,-4 15,-1 4,5-19,-3 13,-3 4,6-17,-3 13,3-13,0 0,-3 18,3-18,-1 11,-1 2,2-13,-2 12,0 3,2-15,-2 13,-2 5,4-18,-2 12,0 3,2-15,-2 12,2-12,-2 14,2-14,-2 14,-1 5,3-19,-3 14,0 6,3-20,-1 13,-2 3,3-16,-2 13,-1 5,3-18,-2 13,0 2,2-15,-4 12,0 5,4-17,-26 97,21-77,5-20,0 1,0-1,0 1,0-1,-1 2,2-1,-1-1,0 43,-2-36,2-7,0 0,0 0,0 0,-2 19,3-14,-1-5,1 6,-1-4,0-2,1 5,0-5,-1 0,1 5,0-1,-1-4,0 4,0-4,-2 1,2-1,0 1,2 2,-2-3,0 1,-1-1,1 0,-2 1,2-1,0 0,2 4,0-3,-2-1,-1 4,1-4,-2 0,2 0,-1 1,1-1,0 0,2 0,-2 1,0-1,0 1,0 0,0-1,-2-1,2-1,0 2,-1-4,1 4,0-2,0 2,1-5,-1 1,0 4,0-7,-4 4,4 3,-4-5,1 2,3 3,0-5,3 2,-3 3,2-4,-3 2,1 2,-1-4,1 2,0 2,-2-3,0 1,2 2,-2-3,2 3,0 0,-2-3,2 3,0-3,2 1,-2 2,1-3,-2 3,1 0,-1-3,1 1,0 2,-1-2,1 2,0 0,0-1,2-1,-2 2,1-3,-1 1,0 2,1-4,-1 2,0 2,0-4,-1-2,1 6,0-5,1 2,-1 3,2-6,-2 3,0 3,1-7,0 3,-1 4,0-6,0 4,0 2,2-6,-2 6,2-6,-2 6,4-10,-1 4,-3 6,5-12,-2 5,-3 7,1-13,-1 6,0 7,1-13,2 6,-3 7,6-16,-2 6,-4 10,3-18,-4 6,1 12,-3-17,2 7,1 10,2-16,-2 16,2-10,-2 10,0 0,3-20,-2 10,-1 10,4-18,-2 6,-2 12,2-17,-2 9,0 8,1-17,2 7,-3 10,4-22,-4 7,0 15,8-25,0 12,-8 13,6-18,-7 8,1 10,1-17,-1 17,3-10,-3 10,4-19,-1 8,-3 11,3-19,-1 12,-2 7,8-19,0 7,-8 12,4-21,-7 6,3 15,-2-23,3 11,-1 12,-1-18,-2 9,3 9,0-18,4 8,-4 10,4-20,-4 20,-1-15,1 15,5-24,6 13,-11 11,12-19,-11 7,-1 12,6-25,-3 9,-3 16,8-27,-2 11,-6 16,5-24,-5 14,0 10,2-21,-1 7,-1 14,-3-21,-2 10,5 11,-2-20,2 20,0 0,2-9,-2 9,2-18,-1 4,-1 14,7-22,0 8,-7 14,7-21,-6 10,-1 11,9-20,-2 7,-7 13,9-19,-4 8,-5 11,8-19,-3 9,-5 10,6-18,-1 9,-5 9,10-18,-5 6,-5 12,7-17,-4 8,-3 9,6-16,-5 5,-1 11,4-15,0 9,-4 6,2-14,-5 5,3 9,-3-15,3 15,3-6,-3 6,4-13,0 5,-4 8,4-14,-4 6,0 8,-2-13,0 7,2 6,0-11,1 6,-1 5,3-10,-1 5,-2 5,2-10,-2 4,0 6,4-9,-2 4,-2 5,5-7,-5 7,2-5,-2 5,3-10,-1 5,-2 5,3-10,0 5,-3 5,1-8,-1 4,0 4,3-8,-1 4,-2 4,4-10,-3 4,-1 6,2-9,1 5,-3 4,4-6,-5 3,1 3,1-5,-1 5,2-3,-2 3,4-7,-1 3,-3 4,3-7,-2 4,-1 3,2-5,0 3,-2 2,4-4,-2 2,-2 2,1-4,-2 3,1 1,1-2,0 3,-1-1,3 1,-3-2,0 1,-1 0,1 0,-2-1,2 1,-1 2,3 1,-2-3,1 3,-1-1,0-2,0 4,0-2,0-2,-2 5,-1-3,3-2,-6 4,2-1,4-3,0 1,0-1,0 0,-4 13,2-8,2-5,-2 6,2-6,-2 4,2-4,-2 7,1-3,1-4,-2 7,1-3,1-4,0 7,0-2,0-5,-1 7,0-3,1-4,-1 0,1 1,0-1,-11 16,10-11,1-5,-3 7,0-4,3-3,-1 0,1 0,0 0,0 0,-1 2,1-2,0 0,-1 3,0-2,1-1,-1 3,0-2,1-1,-1 5,1-4,0-1,-1 8,1-8,-1 7,1-7,-2 14,0 3,2-17,-2 20,-4 4,6-24,-6 23,-3 9,9-32,-3 15,-2 2,5-17,-7 24,-5 6,12-30,-7 19,-4 6,11-25,-7 16,-1 5,8-21,-6 16,6-16,-8 21,8-21,-4 11,-2 7,6-18,-2 13,0 7,2-20,-2 12,0 7,2-19,-1 14,-1 4,2-18,0 14,-1 3,1-17,-2 15,-1 4,3-19,-3 17,-1 5,4-22,-3 17,-2 6,5-23,-4 19,-7 7,11-26,-2 7,2-7,-2 9,2-9,-2 11,-1 1,3-12,-1 12,-2 3,3-15,-3 11,1 5,2-16,-2 9,1 0,1-9,-1 14,1 7,0-21,-1 15,-1 0,2-15,-1 15,-1 3,2-18,-1 14,1-14,-4 18,4-18,0 10,-2 4,2-14,-2 14,-2 5,4-19,-1 10,-1 3,2-13,-2 18,-2 6,4-24,-2 13,2-13,-1 14,1-14,-2 14,1 4,1-18,-1 12,1 2,0-14,-1 13,-1 3,2-16,-1 14,0 1,1-15,-2 12,1 3,1-15,-1 12,1 1,0-13,0 11,-1 1,1-12,-1 12,1-12,-2 16,2-16,-1 13,-1 2,2-15,-1 8,0-3,1-5,-1 8,0 1,1-9,-2 11,0 2,2-13,-25 114,25-101,0-13,0 13,-1-10,1-3,0 0,0 0,0 0,0 2,0-2,0 0,0 0,-3 23,3-17,0-6,0 6,0-5,0-1,0 3,-2-1,2-2,-1 0,1 0,0 0,2 0,-2 0,1 0,-1 0,0-1,0 0,0 1,-1-3,0 1,1 2,1-4,0 4,-1 0,-1 0,1 0,0 0,-7 0,7 0,0 0,0 0,0 0,0 0,-3 0,2 0,1 0,0-1,0 1,0-4,0 4,0-3,-2 1,2 2</inkml:trace>
  <inkml:trace contextRef="#ctx0" brushRef="#br2" timeOffset="3">-661 2439,'0'0,"0"0,0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0,-1 1,1-1,0 0,0 0,0 0,0 0,0 0,0 0,0 0,0 0,0 0,0 0,0 0,0 0,0 0,0 0,0 0,0 0,0 0,0 0,0 0,0 0,0 0,0 0,0 0,0 0,0 0,0 0,0 0,0 0,0 0,0 0,0 0,0 0,0 0,0 0,0 0,0 0,0 0,1 1,-1-1,0 0,0 0,0 0,0 0,0 0,0 0,0 0,0 0,0 0,0 0,0 0,0 0,0 0,0 0,0 0,0 0,0 0,0 0,0 0,0 0,0 0,0 0,0 0,0 0,0 0,0 0,0 0,0 0,0 0,0 0,0 0,0 0,0 0,1 1,-1-1,0 0,0 0,0 0,0 0,0 0,0 0,0 0,0 0,0 0,0 0,0 0,0 0,0 0,0 0,0 0,0 0,0 0,0 0,0 0,0 0,0 0,0 0,0 0,0 0,0 0,0 0,0 0,0 0,0 0,0 0,0 0,0 0,0 0,0 0,0 0,0 0,0 0,0 0,0 0,0 0,3 1,-3-1,0 0,0 0,0 0,0 0,0 0,0 0,0 0,0 0,0 0,0 0,0 0,0 0,0 0,0 0,0 0,0 0,0 0,0 0,0 0,0 0,0 0,0 0,0 0,0 0,0 0,0 0,0 0,0 0,0 0,0 0,0 1,0-1,0 0,0 0,0 0,0 0,0 0,0 0,0 0,0 0,0 0,0 0,0 0,0 0,0 0,0 0,0 0,0 0,0 0,0 0,0 0,0 0,0 0,0 0,0 0,0 0,0 0,0 0,0 0,0 0,0 0,0 0,0 0,0 0,0 0,0 0,0 0,0 0,0 0,0 0,0 0,0 0,0 0,0 0,0 0,2 2,-2-2,0 0,0 0,0 0,0 0,0 0,0 0,0 0,0 0,0 0,0 0,0 0,0 0,0 0,0 0,0 0,0 0,0 0,0 0,0 0,0 0,0 0,0 0,0 0,0 0,0 0,0 0,0 0,0 2,0-2,0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0,1 1,-1-1,0 0,0 0,0 0,0 0,0 0,0 0,0 0,0 0,0 0,0 0,0 0,0 0,0 0,0 0,1 1,-1-1,0 0,0 0,0 0,0 0,0 0,0 0,0 0,0 0,0 0,0 0,0 0,0 0,0 0,0 0,0 0,0 0,1 1,-1-1,0 0,0 0,0 0,0 0,0 0,0 0,0 0,0 0,0 0,0 0,0 0,0 1,0-1,0 0,0 0,0 0,0 0,0 0,0 0,0 0,0 0,0 0,0 0,0 0,0 0,0 0,0 0,0 0,0 0,0 0,0 0,0 0,0 0,0 0,2 3,-2-3,0 0,0 0,0 0,0 0,0 0,0 0,0 0,0 0,1 1,-1-1,0 0,0 0,0 0,0 0,0 0,0 0,0 0,0 0,0 0,2 4,-2-4,0 0,0 0,0 0,0 0,0 0,6 8,-6-8,0 0,0 0,0 0,0 0,0 0,0 0,0 0,0 0,0 0,3 5,-3-5,0 0,0 0,6 8,-6-8,0 0,0 0,0 0,5 6,0 3,-5-9,0 0,0 0,0 0,0 0,0 0,0 0,0 0,0 0,0 0,5 6,-5-6,0 0,0 0,6 8,-6-8,0 0,0 0,0 0,5 6,0 1,-5-7,4 7,1 0,-5-7,5 7,1 2,-6-9,5 6,1 2,-6-8,5 6,0 1,-5-7,4 5,-4-5,5 6,-5-6,3 4,1 0,-4-4,3 5,2 1,-5-6,4 4,0 1,-4-5,3 5,2 2,-5-7,3 4,2 2,-5-6,4 4,-1 0,-3-4,4 4,-1 1,-3-5,31 39,-31-39,6 7,-6-7,7 8,-5-6,-2-2,0 0,0 1,0-1,3 5,-3-5,0 0,0 1,0-1,0 0,1 2,-1-2,0 0,1 2,0-1,-1-1,1 1,0 0,-1-1,1 2,0-1,-1-1,1 2,0-1,-1-1,2 2,-2-2,1 1,-1-1,2 3,-2-2,0-1,3 3,-2 0,-1-3,2 3,1 1,-3-4,2 4,2 0,-4-4,2 4,0-1,-2-3,3 4,-1 0,-2-4,3 4,0 2,-3-6,3 4,1 1,-4-5,3 4,1 1,-4-5,3 4,0 1,-3-5,3 5,2 1,-5-6,3 5,1 0,-4-5,3 6,-3-6,7 8,-7-8,4 5,1 1,-5-6,4 4,1 3,-5-7,3 5,2 1,-5-6,4 5,0 1,-4-6,3 5,2 3,-5-8,4 6,1 1,-5-7,4 7,0 2,-4-9,3 5,-3-5,5 7,-5-7,4 6,2 2,-6-8,4 7,2 1,-6-8,4 6,1 1,-5-7,4 5,1 3,-5-8,4 7,-4-7,7 9,-7-9,4 5,0 0,-4-5,4 5,3 2,-7-7,4 6,2 0,-6-6,4 6,2 1,-6-7,4 4,1 2,-5-6,4 4,0 1,-4-5,3 5,2 0,-5-5,3 5,-3-5,5 5,-5-5,3 5,2 0,-5-5,4 4,0 1,-4-5,3 4,2 1,-5-5,4 3,1 2,-5-5,3 4,1 1,-4-5,4 5,0 0,-4-5,4 3,-1 2,-3-5,4 4,2 2,-6-6,4 5,2 1,-6-6,5 6,1 1,-6-7,5 5,2 2,-7-7,4 4,1 2,-5-6,5 4,-5-4,6 6,-6-6,4 4,0 1,-4-5,5 4,1 2,-6-6,5 4,0 2,-5-6,4 4,2 3,-6-7,4 4,0 0,-4-4,4 4,1 1,-5-5,4 4,1 2,-5-6,4 4,-4-4,6 7,-6-7,5 5,2 2,-7-7,7 7,2 2,-9-9,7 7,3 1,-10-8,7 7,4 2,-11-9,9 7,3 2,-12-9,9 8,3 1,-12-9,9 8,2 0,-11-8,8 7,3 2,-11-9,7 5,3 3,-10-8,6 4,1 1,-7-5,5 3,-1 0,-4-3,38 28,-31-22,-7-6,7 4,-7-4,1 0,-1 0,0 0,-1 1,1-1,-2 1,1-1,1 0,0-1,1 0,-1 1,-1-1,0 2,1-1,0 0,0-2,0 2,1-2,-1 1,0 1,0 0,-1 0,1 0,-1 0,1 0,0 0,0 1,0-1,-1 0,0 0,1 0,0-1,0-1,0 2,0 0,-2 0,2 0,0-2,-1 0,1 2,-2-2</inkml:trace>
</inkml:ink>
</file>

<file path=ppt/ink/ink5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21"/>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-18-583,'0'0,"0"0,0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0,8-7,-8 7,0 0,0 0,0 0,0 0,0 0,13-11,-13 11,8-7,-8 7,0 0,0 0,16-10,-16 10,12-5,-12 5,17-9,-7 1,-10 8,15-13,-8 4,-7 9,14-15,-5 6,-9 9,12-10,-4 6,-8 4,10-6,-5 3,-5 3,11-6,-11 6,0 0,8-3,-8 3,13-7,-5 4,-8 3,15-8,-6 4,-9 4,14-9,-5 4,-9 5,14-8,-5 5,-9 3,15-5,-15 5,8-3,-8 3,14-7,-5 0,-9 7,17-11,-7 6,-10 5,16-7,-7 5,-9 2,12-5,-6 1,-6 4,12-8,-5 4,-7 4,15-8,-6 5,-9 3,13-4,-6 1,-7 3,12-5,-12 5,8-4,-8 4,14-6,-7 0,-7 6,16-10,-5 5,-11 5,19-8,-7 4,-12 4,18-10,-9 1,-9 9,22-15,-6 9,-16 6,26-14,-13 5,-13 9,22-15,-8 8,-14 7,19-10,-9 5,-10 5,18-7,-8 2,-10 5,20-9,-6 4,-14 5,26-12,-8 4,-18 8,26-16,-12 7,-14 9,26-14,-26 14,15-7,-15 7,25-11,-12 6,-13 5,22-9,-11 3,-11 6,19-7,-7 4,-12 3,22-8,-9 3,-13 5,20-8,-8 3,-12 5,21-5,-9 5,-12 0,18-5,-11 1,-7 4,15-7,-15 7,10-4,-10 4,6-2,-5 2,-1 0,43-1,-28-2,-15 3,25-6,-9 2,-16 4,20-4,-12 3,-8 1,13-1,-5 1,-8 0,0 0,5 0,-5 0,0 0,23 6,-13-5,-10-1,12 1,-7-3,-5 2,6 0,-3 0,-3 0,7 1,-3-1,-4 0,7 0,-5 1,-2-1,4 2,-1-2,-3 0,4 1,-4-1,3 0,-3 0,5 1,-1 1,-4-2,6 2,-3-1,-3-1,7 3,-3-1,-4-2,8 4,-6-3,-2-1,6 3,-4-3,-2 0,5 3,-1-1,-4-2,6 5,-2-3,-4-2,8 5,-8-5,5 1,-5-1,3 1,-3 0,0-1,19 10,-14-6,-5-4,5 2,-5-2,0 0,12 10,-6-5,-6-5,2 3,-2-3,1 0,-1 0,1 1,-1-1,0 0,1 2,0-2,-1 0,23 20,-17-17,-6-3,6 6,-3-3,-3-3,0 1,0 0,0-1,12 9,-8-4,-4-5,3 2,-3-1,0-1,13 10,-7-6,-6-4,6 7,-4-5,-2-2,4 6,-4-6,4 3,-4-3,3 3,-3-2,0-1,18 16,-13-10,-5-6,8 9,-5-5,-3-4,2 3,-1-3,-1 0,1 1,0-1,-1 0,27 24,-21-16,-6-8,5 3,-5-2,0-1,15 17,-15-17,5 6,-5-6,9 7,-6-4,-3-3,5 5,-3-2,-2-3,6 6,-2-4,-4-2,2 2,-2-1,0-1,2 1,-2-1,0 0,17 21,-12-16,-5-5,7 8,-4-5,-3-3,1 2,-1-2,1 1,-1-1,13 14,-8-11,-5-3,5 7,-1-4,-4-3,5 6,-2-2,-3-4,3 3,-2-2,-1-1,14 19,-14-19,4 5,-4-5,5 8,-2-4,-3-4,4 7,-2-2,-2-5,3 4,-3-4,0 0,8 14,-6-10,-2-4,3 8,-1-5,-2-3,2 3,-2-3,0 0,12 17,-8-12,-4-5,1 3,-1-3,1 0,-1 0,5 12,-2-8,-3-4,4 6,-3-3,-1-3,1 2,-1-2,0 0,9 14,-6-9,-3-5,4 6,-1-3,-3-3,0 0,3 7,-2-3,-1-4,3 7,0-3,-3-4,2 3,-2-3,0 0,9 10,-7-7,-2-3,2 4,-2-4,0 0,3 2,-2-1,-1-1,2 0,-2-1,0 1,0 0,0 0,0 1,0-1,2 2,1-2,-3 0,4 1,-1-1,-3 0,3 2,-1-1,-2-1,3 2,-1 0,-2-2,6 2,-4-1,-2-1,7 2,-2 1,-5-3,4 2,-3-2,-1 0,4 3,-4-3,0 0,4 2,-4-2,7 2,-3-1,-4-1,8 0,-4 0,-4 0,8 0,-3-1,-5 1,9-1,-3 2,-6-1,11-1,-4 1,-7 0,14-3,-6 0,-8 3,13-2,-7 2,-6 0,9-1,-5-1,-4 2,7-2,-2 2,-5 0,9-1,-2-2,-7 3,8-2,-4 1,-4 1,11 0,-2 0,-9 0,13-2,-13 2,8-2,-8 2,15-3,-7 1,-8 2,9-4,-6 1,-3 3,3-3,-2 3,-1 0,20-1,-13-2,-7 3,13-3,-5 0,-8 3,12-1,-7-1,-5 2,9-2,-4 0,-5 2,9-3,-9 3,8-1,-8 1,9-5,-5 1,-4 4,9-6,-3 2,-6 4,12-6,-5 3,-7 3,12-8,-5 1,-7 7,9-11,-9 11,4-6,-4 6,7-10,-4 5,-3 5,5-7,-3 3,-2 4,5-6,-1 2,-4 4,11-10,-3 4,-8 6,13-10,-6 5,-7 5,9-8,-4 4,-5 4,9-9,-3 5,-6 4,9-7,-9 7,2-6,-2 6,5-8,-2 2,-3 6,8-10,0 2,-8 8,12-13,-4 7,-8 6,11-11,-6 7,-5 4,11-8,-4 4,-7 4,9-6,-4 3,-5 3,9-8,-1 3,-8 5,14-11,-14 11,9-9,-9 9,12-12,-8 4,-4 8,7-8,-4 5,-3 3,8-6,-2 2,-6 4,10-7,-5 2,-5 5,9-7,-9 7,6-3,-6 3,9-5,-5 2,-4 3,7-4,-3 2,-4 2,7-5,-3 3,-4 2,10-4,-3 1,-7 3,8-3,-5 0,-3 3,5-2,-1 0,-4 2,3-1,-3 1,0 0,3-1,-3 1,3 0,-3 0,5-1,-1 1,-4 0,5 0,-2-1,-3 1,4 1,0 0,-4-1,5 0,-2 0,-3 0,5 1,-2 1,-3-2,5 2,-2-2,-3 0,4 2,-2-2,-2 0,3 1,0 0,-3-1,4 0,-2 0,-2 0,5 0,-3 1,-2-1,5 0,-2 1,-3-1,7 4,-4-2,-3-2,6 4,-2-2,-4-2,3 2,-3-2,0 0,16 5,-11-3,-5-2,3 1,-3-1,0 0,15 7,-10-5,-5-2,11 4,-4-1,-7-3,10 3,-7-1,-3-2,7 2,-3-2,-4 0,7 3,-4-1,-3-2,7 3,-2 0,-5-3,4 2,-4-2,0 0,0 0,1 1,0-1,-1 0,26 14,-17-11,-9-3,11 5,-6-1,-5-4,4 1,-4-1,0 0,1 1,0-1,-1 0,28 18,-19-14,-9-4,13 6,-9-4,-4-2,4 1,-4-1,0 1,0-1,1 1,0-1,-1 0,26 17,-20-13,-6-4,11 5,-4-2,-7-3,5 1,-5 0,0-1,2 1,-2-1,1 0,-1 0,25 19,-17-13,-8-6,5 2,-5-1,0-1,1 0,0 1,-1-1,24 17,-16-12,-8-5,8 6,-6-2,-2-4,2 1,-2-1,0 0,12 10,-8-7,-4-3,5 5,-5-5,3 2,-3-2,6 3,-2-1,-4-2,5 5,-2-3,-3-2,2 3,-2-3,0 0,13 14,-10-10,-3-4,7 6,-4-3,-3-3,7 5,-2-3,-5-2,3 2,-2-2,-1 0,14 13,-14-13,4 5,-4-5,7 8,-4-6,-3-2,8 5,-3-2,-5-3,7 5,-5-3,-2-2,2 3,-2-3,0 0,10 7,-10-7,3 4,-3-4,3 3,-2-2,-1-1,1 1,-1-1,0 0,9 5,-5-4,-4-1,5 3,-3-2,-2-1,5 3,-2-2,-3-1,4 3,-3 0,-1-3,3 5,-2-4,-1-1,4 3,-4-3,3 1,-3-1,4 3,-2-2,-2-1,2 2,0-1,-2-1,2 2,-2-2,0 0,8 9,-6-5,-2-4,6 6,-1-3,-5-3,7 3,-5-1,-2-2,3 2,0 0,-3-2,4 3,-1 0,-3-3,4 2,-1-1,-3-1,5 3,-1 2,-4-5,4 3,-3-2,-1-1,2 2,0 1,-2-3,2 1,-2-1,2 0,-2 0,0 1,0 1,0-2,1 2,0 0,-1-2,2 3,1-3,-3 0,4 3,-1-1,-3-2,2 4,-2-2,0-2,3 3,0-1,-3-2,5 3,-3-2,-2-1,2 2,-2-2,1 2,-1-2,0 2,2-1,-2-1,1 3,0-1,-1-2,3 2,-1-2,-2 0,1 2,-2 0,1-2,-1 2,0-4,1 2,1 2,1 0,-2-2,4 4,-4-4,0 0,1 2,-1-2,0 0,0 1,-1-1,1 0,0 0,0-1,0 1,0 1,1 1,-1-2,1 2,-1 0,0-2,0 1,0-1,0 0,0 0,1 0,-1 0,0 0,4 5,-2-5,-2 0,2 2,-3-2,1 0,-2-2,0 0,2 2,-2-2,1 2,1 0,-1 1,0-2,1 1,-1 0,3 2,-2-2,1 0,-1 0,0 0,-3-1,3 1,-1-2,2 2,-1 0,0 1,0-1,0 0,-2-1,-2-1,4 2,-4-3,4 3,0 0,0-1,0 1,2-1,-2 1,0 0,-1 0,1 0,-1-1,0 0,1 1,-1-1,0 1,1 0,-1-1,1-1,0 2</inkml:trace>
</inkml:ink>
</file>

<file path=ppt/ink/ink5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2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-902 1779,'0'0,"0"0,0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9,1-31,0 14,1 1,-1-15,1 12,0 3,-1-15,11 103,-9-82,-2-21,2 13,-2-12,0-1,0 1,1 0,-1-1,2 3,-1-2,-1-1,28 43,-28-43,7 9,-7-9,10 10,-3-7,-7-3,9 4,-3-2,-6-2,10 0,-5-3,-5 3,7-1,-3-1,-4 2,7-3,-5 3,-2 0,5-1,-3 1,-2 0,7-3,-3 0,-4 3,4-4,-4 4,0-3,0 3,2-6,0 4,-2 2,3-5,-2 2,-1 3,1-2,0 1,-1 1,3 0,0 0,-3 0,5-2,-2 0,-3 2,10-6,-4 3,-6 3,9-6,-3 2,-6 4,11-9,-5 4,-6 5,11-9,-6 4,-5 5,10-10,-2 5,-8 5,14-8,-6 4,-8 4,9-6,-6 2,-3 4,4-2,-4 2,1-1,-1 1,0 0,0 0,0 0,-10 5,9-4,1-1,0 0,0 1,0-1,-10 4,8-5,2 1</inkml:trace>
  <inkml:trace contextRef="#ctx0" brushRef="#br0" timeOffset="1">-876 1900,'0'0,"0"0,0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0,-1 2,1-2,0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0,9-3,-9 3,0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0,5 1,-5-1,0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0,4-1,-4 1,0 0,0 0,0 0,0 0,0 0,0 0,0 0,0 0,0 0,0 0,0 0,0 0,0 0,0 0,4 0,-4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0,4-1,-4 1,0 0,0 0,0 0,0 0,0 0,0 0,0 0,0 0,0 0,0 0,0 0,0 0,0 0,0 0,0 0,0 0,0 0,1-2,-1 2,0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1,-6-1,0 0,0 0,0 0,0 0,0 0,6-1,-6 1,0 0,0 0,0 0,0 0,0 0,0 0,0 0,0 0,0 0,4 0,-4 0,0 0,0 0,1 0,-1 0,0 0,0 0,0 0,25 1,-18-1,-7 0,0 0,0 0,0 0,0 0,0 0,0 0,0 0,13 1,-13-1,0 0,7 3,-7-3,0 0,12 1,-7-1,-5 0,6-1,-3 0,-3 1,4-1,-1 2,-3-1,4 2,-2-2,-2 0,1 1,-1-1,-1-1,1 1,-1 0,2 0,-1 0,0 1,-1-1,1 0,-3-1,1 1,2 0,-1-1,2 0,-1 1,-2-2,0 1,2 1,-2 0,3 1,-1-1</inkml:trace>
  <inkml:trace contextRef="#ctx0" brushRef="#br0" timeOffset="2">314 2248,'0'0,"0"0,0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2,-2-2,0 0,0 0,0 0,0 0,0 0,0 0,0 0,0 0,0 0,0 0,0 0,0 0,0 0,0 0,0 0,0 0,0 0,0 0,0 0,3 2,-3-2,0 0,0 0,0 0,0 0,0 0,0 0,0 0,0 0,0 0,0 0,0 0,0 0,0 0,0 0,0 0,0 0,0 0,0 0,0 0,0 0,0 0,0 0,0 0,0 0,0 0,0 0,0 0,0 0,0 0,0 0,0 0,0 0,0 0,0 0,0 0,0 0,0 0,2 0,-2 0,0 0,0 0,0 0,0 0,0 0,0 0,0 0,0 0,0 0,0 0,0 0,0 0,0 0,0 0,0 0,0 0,0 0,0 0,0 0,0 0,0 0,0 0,0 0,0 0,0 0,0 0,0 0,0 0,0 0,0 0,0 0,0 0,0 0,0 0,0 0,0 0,0 0,0 0,0 0,0 0,0 0,0 0,0 0,0 0,0 0,0 0,15 5,-15-5,0 0,0 0,0 0,0 0,0 0,0 0,0 0,0 0,0 0,0 0,0 0,0 0,0 0,7-2,-7 2,0 0,0 0,0 0,0 0,0 0,0 0,0 0,0 0,0 0,0 0,0 0,0 0,0 0,0 0,0 0,0 0,0 0,0 0,0 0,0 0,0 0,0 0,0 0,0 0,7-2,-7 2,0 0,0 0,0 0,0 0,0 0,0 0,0 0,0 0,0 0,0 0,0 0,0 0,0 0,0 0,0 0,0 0,0 0,0 0,0 0,0 0,0 0,0 0,0 0,0 0,0 0,0 0,0 0,0 0,0 0,0 0,0 0,4 1,-4-1,0 0,0 0,0 0,0 0,0 0,0 0,0 0,2 0,-2 0,0 0,0 0,0 0,0 0,0 0,0 0,0 0,0 0,0 0,0 0,0 0,0 0,0 0,10 0,-10 0,0 0,0 0,0 0,0 0,0 0,0 0,0 0,0 0,0 0,17-1,-17 1,0 0,0 0,0 0,0 0,0 0,20 0,-20 0,27 0,-27 0,0 0,17 0,6-1,-23 1,79 1,-62-2,-17 1,18 0,-14 0,-4 0,2 0,-2 0,0 0,0 0,0 0,0 0,-12 2,11-1,1-1,-1 0,1 0,0-1,0 1,1-2</inkml:trace>
  <inkml:trace contextRef="#ctx0" brushRef="#br0" timeOffset="3">333 2206,'0'0,"0"0,0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0,1-2,-1 2,0 0,0 0,0 0,0 0,0 0,0 0,0 0,0 0,0 0,0 0,0 0,0 0,0 0,0 0,0 0,0 0,0 0,0 0,0 0,0 0,0 0,0 0,0 0,0 0,0 0,0 0,0 0,0 0,0 0,0 0,0 0,0 0,0 0,0 0,0 0,0 0,0 0,0 0,0 0,0 0,0 0,0 0,0 0,0 0,0 0,0 0,0 0,0-3,0 3,0 0,0 0,0 0,0 0,0 0,0 0,0 0,0 0,0 0,0 0,0 0,0 0,0 0,0 0,0 0,0 0,0 0,0 0,0 0,0 0,0 0,-1-1,1 1,0 0,0 0,0 0,0 0,0 0,0 0,0 0,0 0,0 0,0 0,0 0,0 0,0 0,0 0,0 0,0 0,0 0,0 0,0 0,0 0,0 0,0 0,0 0,0 0,0 0,0 0,0 0,0 0,0 0,0 0,0 0,0 0,0 0,0 0,0 0,0 0,0 0,0 0,0 0,0 0,0 0,-2 2,2-2,0 0,0 0,0 0,0 0,0 0,0 0,0 0,-1 3,1-3,0 0,0 0,0 0,0 0,0 0,0 0,0 0,0 0,0 0,0 0,0 0,0 0,0 0,0 0,0 0,0 0,0 0,0 0,0 0,0 0,0 0,0 0,0 0,0 0,0 0,0 0,0 0,0 0,0 0,0 0,0 0,0 0,0 0,0 0,0 0,1 5,-1-5,0 0,0 0,0 0,0 0,0 0,0 0,0 0,0 0,0 0,0 0,0 0,0 0,0 0,0 0,0 0,2 0,-2 0,0 0,0 0,0 0,0 0,0 0,0 0,0 0,0 0,0 0,0 0,0 0,0 0,0 0,0 0,0 0,0 0,0 0,0 0,0 1,0-1,0 0,0 0,0 0,0 0,0 0,0 0,0 0,0 0,0 0,0 0,0 0,0 0,0 0,0 0,0 0,0 0,0 0,0 0,0 0,0 0,0 0,0 0,0 0,0 0,0 0,0 0,0 0,0 0,0 0,0 0,0 0,0 0,0 0,0 0,0 0,0 0,0 0,0 2,0-2,0 0,0 0,0 0,0 0,0 0,0 0,0 0,0 0,0 0,0 2,0-2,0 0,0 0,0 0,0 0,0 0,0 0,0 0,0 0,0 0,0 0,0 0,0 0,0 0,0 0,0 0,0 0,0 0,1 5,-1-5,1 21,-1-21,0 0,0 0,0 0,0 0,0 0,0 0,0 0,0 0,0 0,0 0,0 0,2 26,-2-26,0 0,0 0,0 0,2 32,-2-32,0 0,0 0,0 0,0 0,0 0,3 21,-3-21,0 28,0-28,0 0,2 19,-2 8,0-27,1 17,-3 10,2-27,-1 10,1 2,0-12,0 8,1 2,-1-10,1 6,0-1,-1-5,22 77,-15-62,-7-15,12 13,-7-11,-5-2,11 2,-6-1,-5-1,15-5,-4-2,-11 7,8-3,-8 3,0 0,30-12,-30 12,8-6,-8 6,10-6,-7 2,-3 4,7-6,-1 1,-6 5,8-7,-5 4,-3 3,5-3,-3 1,-2 2,4-5,-1 4,-3 1,4-5,-1 3,-3 2,3-5,0 2,-3 3,2-5,-2 5,0 0,0-2,0 2,0-3,0 2,0 1,2 0,-1 1,-1-1,-1 2,-1-1,2-1,0 1,-1-2,1 1</inkml:trace>
  <inkml:trace contextRef="#ctx0" brushRef="#br0" timeOffset="4">648 2377,'0'0,"0"0,0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0,2-2,-2 2,0 0,0 0,0 0,0 0,0 0,0 0,0 0,0 0,0 0,0 0,0 0,0 0,0 0,0 0,0 0,0 0,0 0,0 0,0 0,0 0,0 0,0 0,0 0,0 0,0 0,0 0,0 0,0 0,0 0,0 0,0 0,0 0,0 0,0 0,0 0,0 0,0 0,0 0,0 0,0 0,0 0,0 0,0 0,3-1,-3 1,0 0,0 0,0 0,0 0,1 0,-1 0,0 0,0 0,0 0,0 0,0 0,0 0,0 0,0 0,0 0,0 0,0 0,0 0,0 0,0 0,0 0,0 0,0 0,0 0,0 0,0 0,0 0,0 0,0 0,0 0,0 0,0 0,0 0,0 0,0 0,0 0,0 0,0 0,0 0,0 0,0 0,0 0,0 0,4 2,-4-2,0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0,43-3,-30 2,-13 1,13-1,-11 2,-2-1,4 0,0 0,-4 0,2 1,-3 0,1-1,1-1,1 1,-2 0,2 0,-2 0,1 1,-1-1,1 1,-1-2,0 1,0-1,0 1,0 0,0 0,0-1,-2 0,2 1,-1-1,1 1,0 0,-1 0,1-2,0 2,0 2,0-1,0-1,0 1,1-2,-1 1,-1-1</inkml:trace>
  <inkml:trace contextRef="#ctx0" brushRef="#br0" timeOffset="5">862 2238,'0'0,"0"0,0 0,0 0,0 0,0 0,0 0,0 0,0 0,0 0,0 0,0 0,0 0,0 0,0 0,-1 1,0 1,1-2,0 0,0 0,0 0,0 0,0 0,0 0,0 0,0 0,0 0,0 0,0 0,0 0,0 0,0 0,0 0,0 0,0 0,0 0,0 0,0 0,0 0,0 0,0 0,0 0,0 0,0 0,0 0,0 0,0 0,0 0,0 0,0 0,0 0,0 0,0 0,0 0,0 0,0 0,0 0,0 0,0 0,0 0,0 0,0 0,0 0,-2 0,2 0,0 0,0 0,0 0,0 0,0 0,0 0,0 0,0 0,0 0,0 0,0 0,0 0,0 0,0 0,0 0,0 0,0 0,0 0,0 0,0 0,0 1,0-1,0 0,0 0,0 0,0 0,0 0,0 0,0 0,0 0,0 0,0 0,0 0,0 0,0 0,0 0,0 0,0 0,0 0,0 0,0 0,0 0,0 0,0 0,0 0,0 0,0 4,0-4,0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2,0-2,0 0,0 0,0 0,0 0,0 0,0 0,0 0,0 0,0 0,0 0,0 1,0-1,0 0,0 0,0 0,0 0,0 0,0 0,0 0,0 0,0 0,0 0,1 5,-1-5,0 0,0 0,0 0,0 0,0 0,0 0,0 0,2 13,-2-13,0 0,0 0,0 0,0 0,0 0,0 0,0 0,0 0,0 0,0 0,0 0,0 0,0 0,3 22,-3-22,0 0,0 0,0 0,0 0,5 29,-5-29,0 0,0 0,0 0,0 0,0 0,0 0,0 0,1 17,-1-17,0 0,0 0,0 0,3 21,-3-21,0 12,2 2,-2-14,1 9,0 1,-1-10,7 83,-7-66,0-17,1 18,-1-15,0-3,0 6,-1-3,1-3,0 1,-2-2,2 1,0-1,1 1,-1 0,2-2,-2 2,0-2,0 2,-1-2,0 2,1 0,-2-1,2-1,0 2,-6-2</inkml:trace>
  <inkml:trace contextRef="#ctx0" brushRef="#br0" timeOffset="6">1206 2420,'0'0,"0"0,0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0,3-5,-3 5,0 0,0 0,0 0,0 0,0 0,0 0,0 0,0 0,0 0,0 0,0 0,0 0,0 0,0 0,2-3,-2 3,0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0,1-3,-1 3,0 0,0 0,0 0,0 0,0 0,0 0,0 0,0 0,0 0,0 0,0 0,0 0,0 0,0 0,0 0,0 0,0 0,0 0,0 0,0 0,0 0,0 0,0 0,0 0,0 0,0 0,0 0,0 0,0 0,0 0,4-5,-4 5,0 0,0 0,0 0,0 0,0 0,0 0,0 0,0 0,0 0,0 0,0 0,0 0,0 0,0 0,2-3,-2 3,0 0,0 0,0 0,0 0,0 0,0 0,0 0,0 0,0 0,0 0,0 0,0 0,0 0,0 0,0 0,0 0,0 0,0 0,0 0,0 0,0 0,0 0,0 0,0 0,0 0,0 0,0 0,9-8,-9 8,0 0,0 0,0 0,0 0,0 0,0 0,0 0,0 0,0 0,0 0,6-5,-6 5,0 0,0 0,0 0,0 0,0 0,0 0,0 0,0 0,0 0,0 0,0 0,0 0,0 0,0 0,0 0,0 0,0 0,0 0,0 0,0 0,0 0,8-5,-8 5,0 0,0 0,0 0,0 0,0 0,0 0,0 0,0 0,0-1,0 1,0 0,0 0,0 0,0 0,0 0,0 0,0 0,0 0,0 0,0 0,0 0,0 0,0 0,0 0,0 0,3-1,-3 1,0 0,0 0,0 0,0 0,0 0,2-3,-2 3,0 0,0 0,0 0,0 0,0 0,0 0,0 0,0 0,0 0,5-4,-5 4,0 0,0 0,4-2,-4 2,0 0,0 0,0 0,6-5,-2 5,-4 0,0 0,0 0,0 0,0 0,0 0,9-7,-9 7,6-4,-6 4,8-8,-3 6,-5 2,4-1,-3 2,-1-1,1 1,-1 1,0-2,-1 3,0-1,1-2,1 3,2-3,-3 0,3 2,-3-2,1 1,-1-1,1 2,-1-2,0 0,1 0,-1 1,0-1,14 25,-9-17,-5-8,5 12,-3-7,-2-5,0 1,0-1,0 0,1 2,-1-2,0 0,1 3,-1-1,0-2,0 3,0-3,1 3,-1-3,1 4,-1-1,0-3,13 76,-11-59,-2-17,2 20,-3-16,1-4,-1 6,-2-5,3-1,1 2,-1-2,2 0,-2 0,2-2,-2 1,0 1,1-4,0 1,-1 3,-2-3,1 1,1 2,-1-3,2-1,-1 4,1-5,-3 3,2 2,0-5,0 1,0 4,1-5,1 1,-2 4,2-6,-2 6,0-2,0 2,1-12,1 1,-2 11,8-27,-2 6,-6 21,12-29,-5 15,-7 14,11-26,-6 10,-5 16,9-24,-4 13,-5 11,6-14,-2 9,-4 5,4-7,-4 4,0 3,1 0,-1 0,0 0,0 0,0 0,2 2,-2 1,0-3,2 1,1-1,-3 0,3 3,-2-2,-1-1,2 2,0 1,-2-3,1 4,-1-4,1 2,-1-2,2 4,0-3,-2-1,1 5,0-2,-1-3,2 5,0-3,-2-2,2 5,-2-3,0-2,1 6,-1-2,0-4,1 6,0-2,-1-4,0 8,0-2,0-6,0 2,0-2,0 1,0-1,2 1,-2-1,0 0,1 3,-1-2,0-1,1 4,0-2,-1-2,22 64,-18-49,-4-15,3 8,-3-7,0-1,11 18,-7-13,-4-5,4 4,-3-4,-1 0,4 0,0-1,-4 1,4-3,0 2,-4 1,3-2,-2 2,-1 0,4-1,-1 0,-3 1,7-2,-1-1,-6 3,8-1,-8 1,3-1,-3 1,6-1,-1 0,-5 1,8 0,-5-1,-3 1,5-1,-3 0,-2 1,3-2,-2 0,-1 2,4-1,-2-1,-2 2,3-3,-1 3,-2 0,2-1,0 1,-2 0,1-2,-1 2,0-2,0 2,1 0,0-1,-1 1,0 0,-1 0,1 0,-1 0,-1 0,2 0,-1 0,0-1,1 1,0 1,0-1,1 1,-1-1,0 1,-1-1,1 0,0 1,0-1,0 0,-1 0,1 0,0 0</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3-25T09:44:00.44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12,'0'0,"0"0,0 0,0 0,0 0,0 0,0 0,0 0,0 0,0 0,0 0,0 0,0 0,0 0,0 0,0 0,0 0,0 0,0 0,0 0,0 0,0 0,0 0,0 0,0 0,0 0,0 0,0 0,1-2,-1 2,0 0,0 0,0 0,0 0,0 0,0-2,0 2,0 0,0 0,0 0,0 0,0 0,0 0,0 0,0 0,0 0,2-4,-2 4,0 0,0 0,2-4,-2 4,0 0,0 0,0 0</inkml:trace>
</inkml:ink>
</file>

<file path=ppt/ink/ink6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29"/>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97-1820,'0'0,"0"0,0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2,0-2,0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0,1-1,-1 1,0 0,0 0,0 0,0 0,0 0,0 0,0 0,0 0,0 0,0 0,0 0,0 0,0 0,0 0,0 0,0 0,0 0,0 0,0 0,0 0,0 0,0 0,0 0,0 0,4-2,-4 2,0 0,0 0,0 0,0 0,0 0,0 0,0 0,0 0,0 0,0 0,0 0,0 0,0 0,0 0,0 0,0 0,0 0,0 0,0 0,1-3,-1 3,0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21,6-15,-6 15,0 0,0 0,0 0,13-23,-13 23,0 0,9-13,-9 13,0 0,16-24,-8 7,-8 17,15-24,-6 13,-9 11,14-22,-8 7,-6 15,12-24,-12 24,8-12,-8 12,10-16,-6 9,-4 7,6-9,-6 5,0 4,3-6,-1 2,-2 4,5-6,-2 1,-3 5,7-10,-3 5,-4 5,8-7,0 4,-8 3,11-7,-6 0,-5 7,12-12,-12 12,8-9,-8 9,16-12,-7 4,-9 8,11-12,-5 7,-6 5,8-10,-4 8,-4 2,7-6,-4 3,-3 3,6-7,-4 2,-2 5,8-12,-2 3,-6 9,9-13,-4 4,-5 9,8-12,-8 12,4-4,-4 4,8-9,-6 4,-2 5,8-12,-1 5,-7 7,18-17,-7 6,-11 11,20-16,-10 7,-10 9,16-13,-8 6,-8 7,12-15,-7 5,-5 10,12-16,-4 7,-8 9,14-16,-14 16,9-11,-9 11,16-18,-4 6,-12 12,18-17,-7 8,-11 9,22-18,-9 6,-13 12,24-23,-11 10,-13 13,23-21,-10 10,-13 11,0 0,21-17,-10 9,-11 8,15-14,-7 6,-8 8,11-11,-6 4,-5 7,12-11,-4 4,-8 7,16-11,-8 6,-8 5,13-9,-6 3,-7 6,14-11,-4 2,-10 9,16-14,-16 14,10-8,-10 8,11-12,-5 8,-6 4,8-7,-6 4,-2 3,6-5,-4 2,-2 3,7-3,-2 0,-5 3,11-5,-6 1,-5 4,13-8,-4 3,-9 5,13-8,-8 4,-5 4,11-7,-11 7,7-2,-7 2,10-8,-6 4,-4 4,8-7,-3 5,-5 2,9-5,-3 1,-6 4,10-6,-5 0,-5 6,9-8,-2 5,-7 3,11-7,-5 4,-6 3,11-8,-5 4,-6 4,15-10,-15 10,11-6,-11 6,17-8,-5 4,-12 4,17-9,-8 4,-9 5,14-9,-5 5,-9 4,14-7,-7 4,-7 3,11-6,-4 4,-7 2,11-4,-6 3,-5 1,12-2,-6 0,-6 2,13-2,-13 2,0 0,7 0,-7 0,11 0,-6 0,-5 0,9 1,-4 1,-5-2,8 3,-5 0,-3-3,5 2,-3-1,-2-1,4 3,-1-2,-3-1,5 5,-2-2,-3-3,5 4,-3-1,-2-3,3 3,-3-3,1 3,-1-3,5 5,-2 0,-3-5,6 5,-3 0,-3-5,5 7,-3-3,-2-4,0 0,0 0,0 0,1 3,-1-2,0-1,0 0,2 2,-1 0,-1-2,1 3,0-1,-1-2,2 5,0-1,-2-4,5 10,0 3,-5-13,7 13,2 5,-9-18,6 14,2 2,-8-16,6 12,2 4,-8-16,6 12,-6-12,8 17,-8-17,6 13,-1 4,-5-17,5 10,0 2,-5-12,4 9,1 3,-5-12,3 9,1 2,-4-11,2 9,2 4,-4-13,3 8,-1 2,-2-10,4 12,1 6,-5-18,4 11,-4-11,5 14,-5-14,5 12,2 3,-7-15,5 11,2 5,-7-16,7 14,1 3,-8-17,5 13,3 3,-8-16,6 12,-6-12,8 15,-8-15,6 11,2 4,-8-15,6 9,1 2,-7-11,5 8,1 2,-6-10,6 8,2 4,-8-12,5 8,1 1,-6-9,6 8,1 3,-7-11,6 8,0-1,-6-7,7 9,6 7,-13-16,52 65,-41-52,-11-13,15 14,-15-14,6 3,-6-3,6 2,-6-2,0 0,1 0,-1 3,0-3,3 1,-3-2,0 1,4-3,-2 2,-2 1,5 0,-1 0,-4 0,4-1,-3-2,-1 3,3-4,-2 3,-1 1,3-1,-3 1,1-2,-1 2,0-3,2 1,-2 2,6-4,-1 1,-5 3,7-6,-7 3,0 3,1-7,1 4,-2 3,1-4,-1 1,0 3,0-3,0 2,0 1,3-2,-2-1,-1 3,2-5,-2 5,2-3,-2 3,3-6,-2 2,-1 4,3-5,1 2,-4 3,5-7,-2 1,-3 6,9-13,-2 4,-7 9,12-15,-12 15,6-9,-6 9,11-14,-6 6,-5 8,6-9,-5 6,-1 3,4-6,0 3,-4 3,2-7,-2 2,0 5,3-8,0 5,-3 3,5-8,-2 5,-3 3,4-5,-3 2,-1 3,3-4,-3 4,0-2,0 2,1-6,1 1,-2 5,2-7,0 3,-2 4,4-6,-2 3,-2 3,3-4,0 1,-3 3,2-8,-1 2,-1 6,2-10,0 6,-2 4,2-8,-1 4,-1 4,2-9,-2 4,0 5,5-9,2 4,-7 5,6-8,-4 2,-2 6,1-9,-3 4,2 5,4-11,0 5,-4 6,6-13,-6 13,2-7,-2 7,3-12,-2 6,-1 6,5-11,-3 5,-2 6,7-15,-3 5,-4 10,10-21,-3 9,-7 12,11-19,-5 11,-6 8,5-12,-7 5,2 7,1-9,2 6,-3 3,3-2,-3 2,3 0,-3 0,4-1,-2-2,-2 3,6-5,-1 1,-5 4,7-6,-3 4,-4 2,5-1,-2 3,-3-2,5 1,-5-1,1-1,-1 1,3 2,-3 1,0-3,2 2,0-1,-2-1,1 0,0 1,-1-1,7 10,-6-6,-1-4,2 4,-2-3,0-1,3 4,-1 0,-2-4,6 4,-3-2,-3-2,3 5,-3-5,2 4,-2-4,1 3,-1-3,0 0,1 2,0-2,-1 0,2 2,-2-1,0-1,2 2,-1 0,-1-2,2 3,-1-2,-1-1,3 4,-2-2,-1-2,3 5,3 4,-6-9,7 10,3 5,-10-15,8 10,1 2,-9-12,6 9,1 1,-7-10,6 8,0 3,-6-11,6 10,2 3,-8-13,6 10,-6-10,7 13,-7-13,5 8,1 3,-6-11,6 9,0 1,-6-10,4 7,0 1,-4-8,4 8,0 2,-4-10,6 9,0 2,-6-11,41 70,-33-56,-8-14,1 1,0 0,-1-1,1 1,-1-1,0 1,0-1,2 3,-2-2,0-1,2 3,-1-2,-1-1,33 53,-25-41,-8-12,9 14,-5-10,-4-4,7 6,-3-4,-4-2,7 4,-4-1,-3-3,5 6,-3-1,-2-5,7 4,-1-3,-6-1,9 3,-5-2,-4-1,7 5,-3-4,-4-1,5 3,-2-2,-3-1,5-1,1 1,-6 0,7 0,-7 0,4 1,-4-1,8 0,-5-2,-3 2,8-3,-1 0,-7 3,8-5,-6 1,-2 4,2-6,-2 4,0 2,5-2,1 0,-6 2,9-3,-6-1,-3 4,13-10,-2 3,-11 7,17-13,-17 13,0 0,10-9,-10 9,18-15,-8 6,-10 9,17-17,-8 8,-9 9,20-19,-6 5,-14 14,24-22,-10 9,-14 13,19-22,-19 22,9-14,-9 14,12-20,-4 8,-8 12,14-18,-5 9,-9 9,13-15,-7 6,-6 9,10-14,-2 6,-8 8,12-15,-4 6,-8 9,9-14,-6 5,-3 9,7-16,-3 5,-4 11,11-21,-2 7,-9 14,13-21,-5 12,-8 9,13-14,-6 6,-7 8,11-13,-6 4,-5 9,8-14,0 7,-8 7,12-10,-7 6,-5 4,8-7,-4 4,-4 3,7-4,-5 1,-2 3,4-3,-3 1,-1 2,5-7,-1 1,-4 6,7-8,-7 8,6-3,-6 3,8-7,-5 4,-3 3,5-6,-1 4,-4 2,4-5,-3 3,-1 2,7-3,-2 0,-5 3,9-6,-3 2,-6 4,10-5,-4 3,-6 2,8-5,-4 3,-4 2,6-3,-6 3,5-1,-5 1,13-4,-4 0,-9 4,16-6,-8 3,-8 3,17-6,-7 4,-10 2,15-5,-7 3,-8 2,15-4,-15 4,10-1,-10 1,15-2,-8 0,-7 2,13-2,-5-1,-8 3,12 0,-3 0,-9 0,16 0,-5 0,-11 0,15 0,-15 0,6 1,-6-1,4 0,-4 0,0 0,3 1,-2 0,-1-1,3 1,-3-1,1 0,-1 0,5 2,-1-1,-4-1,12 5,3 0,-15-5,11 4,0 1,-11-5,10 4,2 2,-12-6,10 5,2 0,-12-5,9 5,1 0,-10-5,8 5,4 1,-12-6,9 5,1 0,-10-5,69 41,-55-33,-14-8,8 6,-8-6,0 0,1 2,0-2,-1 0,3 1,-3 0,0-1,35 29,-35-29,8 8,-8-8,0 1,1 0,-1-1,0 0,1 2,-1-2,3 3,-3-3,0 0,2 3,-1-1,-1-2,3 4,-1-3,-2-1,2 5,9 10,-11-15,6 6,-3-1,-3-5,9 13,-9-13,0 0,13 18,-13-18,8 13,3 2,-11-15,9 13,4 2,-13-15,7 12,1 0,-8-12,5 9,2 1,-7-10,5 9,2 3,-7-12,3 8,0-2,-3-6,5 9,0 2,-5-11,4 8,0 2,-4-10,4 7,1 3,-5-10,4 9,1 4,-5-13,3 8,1-1,-4-7,3 10,4 2,-7-12,4 9,-4-9,5 10,-5-10,4 10,3 3,-7-13,4 7,0-1,-4-6,4 8,1 3,-5-11,6 7,0 3,-6-10,42 66,-35-51,-7-15,3 7,-3-6,0-1,16 19,-11-13,-5-6,1 0,-1 0,0 0,0 0,8 15,-5-11,-3-4,0 0,0 1,0-1,7 14,-5-11,-2-3,5 4,-4-2,-1-2,3 3,-3-3,1 2,-1-2,0 2,1-2,-1 0,2 2,-1 0,-1-2,4 1,-3-4,-1 3,0 0,0 0,0 0,-7 1,7 0,0-1,1-1,-1-1,0 2,0-1,-1 1,1 0,-2 0,2 0,1 1,-1-1,3-1,0-2,-3 3,0 0,0 0,0 0,-8 0,9-1,-1 1,0 0,0 0,0 0,-8 4,8-4,0 0,0-1,0 0,0 1,0 0,-3 0,3 0,-4-1,3-1,1 2,-1 0,2 0,-1 0,8 4,-7-3,-1-1,2 1,-3 0,1-1,-2 1,1-1,1 0,-2-2,2 2,-1-1</inkml:trace>
</inkml:ink>
</file>

<file path=ppt/ink/ink6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0"/>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-211 625,'0'0,"0"0,0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 37,14-37,0 0,0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7,2-7,0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0,4 1,-4-1,0 0,1 0,-1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 2,-3-2,0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5,-9-5,0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0,1-1,-1 1,0 0,0 0,0 0,0 0,0 0,0 0,0 0,0 0,0 0,0 0,0 0,0 0,0 0,0 0,0 0,0 0,0 0,0 0,0 0,0 0,0 0,0 0,0 0,0 0,0 0,0 0,0 0,0 0,0 0,0 0,0 0,0 0,0 0,0 0,0 0,0 0,1 1,-1-1,0 0,0 0,0 0,0 0,0 0,0 0,0 0,0 0,0 0,0 0,0 0,0 0,0 0,0 0,0 0,0 0,0 0,0 0,0 0,0 0,0 0,0 0,0 0,0 0,0 0,0 0,0 0,0 0,0 0,0 0,0 0,0 1,0-1,0 0,0 0,0 0,0 0,0 0,0 0,0 0,0 0,0 0,0 0,0 0,0 0,0 0,0 0,0 0,0 0,0 0,0 0,0 0,0 0,0 0,0 0,0 0,0 0,0 0,0 0,0 0,0 0,0 0,0 0,0 0,0 0,0 0,0 0,0 0,0 0,0 0,0 0,0 0,1 1,-1-1,0 0,0 0,0 0,0 0,0 0,0 0,0 0,0 0,0 0,0 0,0 0,0 0,0 0,0 0,0 0,0 0,0 0,0 0,0 0,0 0,0 0,0 0,0 0,0 0,0 0,0 0,0 0,0 0,1 0,-1 0,0 0,0 0,0 0,0 0,0 0,0 0,0 0,0 0,0 0,0 0,0 0,0 0,0 0,0 0,0 0,0 0,0 0,0 0,0 0,0 0,0 0,0 0,0 0,0 0,0 0,0 0,0 0,0 0,0 0,0 0,0 0,0 0,0 0,0 0,0 0,0 0,0 0,0 0,0 0,0 0,0 0,0 0,1 1,-1-1,0 0,0 0,0 0,0 0,0 0,0 0,0 0,0 0,0 0,0 0,0 0,0 0,0 0,0 0,0 0,0 0,0 0,0 0,0 0,0 0,0 0,0 0,0 0,0 0,0 0,2 0,-2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0,1 0,-1 0,0 0,0 0,0 0,0 0,0 0,0 0,0 0,0 0,0 0,0 0,0 0,0 0,0 0,1 0,-1 0,0 0,0 0,0 0,0 0,0 0,0 0,0 0,0 0,0 0,0 0,0 0,0 0,0 0,0 0,0 0,0 0,0 0,0 0,0 0,0 0,0 0,0 0,0 0,0 0,0 0,0 0,0 0,0 0,0 0,0 0,0 0,3 2,-3-2,0 0,0 0,0 0,0 0,0 0,0 0,0 0,0 0,0 0,0 0,0 0,0 0,0 0,2 0,-2 0,0 0,0 0,0 0,0 0,0 0,0 0,0 0,0 0,0 0,0 0,0 0,0 0,0 0,0 0,0 0,0 0,0 0,0 0,0 0,0 0,0 0,0 0,0 0,0 0,1 1,-1-1,0 0,0 0,0 0,0 0,0 0,0 0,0 0,0 0,0 0,0 0,0 0,0 0,0 0,0 0,0 0,0 0,0 0,0 0,0 0,0 0,0 0,0 0,0 0,0 0,0 0,0 0,0 0,0 0,0 0,0 0,0 0,12 8,-12-8,0 0,0 0,0 0,0 0,0 0,0 0,0 0,4 1,-4-1,0 0,0 0,0 0,0 0,0 0,0 0,0 0,0 0,0 0,0 0,0 0,0 0,0 0,4 3,-4-3,0 0,0 0,0 0,0 0,0 0,0 0,0 0,0 0,0 0,2 1,-2-1,0 0,0 0,0 0,0 0,0 0,2 0,-2 0,1 0,-1 0,0 0,0 0,0 0,0 0,0 0,3 1,-3-1,0 0,0 0,0 0,2 1,-2-1,0 0,0 0,0 0,0 0,0 0,1 1,-1-1,0 0,0 0,2 1,-2-1,0 0,2 1,-1-1,-1 0,27 14,-21-12,-6-2,7 4,-3-3,-4-1,3 1,-3-1,0 0,0 0,11 7,-7-4,-4-3,3 2,-3-2,0 0,14 5,-9-3,-5-2,7 1,-5-1,-2 0,4 0,-4 0,1 0,-1 0,2 1,-1-1,-1 0,0 0,0 0,0 0,1-1,1 0,-2 1,1 0,-1 0,0 0,1 0,0-2,-1 2,2-2,-1 1,-1 1,2-2,-2 0,0 2,0-1,0 1,0-1,0 1,2 0,-2 0,0 0,3-1,-1 0,-2 1,5-1,-2 0,-3 1,9-1,-2-1,-7 2,13-4,-6 0,-7 4,6-2,-5 2,-1 0,3-1,-2 1,-1 0,64-22,-64 22,0 0,20-8,-20 8,24-12,-14 7,-10 5,15-6,-8 4,-7 2,13-5,-6 1,-7 4,11-4,-8 2,-3 2,7-3,-7 3,4-2,-4 2,6-5,-3 1,-3 4,5-5,-2 2,-3 3,4-7,-2 2,-2 5,2-5,-1 3,-1 2,2-4,-1 1,-1 3,2-4,-1 1,-1 3,4-5,-1 0,-3 5,5-6,-5 6,1-3,-1 3,3-6,0 2,-3 4,3-6,-1 3,-2 3,2-5,-1 1,-1 4,3-5,-1 1,-2 4,7-10,-3 3,-4 7,9-16,-2 6,-7 10,12-18,-6 9,-6 9,9-14,-9 14,5-6,-5 6,7-14,-3 6,-4 8,9-17,-3 6,-6 11,13-19,-5 8,-8 11,12-18,-5 9,-7 9,9-14,-9 14,5-8,-5 8,7-12,-4 6,-3 6,8-12,-1 3,-7 9,10-14,-5 6,-5 8,9-15,-2 7,-7 8,9-15,-3 6,-6 9,8-14,-4 6,-4 8,10-17,-2 6,-8 11,12-19,-12 19,8-11,-8 11,12-20,-6 8,-6 12,13-18,-6 9,-7 9,12-16,-6 7,-6 9,10-17,-5 6,-5 11,11-19,-5 9,-6 10,0 0,12-17,-5 8,-7 9,8-13,-4 6,-4 7,7-14,-3 5,-4 9,8-16,-2 7,-6 9,11-16,-4 7,-7 9,10-14,-5 6,-5 8,9-14,-4 5,-5 9,10-15,-10 15,5-8,-5 8,9-13,-3 6,-6 7,10-12,-4 5,-6 7,10-13,-5 7,-5 6,9-12,-5 5,-4 7,7-10,-4 6,-3 4,5-7,-2 3,-3 4,4-8,-2 3,-2 5,8-9,-8 9,0 0,6-4,-6 4,9-6,-7 1,-2 5,3-5,-1 2,-2 3,3-5,0 2,-3 3,5-7,-1 2,-4 5,4-8,-2 3,-2 5,7-9,-2 3,-5 6,10-9,-7 3,-3 6,8-10,-5 5,-3 5,8-10,-2 6,-6 4,11-13,-6 4,-5 9,12-17,-5 7,-7 10,12-16,-4 8,-8 8,14-14,-5 6,-9 8,11-11,-8 6,-3 5,9-10,-3 5,-6 5,10-8,-7 3,-3 5,9-9,-1 3,-8 6,10-10,-10 10,4-6,-4 6,8-10,-2 5,-6 5,6-7,-3 3,-3 4,6-5,-2 2,-4 3,6-5,-4 3,-2 2,4-5,-2 3,-2 2,3-4,-2 2,-1 2,5-4,-1 2,-4 2,6-4,-6 4,0 0,2-1,-2 1,4-2,-3 1,-1 1,2-2,0 1,-2 1,1-1,-1 0,0 1,0-1,0 0,0 1,3-1,-3 0,0 1,3-1,-1 1,-2 0,2-1,-1 0,-1 1,0 0,0 0,0 0,6 0,-6-1,0 1,1-1,1 0,-2 1,0 1,0-1,0 0,2 0,-1-1,-1 1,0 0,0 0,0 1,0-1,0 2,1-2,-1 0,-1 2,-1-1,2-1,0 1,2-1,-2 0,1 1,-2-1,1 0,0 0,0 1,0-1,1 2,0-2,-1 0,3 2,-3-2,0 0,3 1,-3-1,2 0,-2 0,1 0,-1 0,0 0,0 1,2-1,-2 0,1 1,1 1,-2-2,3 1,0-1,-3 0,3 0,-3 0,0 0,3 0,-1 1,-2-1,2 0,-3 0,1 0,-1 0,1 0,0 0,0 0,6 1,-3 0,-3-1,0 1,-1-2,1 1,-3-1,2 0,1 1,0 0,1 0,-1 0,1 0,-1 0,0 0,-3 0,0 0,3 0,-5 0,4 0,1 0,-1 1,1-1,1 0,-1 0,1 1,-1-2,0 1,0 0,0 0,0 0,-1 0,-1 1,2-1</inkml:trace>
</inkml:ink>
</file>

<file path=ppt/ink/ink6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425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 0,0-1,0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0,1 1,-1-1,0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0,-1 1,1-1,0 0,0 0,0 0,0 0,0 0,0 0,0 0,0 0,0 0,0 0,0 0,0 0,0 0,0 0,0 0,0 0,0 0,0 0,0 0,0 0,0 0,0 0,0 0,0 0,0 0,0 0,0 0,0 0,0 0,0 0,0 0,0 0,0 0,0 0,0 0,0 0,-1 2,1-2,0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5,0-5,0 0,0 0,0 0,0 0,0 0,0 0,0 0,0 0,0 0,0 0,0 0,0 0,0 0,0 0,0 2,0-2,0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0,-1 2,1-2,0 0,0 0,0 0,0 0,0 0,0 0,0 0,0 0,0 0,0 0,0 0,0 0,0 0,0 0,0 0,0 0,0 0,0 0,0 0,0 0,0 0,0 1,0-1,0 0,0 0,0 0,0 0,0 0,0 0,0 0,0 0,0 0,0 0,0 0,0 0,0 0,0 0,0 0,0 0,0 0,0 0,0 0,0 0,0 0,0 0,0 3,0-3,0 0,0 0,0 0,0 0,0 0,0 0,0 0,0 0,0 0,0 0,0 0,0 0,0 0,0 0,0 0,0 0,0 0,0 0,0 1,0-1,0 0,0 0,0 0,0 0,0 0,0 0,0 0,0 0,0 0,0 0,0 0,0 0,0 0,0 0,0 0,0 0,0 0,0 0,0 0,0 0,0 0,0 0,0 0,0 0,0 0,0 0,0 0,0 0,0 0,0 0,0 0,0 0,-12 47,12-47,0 0,0 0,0 0,0 0,0 0,0 0,0 0,0 0,0 0,0 0,0 0,0 0,0 0,0 0,0 0,0 0,0 0,0 0,0 0,0 0,0 0,0 0,0 0,0 0,0 0,0 0,0 0,0 0,0 0,0 0,0 0,-4 12,4-12,0 0,0 0,0 0,0 0,0 0,0 0,0 0,0 0,0 0,0 0,0 0,0 0,0 0,0 0,0 0,0 0,0 0,0 0,0 0,0 0,0 0,0 0,0 0,0 0,0 0,0 0,0 0,-2 7,2-7,0 0,0 0,0 0,0 0,0 0,0 0,0 0,0 0,0 0,0 0,0 1,0-1,0 0,0 0,0 0,0 0,0 0,0 0,0 0,0 0,0 0,0 0,0 0,0 0,0 0,0 0,0 0,0 0,0 0,0 0,0 0,0 0,0 0,-1 1,1-1,0 0,0 0,0 0,0 0,0 0,0 0,0 0,0 0,0 1,0-1,0 0,0 0,0 0,0 0,0 0,0 0,0 0,0 0,0 0,0 0,0 0,0 0,0 0,0 0,0 0,0 2,0-2,0 0,0 0,0 0,0 0,0 0,0 1,0-1,0 0,0 0,0 0,0 0,0 0,0 0,0 0,0 0,0 0,-1 4,1-4,0 0,0 0,-1 1,1-1,0 0,0 0,0 0,-1 4,1-4,0 0,0 0,0 0,0 0,0 0,0 0,0 2,0-2,0 0,0 0,0 0,0 0,0 0,0 0,0 0,0 0,0 0,-15 43,15-43,0 0,0 0,0 1,0-1,0 0,0 0,0 0,-12 44,9-33,3-11,-1 1,1 0,0-1,-1 2,0-1,1-1,-15 25,15-24,0-1,-1 2,1-1,0-1,-2 4,1-2,1-2,-2 4,2-4,-1 1,1-1,-37 72,31-62,6-10,-6 14,2-8,4-6,-4 8,3-3,1-5,-1 0,1 1,0-1,-1 1,1 0,0-1,-23 36,18-29,5-7,0 0,0 1,0-1,-1 2,1-2,-1 0,1 0,-1 4,0-3,1-1,-29 57,23-48,6-9,0 1,0 0,0-1,-2 1,1 0,1-1,0 4,-1-4,1 0,-2 4,2-3,0-1,-32 67,28-59,4-8,-6 12,6-12,-1 6,1-6,0 0,-1 0,1 1,0-1,-1 2,1-1,0-1,-2 4,2-3,0-1,-2 5,1-3,1-2,-2 6,1-3,1-3,-3 5,1 2,2-7,-4 10,-1 3,5-13,-5 11,5-11,-6 15,6-15,-34 88,28-68,6-20,-1 1,1 0,0-1,-12 34,10-28,2-6,0 1,0 0,0-1,-1 2,1-1,0-1,0 3,-1-2,1-1,-2 5,2-4,0-1,-22 76,22-76,-3 10,3-10,0 1,0-1,0 0,0 2,0-1,0-1,-2 4,1-3,1-1,-1 4,1-3,0-1,-2 5,1-3,1-2,-27 77,24-68,3-9,0 0,-1 1,1-1,0 2,0-2,-1 0,1 0,0 0,0 3,0-2,0-1,-10 42,8-33,2-9,-3 10,2-7,1-3,-2 7,0-3,2-4,0 7,0-7,1 3,-1-3,-1 6,1-2,0-4,-1 7,1-4,0-3,0 6,0-4,0-2,-1 4,0-2,1-2,-1 3,1-2,0-1,0 3,-1-1,1-2,1 2,-1-2,0 0,1 1,-1-1,0 0,0 0,0 1,0 0,0-1,-1 1,0-1,1 0,0 0,0 0,0 0,0 0,-1 1,1-1,0 0,0 0,0 0,1-1,-1 1,0 0,1 0,0 1,-1-1,0 0,0 0,0 0,0 0,0-1,-1 1,1 0,-1 1,1 0,0-1,0 2,0-3,0 1,0-1,1 1,-1 0,1 0,-1 0,0 0,2-1,-1 0,-1 1,0-2,2 2,-2 0,1-2,-1 2,-1 0,1 0,1-2,1 0,-2 2,4-2,-2 2,-2 0,6-2,-4 1,-2 1,5-2,-2 2,-3 0,5-1,-3 1,-2 0,4 0,-3 0,-1 0,2-1,-1 1,-1 0,-1 1,1-1,-2 0,2 0,0 0,-2 1,1 0,1-1,-3 2,0-1,3-1,-4 1,2 0,2-1,-3 1,2-1,1 0,-3 2,2-1,1-1,-2 1,1 0,1-1,-2 2,2-1,0-1,-1 1,1-1,0 0,0 1,1-2,-1 1,0 1,-1 0,1-1,-1 2,1-2,0 0,0 1,0 0,0-1,0 0,0 0,0 1,0-1,0 2,0-1,0-1,0 1,1-1,-1 0,0 0,0 0,0 0,0 2,0-1,0-1,0 2,1-2,-1 0,0 2,-1-2,1 0,-1 2,2-1,-1-1,0 2,0-2,0 1,0-1,0 1,1-1,-1 0,0 2,0-1,0-1,-2 4,1-1,1-3,-2 3,2-3,0 0,0 2,0-2,0 0,-1 1,1-2,0 1,0 0,0 1,0-1,1 0,-2-1,1 1,0 0,1 0,-1 0,0 0,0 0,-1 1,1-1,-1 1,0-1,1 0,0-1,0 1,0 0,0-1,0 1,0 0,0-1,0 1,0 0,-1 0,0 0,1 0,0 1,0-1,0 0,0 0,0 0,0 0,-1-1,1 0,0 1,0-2</inkml:trace>
</inkml:ink>
</file>

<file path=ppt/ink/ink6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2"/>
    </inkml:context>
    <inkml:brush xml:id="br0">
      <inkml:brushProperty name="width" value="0.06667" units="cm"/>
      <inkml:brushProperty name="height" value="0.06667" units="cm"/>
      <inkml:brushProperty name="fitToCurve" value="1"/>
    </inkml:brush>
  </inkml:definitions>
  <inkml:trace contextRef="#ctx0" brushRef="#br0">295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27,-4-27,0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2,0-2,-1 2,1-2,0 0,0 0,0 0,0 0,0 0,0 0,0 0,0 0,0 0,0 0,0 0,0 0,0 0,0 0,0 0,0 0,0 0,0 0,0 0,0 0,0 0,0 0,0 0,0 0,0 0,0 0,0 0,0 0,0 0,0 0,0 0,0 0,0 0,0 0,0 0,0 0,0 0,0 0,0 0,0 0,0 0,0 0,0 0,0 0,0 0,0 0,0 0,0 0,0 0,0 0,0 0,0 0,0 0,0 0,0 0,0 0,0 0,0 0,0 0,0 0,0 0,0 0,0 0,0 0,0 0,0 0,0 0,0 3,0-3,0 0,0 0,0 0,0 0,0 0,0 0,1 1,-1-1,0 0,0 0,0 0,0 0,0 0,0 0,0 0,0 0,0 0,0 0,0 0,0 0,0 0,0 0,0 0,0 0,0 0,0 0,0 0,0 0,0 0,0 0,0 0,0 0,0 0,0 0,0 0,0 0,0 0,0 0,0 0,0 0,0 0,0 0,0 0,0 0,0 0,0 0,0 0,0 0,0 0,0 0,0 0,0 0,0 0,0 0,0 0,0 0,0 0,0 0,0 0,0 0,0 0,0 0,0 0,0 0,0 0,0 0,0 0,0 0,0 0,2 3,-2-3,0 0,0 0,0 0,0 0,0 0,0 0,0 0,0 0,0 0,0 0,0 0,0 0,1 2,-1-2,0 0,0 0,0 0,0 0,0 0,0 0,0 0,0 0,0 0,0 0,0 0,0 0,0 0,0 0,0 0,0 0,0 0,0 0,0 0,0 0,0 0,0 0,0 0,0 0,0 0,0 0,0 0,0 0,0 0,0 0,0 0,0 0,0 0,0 0,0 0,0 0,0 0,0 0,0 0,0 0,0 0,0 0,0 0,0 0,0 0,0 0,0 0,0 0,0 0,0 0,0 0,0 0,0 0,0 0,0 0,2 2,-2-2,0 0,0 0,0 0,0 0,0 0,0 0,0 0,0 0,0 0,0 0,0 0,0 0,0 0,0 0,0 0,0 0,0 0,0 0,1 1,-1-1,0 0,0 0,0 0,0 0,0 0,0 0,0 0,0 0,0 0,0 0,0 0,0 0,0 0,0 0,0 0,0 0,0 0,0 0,0 0,0 0,0 0,0 0,0 0,0 0,0 0,0 0,0 0,0 0,0 0,0 0,0 0,0 0,0 0,0 0,0 0,0 0,0 0,0 0,0 0,0 0,0 0,0 0,0 0,0 0,0 0,0 0,0 0,0 0,0 0,0 2,0-2,0 0,0 0,0 0,0 0,0 0,0 0,0 0,0 0,0 0,0 0,0 0,0 0,0 0,0 0,0 0,0 0,0 0,0 0,0 0,0 0,0 0,0 0,-1 2,1-2,0 0,0 0,0 0,0 0,0 0,0 0,0 0,0 0,0 0,0 0,0 0,0 0,0 0,0 0,0 0,0 0,0 0,0 0,0 0,0 0,0 0,0 0,0 0,0 0,0 0,0 0,0 0,0 0,0 0,0 0,0 0,0 0,0 0,0 0,0 0,0 0,0 0,0 0,0 0,0 0,0 0,0 0,0 0,-2 5,2-5,0 0,0 0,0 0,0 0,0 0,0 0,0 0,0 0,0 0,0 0,0 0,0 0,0 0,0 0,0 0,0 0,0 0,0 0,0 0,-2 2,2-2,0 0,0 0,0 0,0 0,0 0,0 0,0 0,0 0,0 0,0 0,0 0,0 0,0 0,0 0,0 0,0 0,0 0,0 0,0 0,0 0,0 0,0 0,0 0,0 0,0 0,0 0,-2 6,2-6,0 0,0 0,0 0,0 0,0 0,0 0,0 0,0 0,0 0,0 0,0 0,0 0,0 0,0 0,0 0,0 0,-2 4,2-4,0 0,0 0,0 0,0 0,0 0,0 0,0 0,0 0,0 0,0 0,0 0,0 0,0 0,0 0,0 0,0 0,0 0,0 0,0 0,0 0,0 0,0 0,0 0,0 0,0 0,0 0,0 0,0 0,0 0,0 0,0 0,-2 5,2-5,0 0,0 0,-2 3,2-3,0 0,0 0,0 0,0 0,0 0,0 0,0 0,0 0,0 0,0 0,0 0,0 0,0 0,0 0,0 0,0 0,0 0,0 0,0 0,0 0,0 0,0 0,0 0,0 0,0 0,-3 6,3-6,0 0,0 0,0 0,0 0,0 0,0 0,0 0,0 0,0 0,0 0,-2 4,2-4,0 0,0 0,0 0,0 0,0 0,0 0,0 0,0 0,0 0,0 0,0 0,0 0,0 0,0 0,0 0,0 0,0 0,0 0,0 0,-1 6,1-6,0 0,0 0,0 0,0 0,0 0,0 0,0 0,-1 4,1-4,0 0,0 0,0 0,0 0,0 0,0 0,0 0,-1 7,1-7,0 0,0 0,0 0,0 0,0 0,0 0,0 0,0 0,0 0,0 5,0-5,0 0,0 0,0 0,0 0,0 0,0 7,0-7,-2 4,2-4,0 0,0 0,0 0,0 0,0 2,0-2,0 0,0 0,-1 0,1 0,0 0,0 0,0 0,0 1,0 0,0-1,-1 3,0-2,1-1,-1 4,0-3,1-1,-2 5,1-3,1-2,-2 6,1-4,1-2,-30 81,30-81,-8 17,8-17,0 2,-1-2,1 0,-8 17,8-17,0 0,-1 3,0-3,1 0,-14 36,9-26,5-10,-6 12,2-7,4-5,-7 9,3-4,4-5,-1 0,1 1,0-1,-9 11,9-11,0 0,-1 3,1-3,0 0,-2 3,2-2,0-1,-29 49,24-42,5-7,-9 10,4-5,5-5,0 2,0-2,0 0,0 0,-1 2,0-1,1-1,-2 4,1-2,1-2,-3 5,1-3,2-2,-44 75,35-59,9-16,-10 17,7-12,3-5,-6 9,3-4,3-5,-5 7,3-3,2-4,-3 6,3-6,-2 3,2-3,-3 6,0-3,3-3,-2 3,2-3,0 0,-2 13,0-9,2-4,-1 6,0-3,1-3,0 4,0-4,-1 1,1-1,-1 4,1-1,0-3,0 3,-1-1,1-2,0 2,0-1,0-1,0 2,0-1,0-1,0 1,-2-1,2 0,-1 0,2 0,-1 0,1 0,-1 0,0 0,0 0,1 1,-1-1,2 0,-3-1,1 1,-3-2,0 1,3 1,-4-6</inkml:trace>
</inkml:ink>
</file>

<file path=ppt/ink/ink6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3"/>
    </inkml:context>
    <inkml:brush xml:id="br0">
      <inkml:brushProperty name="width" value="0.06667" units="cm"/>
      <inkml:brushProperty name="height" value="0.06667" units="cm"/>
      <inkml:brushProperty name="fitToCurve" value="1"/>
    </inkml:brush>
  </inkml:definitions>
  <inkml:trace contextRef="#ctx0" brushRef="#br0">186 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9,0-9,0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0,8-4,-8 4,0 0,0 0,0 0,0 0,0 0,0 0,0 0,0 0,0 0,0 0,0 0,0 0,0 0,0 0,0 0,0 0,0 0,0 0,0 0,0 0,0 0,0 0,0 0,0 0,0 0,0 0,0 0,0 0,0 0,0 0,0 0,0 0,0 0,0 0,0 0,0 0,0 0,0 0,0 0,0 0,0 0,0 0,0 0,0 0,0 0,0 0,0 0,0 0,0 0,0 0,0 0,0 0,0 0,0 0,0 0,0 0,0 0,0 0,0 0,0 0,0 0,0 0,0 0,0 0,0 0,0 0,0 0,0 0,0 0,0 0,0 0,0 0,0 0,0 0,0 0,0 0,0 0,0 0,5-6,-5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0,10-11,-10 11,0 0,0 0,0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0,10-3,-10 3,0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5,-6-5,0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0,2-1,-2 1,0 0,0 0,0 0,0 0,0 0,0 0,0 0,0 0,0 0,0 0,0 0,0-3,0 3,0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0,3-4,-3 4,0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0,1-7,-1 7,0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0,1 0,-1 0,0 0,0 0,0 0,0 0,0 0,0 0,0 0,0 0,0 0,0 0,0 0,0 0,0 0,0 0,0 0,0 0,0 0,0 0,0 0,0 0,0 0,0 0,0 0,0 0,0 0,0 0,0 0,0 0,0 0,0 0,0 0,0 1,0-1,0 0,0 0,0 0,0 0,0 0,0 0,0 0,0 0,0 0,0 0,0 0,0 0,0 0,0 0,0 0,0 0,0 0,0 0,0 0,0 0,0 0,0 0,0 0,0 0,0 0,0 0,0 0,0 0,0 0,0 0,0 0,0 0,0 0,0 0,0 0,0 0,0 0,0 0,0 0,2 6,-2-6,0 0,0 0,0 0,0 0,0 0,0 0,0 0,0 0,0 0,0 0,0 0,0 0,0 0,0 0,0 0,0 0,0 0,0 0,0 0,0 0,0 0,0 0,0 0,0 0,0 0,0 0,0 0,0 0,0 4,0-4,0 0,0 0,0 0,0 0,0 0,0 0,0 0,0 0,0 0,0 0,0 0,0 0,0 0,0 0,0 0,0 0,0 0,0 0,0 0,0 0,0 0,0 0,0 0,0 0,0 0,0 0,0 0,0 0,0 0,0 0,0 0,0 0,0 0,0 0,0 0,0 0,0 0,0 0,0 0,0 0,0 0,0 0,-2 6,2-6,0 0,0 0,0 0,0 0,0 0,0 0,0 0,0 0,0 0,0 0,0 0,0 0,0 0,0 0,0 0,0 0,0 0,0 0,0 0,0 0,0 0,0 0,0 0,0 0,0 0,-3 4,3-4,0 0,0 0,0 0,0 0,0 0,0 0,0 0,0 0,0 0,0 0,0 0,0 0,0 0,0 0,0 0,0 0,0 0,0 0,0 0,0 0,0 0,0 0,0 0,0 0,0 0,0 0,0 0,0 0,0 0,0 0,0 0,0 0,0 0,0 0,0 0,0 0,0 0,0 0,0 0,0 0,0 0,0 0,0 0,0 0,0 0,-2 2,2-2,0 0,0 0,0 0,0 0,0 0,0 0,0 0,0 0,0 0,0 0,0 0,0 0,0 0,0 0,0 0,0 0,0 0,0 0,0 0,0 0,0 0,0 0,0 1,0-1,0 0,0 0,0 0,0 0,0 0,0 0,0 0,0 0,0 0,0 0,0 0,0 0,0 0,0 0,0 0,0 0,0 0,0 0,0 0,0 0,0 0,0 0,0 0,0 0,0 1,0-1,0 0,0 0,0 0,0 0,0 0,0 0,0 0,0 0,0 0,0 0,0 0,0 0,0 0,0 0,0 0,0 0,0 0,0 0,0 0,0 0,0 0,0 0,0 0,0 0,0 0,0 0,0 0,0 0,0 0,0 0,0 0,0 0,0 0,0 0,0 0,0 0,0 0,0 0,0 0,0 1,0-1,0 0,0 0,0 0,0 0,0 0,0 0,0 0,0 0,0 0,0 0,0 0,0 0,0 0,0 0,0 0,0 0,0 0,0 0,0 0,0 0,0 0,0 0,0 0,0 0,0 0,0 0,0 0,0 0,0 0,0 0,0 0,0 0,-1 4,1-4,0 0,0 0,0 0,0 0,0 0,0 0,0 0,0 0,0 0,0 0,0 0,0 0,0 0,0 0,0 0,0 1,0-1,0 0,0 0,0 0,0 0,0 0,0 0,0 0,0 0,0 0,0 0,0 0,0 0,0 0,0 0,0 0,0 0,0 0,0 0,0 0,0 0,0 0,0 0,0 0,0 0,0 0,0 0,0 0,0 0,0 0,-3 5,3-5,0 0,0 0,0 0,0 0,0 0,0 0,0 0,0 0,0 0,0 0,0 0,0 0,-1 5,1-5,0 0,0 0,0 0,0 0,0 0,0 0,0 0,0 0,0 0,0 0,0 0,0 0,0 0,0 0,0 0,0 0,0 0,0 0,0 0,0 0,0 0,0 0,-5 14,5-14,0 0,0 0,0 0,0 0,0 0,0 0,0 0,0 0,0 0,-6 18,6-18,0 0,0 0,0 0,0 0,0 0,0 0,0 0,0 0,0 0,0 0,0 0,0 0,0 0,0 0,0 0,0 0,0 0,-5 14,5-14,0 0,0 0,0 0,0 0,0 0,0 0,-7 17,7-17,0 0,0 0,0 0,0 0,0 0,0 0,0 0,0 0,0 0,0 0,0 0,-5 13,5-13,0 0,0 0,0 0,-7 18,7-18,0 0,0 0,0 0,0 0,0 0,-9 24,9-24,-14 31,14-31,0 0,0 0,0 0,0 0,0 0,0 0,0 0,-7 16,7-16,0 0,0 0,0 0,0 0,0 0,-9 20,9-20,0 0,0 0,0 0,0 0,0 0,0 0,0 0,0 0,0 0,-4 9,4-9,0 0,0 0,0 0,0 0,0 0,-5 12,5-12,0 0,-3 8,-1 3,4-11,-4 11,-1 1,5-12,-5 14,-2 4,7-18,-8 24,-3 6,11-30,-7 16,-1 6,8-22,-5 11,0 4,5-15,-4 10,-1 2,5-12,-6 17,-2 4,8-21,-7 16,-2 6,9-22,-3 9,0 2,3-11,-31 84,25-70,6-14,-5 14,5-13,0-1,-1 2,1-2,-1 0,1 0,-1 2,1-2,0 0,1 0,0-1,-1 1,2-1,0 1,-2 0,1-2,-2 1,1 1,-1-1,0 0,1 1,0 1,1 0,-1-1,0 1,-1-1,1 0,0-1,0 1,1 0,-1 0,2-2,-1 2,-1 0,0-1,-1 0,1 1,-2-1,1 1,1 0,-1 0</inkml:trace>
</inkml:ink>
</file>

<file path=ppt/ink/ink6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4"/>
    </inkml:context>
    <inkml:brush xml:id="br0">
      <inkml:brushProperty name="width" value="0.06667" units="cm"/>
      <inkml:brushProperty name="height" value="0.06667" units="cm"/>
      <inkml:brushProperty name="fitToCurve" value="1"/>
    </inkml:brush>
  </inkml:definitions>
  <inkml:trace contextRef="#ctx0" brushRef="#br0">254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8,7-8,0 0,0 0,0 0,0 0,0 0,0 0,0 0,0 0,0 0,0 0,0 0,0 0,0 0,0 0,-3 2,3-2,0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0,6 9,-6-9,0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 1,-1-1,1 3,-1-3,0 0,0 0,0 0,0 0,0 0,0 0,0 0,0 0,0 0,0 0,0 0,0 0,0 0,0 0,0 0,0 0,0 0,0 0,0 0,0 0,0 0,0 0,0 0,0 0,0 0,0 0,0 0,0 0,0 0,0 0,0 0,0 0,0 0,0 0,0 0,0 0,0 0,0 0,0 0,0 0,0 0,0 0,0 0,0 0,0 0,0 0,0 0,0 0,0 0,0 0,0 0,0 0,0 0,0 0,0 0,0 0,0 0,0 0,0 0,0 0,0 0,0 0,0 0,0 0,0 0,0 0,0 0,2 2,-2-2,0 0,0 0,0 0,0 0,0 0,0 0,0 3,0-3,0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1,0-1,0 0,0 0,0 0,0 0,0 0,0 0,0 0,0 0,0 0,0 0,0 0,0 0,0 0,0 0,0 0,0 0,0 0,0 0,1 1,-1-1,0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1,0-1,0 0,0 0,0 0,0 0,0 0,0 0,0 0,0 0,0 0,0 0,0 0,0 0,0 0,0 0,0 0,0 0,0 0,0 0,0 0,0 0,0 0,0 0,0 0,0 0,0 0,0 0,0 0,0 0,0 0,0 0,0 0,0 0,0 0,0 0,0 0,0 0,0 0,0 0,0 0,0 0,0 0,0 3,0-3,0 0,0 0,0 0,0 0,0 0,0 0,0 0,0 1,0-1,0 0,0 0,0 0,0 0,0 0,0 0,0 0,0 0,0 0,0 0,0 0,0 0,0 0,0 0,0 0,0 0,0 0,0 0,0 0,0 0,0 0,0 0,0 0,0 0,0 0,0 0,0 0,0 0,0 0,0 0,0 0,0 0,0 0,0 0,0 0,0 5,0-5,0 0,0 0,0 0,0 0,0 0,0 0,0 0,0 0,0 0,0 0,0 0,0 0,0 0,0 0,0 0,0 2,0-2,0 0,0 0,0 0,0 0,0 0,0 0,0 0,0 0,0 0,0 0,0 0,0 0,0 0,0 0,0 0,0 0,0 0,0 0,-1 5,1-5,0 0,0 0,0 0,0 0,0 0,0 0,0 0,0 0,0 0,0 0,0 0,0 0,0 3,0-3,0 0,0 0,0 0,0 0,0 0,0 0,0 0,0 0,0 0,0 0,0 0,0 0,0 0,0 0,0 0,0 0,0 0,0 0,0 0,0 0,0 0,0 0,0 0,-1 6,1-6,0 0,0 0,0 0,0 0,0 0,0 0,0 0,0 0,0 0,0 3,0-3,0 0,0 0,0 0,0 0,0 0,0 0,0 0,0 0,0 0,0 0,0 0,0 0,0 0,0 0,0 0,0 0,0 0,-2 9,2-9,-3 12,3-12,0 0,0 0,0 0,0 0,0 0,0 0,0 0,0 0,0 0,0 0,0 0,-1 9,1-9,0 0,0 0,0 0,-3 11,3-11,0 0,0 0,0 0,0 0,0 0,-2 8,2-8,-2 10,2-10,0 0,0 0,0 0,0 0,-2 10,2-10,0 0,0 0,-3 12,3-12,0 0,0 0,0 0,-2 9,-1 2,3-11,-27 104,23-93,4-11,-2 13,1-9,1-4,-3 7,1-3,2-4,-1 4,1-4,0 0,0 0,-6 16,3-9,3-7,-4 11,1-6,3-5,0 0,0 1,0-1,0 2,0-2,0 0,-2 2,2 0,0-2,-12 26,12-25,0-1,-2 2,2 0,0-2,-1 3,1-3,-1 1,1-1,-29 62,25-54,4-8,-1 1,0 0,1-1,0 2,-1-1,1-1,-2 3,1 0,1-3,-3 3,3-3,-1 2,1-2,-3 5,2-3,1-2,-3 6,1-3,2-3,-55 93,49-82,6-11,-3 6,3-5,0-1,-6 17,4-11,2-6,-3 9,2-6,1-3,-2 6,2-4,0-2,-3 5,3-5,-3 3,3-3,-2 5,1-2,1-3,-1 2,0-1,1-1,-1 1,0-1,1 0,-1 0,0-1,1 1,-2-5,1 0,1 5,0 0</inkml:trace>
</inkml:ink>
</file>

<file path=ppt/ink/ink6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5"/>
    </inkml:context>
    <inkml:brush xml:id="br0">
      <inkml:brushProperty name="width" value="0.06667" units="cm"/>
      <inkml:brushProperty name="height" value="0.06667" units="cm"/>
      <inkml:brushProperty name="fitToCurve" value="1"/>
    </inkml:brush>
  </inkml:definitions>
  <inkml:trace contextRef="#ctx0" brushRef="#br0">356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7,1-7,0 0,0 0,0 0,0 0,0 0,0 0,0 0,0 0,0 0,0 0,0 0,0 0,0 0,0 0,0 0,0 0,0 0,0 0,0 0,0 0,0 0,0 0,0 0,0 0,0 0,0 0,0 0,0 0,0 0,0 0,0 0,0 0,0 0,0 0,0 0,0 0,0 0,0 0,0 1,0-1,0 0,0 0,0 0,0 0,0 0,0 0,0 0,0 0,0 0,0 0,0 0,0 0,0 0,0 0,0 0,0 0,0 0,0 0,0 0,0 0,0 0,0 0,0 0,0 0,0 0,0 0,0 0,0 0,0 0,0 0,0 0,0 0,0 0,0 0,0 0,0 0,0 0,0 0,0 0,0 0,0 0,0 0,0 0,-3 1,3-1,0 0,0 0,0 0,0 0,0 0,0 0,0 0,0 0,0 0,0 0,0 0,0 0,0 0,0 0,0 0,0 0,0 0,0 0,0 0,0 0,0 0,0 0,0 0,0 0,0 0,0 0,0 0,-2 0,2 0,0 0,0 0,0 0,0 0,0 0,0 0,0 0,0 0,0 0,0 0,0 0,0 0,0 0,0 0,0 0,0 0,0 0,0 0,0 0,0 0,0 0,0 0,0 0,0 0,0 0,0 0,0 0,0 0,0 0,0 0,0 0,0 0,0 0,0 0,0 0,0 0,0 0,0 0,0 0,0 0,0 0,0 0,0 0,0 0,0 0,0 0,-3 1,3-1,0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0,1 0,-1 0,0 0,0 0,0 0,0 0,0 0,0 0,0 0,-2 1,2-1,0 0,0 0,0 0,0 0,0 0,0 0,0 0,0 0,0 0,0 0,0 0,0 0,0 0,0 0,0 0,0 0,0 0,0 0,0 0,0 0,0 0,0 0,0 0,0 0,0 0,0 0,0 0,0 0,0 0,0 0,0 0,0 0,0 0,0 0,0 0,-2 2,2-2,0 0,0 0,0 0,0 0,0 0,0 0,0 0,0 0,0 0,0 0,0 0,0 0,0 0,0 0,0 0,0 2,0-2,0 0,0 0,0 0,0 0,0 0,0 0,0 0,0 0,0 0,0 0,0 0,0 0,0 0,0 0,0 0,0 0,0 0,0 0,0 0,0 0,0 0,0 0,0 0,0 0,0 0,0 0,0 0,0 0,0 0,0 0,0 0,0 0,0 1,0-1,0 0,0 0,0 0,0 0,0 0,0 0,0 0,0 0,0 0,0 0,0 0,0 0,0 0,0 0,0 0,0 0,0 0,0 0,0 0,0 0,0 0,0 0,0 0,-1 1,1-1,0 0,0 0,0 0,0 0,0 0,0 0,0 0,0 0,0 0,0 0,0 0,0 0,0 0,0 0,0 0,0 0,0 0,0 0,0 0,0 0,0 0,0 0,0 0,0 0,0 0,0 0,0 0,0 0,-3 2,3-2,0 0,0 0,0 0,0 0,0 0,0 0,0 0,-1 2,1-2,0 0,0 0,0 0,0 0,0 0,0 0,0 0,0 0,0 0,-11 12,11-12,0 0,0 0,-15 15,15-15,0 0,0 0,0 0,-9 10,-2 2,11-12,0 0,0 0,0 0,-5 7,-4 3,9-10,0 0,-6 8,-2 2,8-10,-6 6,-2 3,8-9,-6 7,-1 1,7-8,-7 7,-1 2,8-9,-5 5,5-5,0 0,-6 7,6-7,-35 38,27-31,8-7,-6 6,5-5,1-1,1-2,2 0,-3 2,5-4,-3 2,-2 2,1-5,-1 2,0 3,2-6,-1 2,-1 4,1-8,-4 3,3 5,-4-11,3 4,1 7,-2-10,2 5,0 5,1-8,1 4,-2 4,3-8,-2 2,-1 6,5-12,0 4,-5 8,10-14,-10 14,7-8,-7 8,12-12,-5 7,-7 5,11-9,-6 4,-5 5,4-7,-3 4,-1 3,2-4,1 1,-3 3,5-6,-5 6,4-4,-4 4,4-5,-1 3,-3 2,2-3,-1 3,-1 0,1-1,-1 0,0 1,-2 0,2 0,0 0,-3 1,1 1,2-2,-2 2,2 0,0-2,0 0,0 1,0-1,1 7,-1-7,0 0,-3 3,3-3,0 0,0 0,0 0,-2 1,2 0,0-1,-2 3,-7 10,9-13,-15 17,-6 6,21-23,-15 16,-7 5,22-21,-13 13,-4 3,17-16,-13 11,-3 3,16-14,-9 9,-3 2,12-11,-8 8,-2 1,10-9,-6 5,0 1,6-6,-2 3,-2 0,4-3,-43 44,39-38,4-6,-5 6,5-6,-1 1,1-1,-1 3,0-2,1-1,1 1,0-2,-1 1,2 0,-2 0,0 0,1 0,0 0,-1 0,-1 0,1 0,0 0,1 0,-1 0,0 0,2 0,-2-1,0 1,1 0,-1 0,1 1,-1-1,0 0,1 1,-1-1,0 0,1 1,1-1,-2 0,1 1,-1 0,0-1,0 0,0 0,0 0,1-1,0 1,-1 0,3-3,-1 2,-2 1,3-3,-1 1,-2 2,4-4,-4 4,2-2,-2 2,0 0,3-4,-1 2,-2 2,4-3,-1 1,-3 2,6-4,-3 2,-3 2,5-6,-2 3,-3 3,8-7,-4 1,-4 6,18-13,-1 3,-17 10,24-15,-10 7,-14 8,18-10,-18 10,9-4,-9 4,10-6,-6 4,-4 2,6-3,-3 1,-3 2,3-2,-2 2,-1 0,1 1,-1 0,0-1,-2 3,0-1,2-2,-3 2,3 0,0-2,-1 1,0 0,1-1,-1 2,1-2,0 0,1 1,-1-1,0 3,1-2,-1-1,-2 3,-1-2,3-1,-3 3,1-2,2-1,-1 4,0-3,1-1,0 2,-1-2,1 0,0 0,0 1,0-1,0 0,0 1,-1-1,1 0,-2 2,2-1,0-1,-2 2,1-1,1-1,-2 2,1-1,1-1,-3 3,1-1,2-2,-44 44,38-38,6-6,0 0,0 0,0 0,0 0,-12 13,9-10,3-3,-5 4,4-2,1-2,-4 3,1-2,3-1,-3 3,1-1,2-2,-2 2,1-1,1-1,0 1,-2 0,2-1,-1 0,2 0,-1 0,0 1,0-1,-1 0,1 0,0 0,-2 0,3 0,-1 0,0-1,-1 1,1 0,0 0,1-1,-1 1,1 0,-2 0,1 0,0-1,0 1,-1 0,1 0,-2-1,2 1,-2-1</inkml:trace>
</inkml:ink>
</file>

<file path=ppt/ink/ink6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7:19.33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1-1,-1 2 0,1-4 0,1 3 0,1 1 0,1 1 0,0-3 1,1 7-1,0 2 0,0-5 0,1 4 0,7-1 0,-4 2 0,-1 0 0,3-3 1,-3 1-1,-3 0 0,-3 2 0,-4-4 1,-2 6-1,-2-5 0,-2-1 1,-2 4-1,-2-1 0,1 1 0,2 1 0,0-1 0,-1 0 1,-1 0-1,0 7 0,2-4 0,1 2 0,1-2 1,-7 1-1,3 5 0,-1-1 0,-2 1 0,-2 0 0,-3 2 0,1-1 1,-1 1-1,3-2 0,0 1 0,-1-4 0,6 2 0,-4-6 0,5 2 0,1-2 0,0-1 0,1 1 1,0-1-1,0-1 0,2 1 0,5 3 0,-2-4 0,0 1 0,-1-1 0,3 3 1,4-3-1,-2 2 0,3-5 1,0 3-1,5-2 0,-1 1 1,0 1-1,0 0 0,-1 1-1,-1-1 1,-5 2 0,-5 1 0,-4-2 0,-7-1 1,-3-3-1,-7 0 1,-12 0 0,-8 1 0,-8 0 0,-11 0 0,-10 1 0,-5 1 0,-20 0 0,16-4 1,-16 4-1,0 0-1,0 0 1,0 0 0,0 0 0,0 0 0,-7-17-1,7 17 0,0 0 0,0 0 0,-9-13 0,9 13 0,-14-14 0,14 14 0,-23-17 0,5 5 0,-4-4-1,-3-1 1,-1 2 0,-2-1 1,-5-5-1,1 5 0,0 1 0,0-1 0,1 4 0,-1-1 0,1 2 1,1 0-2,3 3 2,0-1-1,5 0 0,5 7 0,3-1 1,14 3-1,-19-8 0,19 8 0,0 0 0,0 0 1,0 0-1,0 0 0,0 0 0,0 0 0,0 0 0,0 0 0,-4 15 1,4-15-1,13 17 0,2-5 1,3 2-1,10 4 0,5 1-1,9 4 1,0-3 0,11 1-1,1 1 1,7-3 0,-2 0 0,-3-3 0,-7-6-1,-5 3 1,-5-6 0,-6 2 0,-13 1 0,-20-10 0,13 12 0,-13-12 0,-15 14 0,4-9 0,-5 1 0,-5-1 0,2 3 0,-6 8 0,-5-1 0,1 8 1,-3 4-2,-7 4 1,-1-3 0,4 4 0,-4-1 0,5-5 0,5-3-1,4-7-1,5-5-2,-5-15-10,26 4-25,-23 3-1,23-3 0,-17-10-2</inkml:trace>
</inkml:ink>
</file>

<file path=ppt/ink/ink6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7:19.34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7-1,2-2 1,-3-2 0,2 5 0,-1-1-1,1 2 1,-1 2-1,1 1 0,5 0 0,-1 4 0,-2-1-1,1-1 1,-1-2 0,2-5-1,-3-2 1,2-5 0,-1-2 0,-3-3 0,4-4 1,0-1-1,0-4 1,-1-4 0,0-2 0,-4-1-1,1-6 1,-3-6 0,1-5 0,-4-4 0,0-3-1,-3 0 1,0 0-1,-6-4 1,0 0-1,0-3 1,-2-2-1,0 1 0,-1-7 0,1-1 0,5-16 0,0 0-1,-2 13-2,2-13-3,0 0-28,0-15-6,0-6 0,7 2-1</inkml:trace>
</inkml:ink>
</file>

<file path=ppt/ink/ink6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41"/>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6667" units="cm"/>
      <inkml:brushProperty name="height" value="0.06667" units="cm"/>
      <inkml:brushProperty name="color" value="#808080"/>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37,-4 11,16-48,-9 29,-2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trace contextRef="#ctx0" brushRef="#br0" timeOffset="1">416-357,'0'0,"0"0,0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22,-3 10,13-32,-10 27,-4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trace contextRef="#ctx0" brushRef="#br1" timeOffset="2">-10 708,'0'0,"0"0,0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0,-15 15,15-15,0 0,0 0,0 0,0 0,0 0,0 0,0 0,0 0,0 0,0 0,0 0,0 0,0 0,0 0,0 0,0 0,0 0,0 0,0 0,0 0,0 0,0 0,0 0,0 0,0 0,0 0,0 0,0 0,0 0,0 0,0 0,0 0,0 0,0 0,0 0,0 0,0 0,0 0,0 0,0 0,0 0,0 0,0 0,0 0,0 0,0 0,0 0,0 0,0 0,0 0,0 0,0 0,0 0,0 0,0 0,0 0,0 0,0 0,0 0,0 0,0 0,0 0,0 0,0 0,0 0,0 0,0 0,0 0,0 0,0 0,0 0,0 0,0 0,0 0,0 0,0 0,0 0,0 0,-5 3,5-3,0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0,4-5,-4 5,0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0,5-8,-5 8,0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0,3-4,-3 4,0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0,-1-6,1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0,5-10,-5 10,0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8,8-8,0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0,3-4,-3 4,0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15,8-15,0 0,0 0,0 0,0 0,0 0,0 0,0 0,0 0,0 0,0 0,0 0,0 0,0 0,0 0,0 0,0 0,0 0,0 0,0 0,0 0,0 0,0 0,0 0,0 0,0 0,0 0,0 0,0 0,0 0,0 0,0 0,0 0,0 0,0 0,0 0,0 0,0 0,0 0,0 0,0 0,0 0,0 0,0 0,0 0,0 0,0 0,0 0,0 0,0 0,0 0,0 0,0 0,0 0,0 0,0 0,0 0,0 0,0 0,0 0,0 0,0 0,0 0,0 0,0 0,0 0,0 0,0 0,0 0,0 0,0 0,0 0,0 0,0 0,0 0,0 0,0 0,0 0,0 0,-5 4,5-4,0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 35,26-35,0 0,0 0,0 0,0 0,0 0,0 0,0 0,0 0,0 0,0 0,0 0,0 0,0 0,0 0,0 0,0 0,0 0,0 0,0 0,0 0,0 0,0 0,0 0,0 0,0 0,0 0,0 0,0 0,0 0,0 0,0 0,0 0,0 0,0 0,0 0,0 0,0 0,0 0,0 0,0 0,0 0,0 0,0 0,0 0,0 0,0 0,0 0,0 0,0 0,0 0,0 0,0 0,0 0,0 0,0 0,0 0,0 0,0 0,0 0,0 0,0 0,0 0,0 0,0 0,0 0,0 0,0 0,0 0,0 0,0 0,0 0,0 0,0 0,0 0,0 0,0 0,0 0,0 0,-4 8,4-8,0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6,-7-6,0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0,1 1,-1-1,0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0,4 2,-4-2,0 0,0 0,0 0,0 0,0 0,0 0,0 0,0 0,0 0,2 1,-2-1,0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2,-2-2,0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0,2 0,-2 0,0 0,0 0,3 0,-3 0,0 0,0 0,0 0,0 0,0 0,0 0,0 0,0 0,0 0,0 0,0 0,0 0,0 0,0 0,0 0,0 0,0 0,0 0,0 0,0 0,0 0,0 0,0 0,0 0,0 0,0 0,0 0,0 0,0 0,0 0,0 0,0 0,0 0,0 0,0 0,0 0,0 0,0 0,0 0,0 0,0 0,0 0,0 0,0 0,0 0,0 0,0 0,0 0,0 0,0 0,0 0,0 0,0 0,0 0,0 0,0 0,0 0,0 0,0 0,0 0,0 0,0 0,0 0,0 0,0 0,1 2,-1-2,0 0,0 0,0 0,0 0,0 0,0 0,0 0,0 0,-2 0,2 0,0 0,0 0,0 0,0 0,0 0,0 0,0 0,0 0,0 0,0 0,0 0,0 0,0 0,0 0,0 0,0 0,0 0,0 0,0 0,0 0,0 0,0 0,0 0,0 0,0 0,0 0,0 0,0 0,0 0,0 0,0 0,0 0,0 0,0 0,0 0,0 0,0 0,0 0,0 0,0 0,0 0,0 0,0 0,0 0,0 0,0 0,0 0,0 0,0 0,0 0,0 0,0 0,0 0,0 0,0 0,0 0,0 0,0 0,0 0,-1 0,1 0,0 0,0 0,0 0,0 0,0 0,0 0,0 0,0 0,0 0,0 0,0 0,0 0,0 0,0 0,1 0,-1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0,23 16,-23-16,0 0,0 0,0 0,0 0,0 0,0 0,0 0,0 0,0 0,0 0,0 0,0 0,0 0,0 0,0 0,0 0,0 0,0 0,0 0,0 0,0 0,7 4,-7-4,0 0,0 0,0 0,0 0,0 0,0 0,0 0,0 0,0 0,0 0,0 0,0 0,0 0,0 0,0 0,0 0,0 0,0 0,0 0,0 0,0 0,0 0,4 2,-4-2,0 0,0 0,0 0,0 0,0 0,0 0,0 0,0 0,0 0,0 0,0 0,0 0,0 0,0 0,0 0,0 0,0 0,0 0,1 0,-1 0,0 0,0 0,0 0,0 0,0 0,0 0,0 0,0 0,0 0,0 0,0 0,0 0,0 0,0 0,0 0,0 0,0 0,0 0,0 0,0 0,0 0,0 0,0 0,0 0,0 0,0 0,0 0,0 0,0 0,0 0,0 0,0 0,2 1,-2-1,0 0,0 0,0 0,0 0,0 0,0 0,0 0,0 0,0 0,0 0,0 0,0 0,0 0,0 0,0 0,1 1,-1-1,0 0,0 0,0 0,0 0,0 0,0 0,0 0,0 0,0 0,0 0,0 0,0 0,0 0,0 0,0 0,0 0,0 0,0 0,0 0,0 0,0 0,0 0,0 0,0 0,0 0,0 0,0 0,0 0,0 0,33 17,-33-17,0 0,0 0,0 0,0 0,0 0,0 0,0 0,0 0,0 0,0 0,0 0,0 0,9 5,-9-5,0 0,0 0,0 0,0 0,0 0,0 0,0 0,0 0,0 0,0 0,0 0,0 0,0 0,0 0,0 0,0 0,0 0,0 0,0 0,0 0,0 0,0 0,4 3,-4-3,0 0,0 0,0 0,0 0,0 0,0 0,0 0,0 0,0 0,0 0,0 0,0 0,0 0,0 0,0 0,0 0,0 0,0 0,0 0,0 0,0 0,0 0,0 0,0 0,0 0,0 0,0 0,0 0,0 0,0 0,0 0,0 0,0 0,0 0,0 0,0 0,2 1,-2-1,0 0,0 0,0 0,0 0,0 0,1 1,-1-1,0 0,0 0,0 0,0 0,0 0,0 0,0 0,0 0,0 0,1 1,-1-1,0 0,0 0,1 0,-1 0,0 0,0 0,0 0,35 19,-27-14,-8-5,0 0,0 0,0 0,0 0,0 0,0 0,0 0,0 0,0 0,0 0,0 0,0 0,0 0,0 0,0 0,0 0,0 0,12 7,-12-7,0 0,0 0,0 0,0 0,0 0,0 0,5 2,-5-2,0 0,0 0,0 0,0 0,0 0,0 0,0 0,0 0,0 0,0 0,0 0,3 2,-3-2,0 0,0 0,0 0,1 0,-1 0,0 0,0 0,0 0,0 0,10 7,-10-7,0 0,4 2,-4-2,0 0,5 2,-2-1,-3-1,5 3,-5-3,3 1,-3-1,2 0,-2 0,0 0,10 7,-6-5,-4-2,5 2,-3-1,-2-1,3 2,-2-2,-1 0,3 1,-3-1,2 0,-2 0,1 0,0 0,-1 0,1 1,1 0,-2-1,3 1,1 0,-4-1,4 2,-2 0,-2-2,3 0,-1 0,-2 0,3 2,0 0,-3-2,5 4,-1-2,-4-2,6 2,-6-2,3 1,-3-1,5 2,-3-2,-2 0,2 1,-1-1,-1 0,0 1,1-1,-1 0,2 1,-1-1,-1 0,2 1,-1-1,-1 0,40 16,-31-12,-9-4,10 5,-7-4,-3-1,2 1,-2-1,0 0,0 0,0 0,11 6,-7-4,-4-2,7 2,-2-1,-5-1,6 2,-1-1,-5-1,6 1,-2 1,-4-2,7 4,-2-2,-5-2,0 0,8 4,-6-3,-2-1,3 1,-3-1,0 0,12 4,-8-1,-4-3,7 3,-3 0,-4-3,3 1,-3-1,0 0,14 3,-9-1,-5-2,8 2,-5 0,-3-2,7 3,-7-3,5 1,-5-1,7 4,-6-3,-1-1,2 2,-1-2,-1 0,13 3,-10-1,-3-2,6 2,-3-1,-3-1,6 2,-1-1,-5-1,6 2,-4 0,-2-2,6 3,-2-2,-4-1,2 1,-2-1,0 0,0 0,10 5,-7-3,-3-2,6 2,-3-1,-3-1,5 1,-1-1,-4 0,4 2,-2-1,-2-1,1 2,0-2,-1 0,12 5,-8-4,-4-1,7 1,-3 0,-4-1,4 4,-4-4,2 4,-2-4,5 3,-2-2,-3-1,7 1,-2 0,-5-1,7 4,-5-3,-2-1,4 3,-3-3,-1 0,2 2,0 0,-2-2,3 2,0-2,-3 0,5 0,-3 2,-2-2,6 2,-6-2,4 2,-4-2,7 3,-5-2,-2-1,5 3,-2-2,-3-1,4 1,-3-1,-1 0,4 2,-3 0,-1-2,4 3,-3-2,-1-1,3 3,0-1,-3-2,1 1,-1-1,0 0,11 4,-11-4,4 1,-4-1,6 4,-4-1,-2-3,3 4,-2-4,-1 0,4 2,0-1,-4-1,4 1,-2 0,-2-1,5 2,-1 0,-4-2,6 3,-5-2,-1-1,5 3,-3-1,-2-2,5 3,-5-3,3 1,-3-1,5 4,-2-2,-3-2,6 3,-4-3,-2 0,4 1,-3 1,-1-2,4 1,-2 0,-2-1,2 1,-2-1,2 1,-2-1,2 1,-2-1,0 0,2 2,0-1,-2-1,2 1,0 0,-2-1,3 1,-2 0,-1-1,3 1,-1 0,-2-1,1 2,-1-1,0-1,2 0,2-2,-4 2,2 2,-2-2,1 0,-1 0,0 3,-1-1,1-2,1 0,1 0,-2 0,2-1,-3 1,1 0,1-1,-1 0,0 1,0-1,0 1,0 1,0-1,0 1,0 0,0-1,1 0,-2 0,1 0,0 0,0-2,0 2,0-1,0 1,0 0,0 0,0 1,0-1,0 1,0 0,0-1,0-1,0 0,0 1,0 0,0 0,0 0,0 0,0 0,0 0,0 0,0 0,0-1,0 1,0-1,0 2,0-1,-2 0,1-1,1 1,1 0,0 0,-1 0,0 0,-2 0,2 0,0 1,0-1,0 0,-1 0,1 0,0 0,-1 0,0 0,1 0,0-1,-1 1,1 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3-25T09:44:00.44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44 504,'0'0,"0"0,0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 19,27-19,0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0,1 1,-1-1,0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0,1 1,-1-1,0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0,0-1,0 1,0 0,0 0,0 0,0 0,0 0,0 0,0 0,0 0,0 0,0 0,0 0,0 0,0 0,0 0,2 0,-2 0,0 0,0 0,0 0,0 0,0 0,0 0,0 0,0 0,0 0,0 0,0 0,0 0,0 0,0 0,0 0,0 0,0 0,0 0,0 0,0 0,0 0,0 0,0 0,0 0,0 0,0 0,0 0,0 0,0 0,0 0,0 0,0 0,0 0,0 0,0 0,0 0,0 0,0 0,0 0,0 0,0 0,0 0,0 0,0 0,0 0,0 0,0 0,0 0,0 0,0 0,0 0,0 0,0 0,1-1,-1 1,0 0,0 0,0 0,0 0,0 0,0 0,0 0,0 0,0 0,0 0,0 0,0 0,0 0,0 0,0 0,0 0,0 0,0 0,0 0,0 0,-1 0,1 0,0 0,0 0,0 0,0 0,0 0,0 0,0 0,0 0,0 0,0 0,0 0,0 0,0 0,0 0,0 0,0 0,0 0,0 0,0 0,0 0,0 0,0 0,0 0,0 0,0 0,0 0,0 0,0 0,0 0,0 0,0 0,0 0,0 0,0 0,0 0,0 0,0 0,0 0,0 0,0 0,0 0,0 0,0 0,0 0,0 0,0 0,0 0,1 0,-1 0,0 0,0 0,0 0,0 0,0 0,0 0,0 0,0 0,0 0,0 0,0 0,0 0,0 0,0 0,0 0,0 0,0 0,0 0,0 0,0 0,0 0,1 0,-1 0,0 0,0 0,0 0,0 0,0 0,0 0,0 0,0 0,0 0,0 0,0 0,0 0,0 0,0 0,0 0,0 0,0 0,0 0,0 0,0 0,0 0,0 0,1 0,-1 0,0 0,0 0,0 0,0 0,0 0,0 0,0 0,0 0,0 0,0 0,0 0,0 0,0 0,0 0,0 0,0 0,0 0,0 0,1 0,-1 0,0 0,0 0,0 0,0 0,0 0,0 0,0 0,0 0,0 0,0 0,0 0,0 0,0 0,0 0,0 0,0 0,0 0,0 0,0 0,0 0,0 0,0 0,0 0,0 0,0 0,0 0,0 0,0 0,0 0,0 0,0 0,0 0,7-4,-7 4,0 0,0 0,0 0,0 0,0 0,0 0,0 0,0 0,0 0,0 0,0 0,0 0,0 0,0 0,0 0,5-3,-5 3,0 0,0 0,0 0,0 0,0 0,0 0,0 0,0 0,0 0,0 0,0 0,0 0,0 0,0 0,0 0,0 0,0 0,0 0,0 0,0 0,0 0,0 0,0 0,0 0,0 0,0 0,0 0,0 0,0 0,9-7,-9 7,0 0,0 0,0 0,0 0,0 0,0 0,0 0,0 0,0 0,0 0,0 0,0 0,6-5,-6 5,0 0,0 0,0 0,0 0,0 0,0 0,0 0,0 0,0 0,0 0,0 0,0 0,0 0,0 0,0 0,0 0,0 0,0 0,0 0,0 0,0 0,0 0,9-5,-9 5,0 0,0 0,0 0,0 0,0 0,0 0,0 0,0 0,0 0,0 0,0 0,0 0,0 0,0 0,0 0,0 0,0 0,0 0,0 0,4-3,-4 3,0 0,0 0,0 0,0 0,0 0,0 0,0 0,0 0,0 0,0 0,0 0,0 0,0 0,0 0,0 0,11-7,-11 7,0 0,0 0,0 0,0 0,0 0,9-4,-9 4,0 0,0 0,0 0,0 0,0 0,0 0,0 0,0 0,0 0,15-8,-15 8,0 0,0 0,9-6,-9 6,0 0,0 0,0 0,15-9,-9 6,-6 3,0 0,0 0,0 0,0 0,0 0,0 0,0 0,0 0,0 0,0 0,0 0,0 0,0 0,0 0,0 0,11-6,-11 6,0 0,0 0,0 0,0 0,0 0,5-3,-5 3,0 0,0 0,0 0,0 0,0 0,0 0,0 0,0 0,0 0,8-3,-8 3,0 0,0 0,5-2,-5 2,0 0,0 0,0 0,6-2,-4 0,-2 2,6-2,-2 1,-4 1,8-4,-8 4,6-4,-6 4,7-5,-1 1,-6 4,8-4,-5 2,-3 2,9-3,-4 1,-5 2,9-2,-6 1,-3 1,7-2,-5 0,-2 2,12-6,-5 2,-7 4,19-8,-8 4,-11 4,17-8,-7 5,-10 3,13-7,-6 4,-7 3,14-5,-6 1,-8 4,15-5,-8 1,-7 4,11-6,-6 3,-5 3,12-4,-12 4,7-2,-7 2,18-8,-5 3,-13 5,22-11,-11 6,-11 5,13-7,-7 4,-6 3,7-4,-4 3,-3 1,6-3,-4 2,-2 1,6-3,-4 3,-2 0,7-1,-5-1,-2 2,3-4,-3 4,2-2,-2 2,7-5,-1 3,-6 2,10-5,-5 3,-5 2,7-4,-5 3,-2 1,13-5,-5 1,-8 4,12-5,-12 5,0 0,5-4,-5 4,9-6,-4 2,-5 4,9-5,-3 2,-6 3,11-6,-5 2,-6 4,13-7,-6 2,-7 5,10-8,-7 4,-3 4,9-5,-4 1,-5 4,9-5,-4 1,-5 4,6-4,-6 4,5-2,-5 2,9-5,-4 1,-5 4,10-7,-5 5,-5 2,10-5,-4 4,-6 1,7-3,-3 0,-4 3,7-4,-7 4,5-4,-5 4,9-4,-3 1,-6 3,7-4,-5 2,-2 2,4-4,-3 2,-1 2,7-3,-3 2,-4 1,6-3,-4 2,-2 1,8-4,-3 3,-5 1,9-4,-3 1,-6 3,7-2,-7 2,3-1,-3 1,8-3,-6 1,-2 2,8-4,-2 3,-6 1,8-5,-1 3,-7 2,11-3,-5 1,-6 2,10-3,-3 1,-7 2,10-4,-3 2,-7 2,9-4,-4 3,-5 1,8-2,-8 2,2 0,-2 0,7-1,-2 1,-5 0,8-1,-4 1,-4 0,7-2,-5 1,-2 1,8-1,-2 0,-6 1,6-1,-3 0,-3 1,5 0,-3 1,-2-1,3-1,-1 1,-2 0,7-1,-7 1,5 0,-5 0,8-1,-3 0,-5 1,8-2,-3 2,-5 0,6-2,-4 1,-2 1,4-1,0 1,-4 0,9 0,-9 0,6 0,-6 0,10 0,-6 0,-4 0,9 0,-5 0,-4 0,6 1,-2-1,-4 0,6 0,-3-1,-3 1,5 0,-2 0,-3 0,7 1,-4 1,-3-2,6 3,-4-3,-2 0,6 2,-6-2,3 1,-3-1,8 2,-4-1,-4-1,9 3,-3-1,-6-2,9 2,-4 0,-5-2,6 1,-2 0,-4-1,4 3,-4-3,3 2,-3-2,6 4,-3-3,-3-1,4 4,-1-1,-3-3,3 1,-3-1,0 0,8 8,-5-4,-3-4,2 2,-1-2,-1 0,0 0,1 1,-1-1,1 2,1-2,-2 0,2 2,-2-2,1 0,-1 0,36 30,-30-24,-6-6,5 4,-5-4,0 0,11 14,-6-11,-5-3,6 7,-3-4,-3-3,5 6,-2-3,-3-3,4 6,-2-3,-2-3,1 2,0-1,-1-1,12 14,-12-14,3 5,-3-5,2 3,-2-2,0-1,1 1,0-1,-1 0,15 19,-12-14,-3-5,2 3,-1-3,-1 0,18 19,-18-19,4 5,-4-5,6 8,-4-6,-2-2,5 5,-3-2,-2-3,5 5,-2-3,-3-2,1 1,-1 0,0-1,8 11,-6-7,-2-4,3 2,-3-2,0 0,6 11,-2-6,-4-5,6 6,-6-6,2 2,-2-2,1 2,-1-2,0 0,1 1,-1 0,0-1,12 15,-8-10,-4-5,3 7,-1-5,-2-2,1 1,-1 0,0-1,7 8,-6-6,-1-2,1 4,0-2,-1-2,2 4,0-2,-2-2,4 3,-4-2,0-1,2 2,-1 1,-1-3,1 1,-2-1,1 0,1 2,1 0,-2-2,3 3,-3-3,0 2,0-2,2 2,-1-2,-1 0,1 2,1 1,-2-3,3 3,-1-1,-2-2,2 2,-1-1,-1-1,0 2,2 0,-2-2,0 2,2 0,-2-2,1 3,-1-3,0 0,1 1,-1-1,1 2,-1-2,0 1,-1-1,1 0,2 2,1-1,-3-1,2 4,-1-3,-1-1,1 3,0-2,-1-1,2 3,-2-2,0-1,2 2,-1-1,-1-1,0 1,0 0,0-1,0 3,1-1,-1-2,5 3,-2-3,-3 0,2 2,1-1,-3-1,2 3,-2-2,0-1,2 2,0-1,-2-1,5 2,-5-2,3 0,-3 0,7 3,-5-1,-2-2,6 3,-3-2,-3-1,0 0,3 2,-1 0,-2-2,2 2,-1-2,-1 0,4 0,-1 1,-3-1,6 2,-5 0,-1-2,4 1,-2 1,-2-2,3 0,0 1,-3-1,5 1,-4 1,-1-2,5 0,-5 0,1 0,-1 0,1 0,-1 0,0 0,12 5,-7-3,-5-2,7 1,-5-3,-2 2,4 0,-2 2,-2-2,4 2,-1-2,-3 0,3-1,-2 0,-1 1,4 0,-1 0,-3 0,4 1,-4-1,2-1,-2 1,4 1,1 0,-5-1,4 1,-4-1,0 0,17 4,-10-3,-7-1,9 1,-4-1,-5 0,4 0,-4 0,2-2,-2 2,4 0,0 2,-4-2,6 1,-3-1,-3 0,7 0,-4 0,-3 0,5-2,-5 1,0 1,3 0,0 1,-3-1,7 1,-3-3,-4 2,10 0,-4 0,-6 0,9-1,-9 1,4-1,-4 1,5-1,0 1,-5 0,8-1,-3 0,-5 1,9-3,-3 1,-6 2,6-2,-3 2,-3 0,6-3,-2 2,-4 1,9-3,-5 3,-4 0,8-4,-3 2,-5 2,7-4,-7 4,0 0,3 0,-3 0,5-4,-3 3,-2 1,2-3,0 3,-2 0,5-1,0 0,-5 1,9-5,-4 0,-5 5,10-5,-10 5,5-1,-5 1,10-4,-5 1,-5 3,11-6,-6 2,-5 4,10-6,-3 4,-7 2,13-6,-6 1,-7 5,14-8,-5 2,-9 6,15-9,-6 4,-9 5,13-8,-6 4,-7 4,13-7,-13 7,6-5,-6 5,10-7,-7 4,-3 3,9-8,-2 4,-7 4,9-7,-3 4,-6 3,7-4,-3 1,-4 3,3-3,-1 1,-2 2,3-4,1 1,-4 3,6-3,-2 2,-4 1,4-2,-1 0,-3 2,3-2,-1 1,-2 1,5-5,-3 2,-2 3,5-5,0 3,-5 2,7-2,-6 0,-1 2,3-3,-3 3,2 0,-2 0,5-1,0-1,-5 2,3-3,-2 0,-1 3,4-5,1 2,-5 3,5-4,-4 0,-1 4,4-4,1 3,-5 1,12-5,-2-2,-10 7,10-7,-6 3,-4 4,6-5,-6 5,5-1,-5 1,9-3,-5-1,-4 4,9-3,-2 2,-7 1,6-3,-5 2,-1 1,3-5,-1 5,-2 0,5-5,-5 5,5-2,-5 2,6-5,-3 5,-3 0,3-3,0 3,-3 0,6-2,-2 0,-4 2,3-2,-3 1,0 1,2-1,3 2,-5-1,5-1,-5 0,0 1,3-1,0 1,-3 0,4-1,-4 1,1-1,-1 1,2-2,0 1,-2 1,3-2,-1 2,-2 0,4 1,0-1,-4 0,5-1,-2-2,-3 3,4-2,0 2,-4 0,8 0,-5-2,-3 2,7-3,-1 3,-6 0,6-1,-6 1,1-1,-1 1,5 0,-2 0,-3 0,4 0,-4 1,0-1,2 1,-1-1,-1 0,1 1,-1-1,0 0,3 0,-3 0,2 0,-2 0,5 1,-4 0,-1-1,6 2,1-1,-7-1,5 2,-3 0,-2-2,2 0,0 0,-2 0,2-1,-2 1,0 0,11 4,-8-2,-3-2,3 3,-3-1,0-2,3 2,-3-2,3 1,-3-1,6 2,-4-1,-2-1,7 1,-1 2,-6-3,0 0,0 0,0 0,-2 2,2-2,0 0,6 8,-3-6,-3-2,6 4,-2-3,-4-1,2 2,-2-2,0 0,2 2,1-1,-3-1,3 2,-2 1,-1-3,3 2,2 1,-5-3,2 2,-2-2,0 0,2 1,1 1,-3-2,0 0,0 0,0 0,0 0,4 4,-1-3,-3-1,2 2,-2-2,0 0,7 7,-7-6,0-1,2 2,-1-1,-1-1,2 1,-2-1,0 0,11 5,-7-5,-4 0,0 0,0 0,0 0,-4 0,4 0,0 0,17 15,-13-10,-4-5,6 4,-6-4,2 1,-2-1,1 3,0-1,-1-2,4 3,-1-2,-3-1,5 3,-3 0,-2-3,1 2,-1-1,0-1,0 0,0 0,0 0,0 0,1 1,-1-1,7 6,-3-4,-4-2,3 3,-3-3,-1 1,1-1,1 0,1-1,-2 1,0 0,0 0,0 0,0 6,3-4,-3-2,3 2,-2 0,-1-2,1 3,-1-3,1 2,-1-2,3 1,-2-1,-1 0,1 1,1 0,-2-1,2 1,0-1,-2 0,0 1,0 1,0-2,1 2,2-1,-3-1,4 1,-3-1,-1 0,0 1,-1 0,1-1,2 2,-2-2,3 0,-3 0,1 0,0 1,-1-1,2 1,0-1,-2 0,1 2,-1-1,0-1,1 2,-1 1,0-3,3 2,-1-3,-2 1,3-1,-3 1,0 0,0 0,0 0,0 0,-1 5,1-5,3 1,-3-1,2 0,0 1,-2-1,-1 0,0 1,1-1,1 2,1-1,-2-1,5 1,-3-2,-2 1,0 0,0 0,0 0,0 0,0 4,4-4,-4 0,2 2,-2-1,0-1,0 2,3-2,-3 0,0 0,0 0,0 0,1 4,3-4,-4 0,5 0,-3 2,-2-2,2 3,0-2,-2-1,5 2,-5-2,3 0,-3 0,2 0,-2 0,0 0,3 2,-3-2,0 0,2 1,1 0,-3-1,3 1,-2-2,-1 1,3 0,1 1,-4-1,4 0,-2 2,-2-2,3 0,0 0,-3 0,4 0,-2 0,-2 0,2 1,1 0,-3-1,5 1,-2-1,-3 0,0 0,0 0,0 0,5 2,0-2,-5 0,6 1,-6-1,3-1,-3 1,5-1,1-1,-6 2,3-1,-3 1,0 0,14 7,-9-5,-5-2,4 1,-4-1,0 0,22 5,-15-4,-7-1,10 1,-4 0,-6-1,3 0,-3 0,0 0,19 6,-19-6,6 2,-6-2,9 1,-5 0,-4-1,10 0,-4 1,-6-1,12-1,-6 0,-6 1,8 1,-5 1,-3-2,2 1,-2-1,0 0,16 3,-11-3,-5 0,9 0,-4 1,-5-1,7 0,-2 0,-5 0,5 1,-3 0,-2-1,4 4,-1-1,-3-3,5 1,-2 0,-3-1,1 0,-1 0,0 0,14 3,-14-3,3 1,-3-1,5 1,-3-1,-2 0,5 0,-1 0,-4 0,6 1,-1 0,-5-1,6 1,-5-1,-1 0,2 2,-1-1,-1-1,2 2,0 0,-2-2,6 1,-2-1,-4 0,6 0,-6 0,2-1,-2 1,1 0,-1 0,0 0,12 5,-9-4,-3-1,3 1,-1 1,-2-2,3 2,0-2,-3 0,1 1,-1-1,0 0,0 0,8 5,-6-5,-2 0,3 1,-1 1,-2-2,4 0,-2 0,-2 0,2 0,-1 0,-1 0,14 5,-9-3,-5-2,3 3,-2-1,-1-2,2 2,2-1,-4-1,4 0,-4 0,2 2,-2-2,3 0,-1 1,-2-1,1 0,-1 0,0 0,4 2,0-2,-4 0,0 0,0 0,0 0,0 9,1-9,-1 0,3 1,-1 1,-2-2,3 0,-3 0,0 0,5 0,-3 0,-2 0,1 0,-1 0,0 0,3 3,0-2,-3-1,4 1,-2-1,-2 0,1 0,-2-1,1 1,-1 0,1 0,1 0,-1 0,8 3,-4-1,-4-2,2 2,-2-1,0-1,0 0,0 0,0 0,4 5,1-5,-5 0,5 0,-5 0,0 0,0 0,1 3,-1-1,0-2,2 2,0-1,-2-1,0 0,0 0,0 0,4 6,1-5,-5-1,4 2,-4-2,2 0,-2 0,1 1,1-1,-2 0,3 2,-1 0,-2-2,5 3,-2-2,-3-1,1 1,0-1,-1 0,4 1,-1-1,-3 0,4 0,-2 0,-2 0,0 0,0 0,0 0,0 0,0 0,0 0,0 0,2 8,0-8,-2 0,4 1,-4-1,0 0,2 2,-2 0,0-2,5 2,-1-1,-4-1,3 1,-2-1,-1 0,0 0,0 0,0 0,-1 6,3-5,-2-1,5 0,-2 0,-3 0,2 0,-4 1,2-1,2 1,1 1,-3-2,5 2,-4-2,-1 0,2 2,-4-1,2-1,0 1,0-1,2 1,-2-1,0 0,0 1,0-1,3 3,-3-3,0 0,10 6,-6-5,-4-1,0 0,0 0,0 0,2 5,-1-4,-1-1,3 2,0-1,-3-1,3 3,-1-2,-2-1,2 2,-2-2,0 0,0 0,0 1,1-1,-1 0,9 5,-7-3,-2-2,4 2,-3-1,-1-1,1 0,-1 0,0 0,0 0,0 0,0 0,0 0,5 7,-6-5,1-2,1 3,1-1,-2-2,5 2,0-2,-5 0,7 1,-5 1,-2-2,2 2,0 0,-2-2,2 1,1 1,-3-2,5 1,-4 1,-1-2,2 0,-2 0,1 2,-1-2,0 0,1 0,-1 0,1 1,-1 0,0-1,15 14,-8-11,-7-3,7 3,-6-1,-1-2,2 1,-1-1,-1 0,0 1,2-1,-2 0,1 1,1-1,-2 0,3 3,-3-3,0 0,0 0,4 2,-3-1,-1-1,4 3,3 2,-7-5,9 6,4 1,-13-7,6 5,6 1,-12-6,5 5,-5-5,7 4,-7-4,6 5,1 0,-7-5,8 5,2 2,-10-7,9 6,3 1,-12-7,7 5,3 1,-10-6,6 4,4 3,-10-7,6 4,2 2,-8-6,7 4,2 2,-9-6,8 4,-8-4,11 8,-11-8,7 4,0-1,-7-3,6 4,-1 1,-5-5,6 4,1 0,-7-4,4 3,0 0,-4-3,57 37,-44-31,-13-6,0 0,7 4,-7-4,0 0,15 7,-10-4,-5-3,4 4,-3-4,-1 0,4 1,0 0,-4-1,2 3,-2-2,0-1,3 2,1-2,-4 0,6 0,-4 2,-2-2,5 1,-5-1,5 2,-5-2,7 0,-4 1,-3-1,6-1,-1-1,-5 2,5-1,-3 1,-2 0,2 0,-2 1,0-1,3 0,-1 0,-2 0,5 0,-2-1,-3 1,3 1,-2 0,-1-1,9-2,-9 2,7-1,-7 1,1 0,-1 0,0 0,10 1,-5-2,-5 1,6-1,-2 2,-4-1,6-1,-2 0,-4 1,5-1,-5 1,2 2,-2-2,5 0,-2-1,-3 1,6 0,-2 1,-4-1,10-2,-2 1,-8 1,7 0,-5 0,-2 0,5 3,-2-3,-3 0,6 1,-1-2,-5 1,5 0,-3 0,-2 0,2 1,-2-1,1 0,-1 0,4-1,1 1,-5 0,5-2,-4 2,-1 0,3 0,-1 1,-2-1,3 0,-1-1,-2 1,3 1,-1 0,-2-1,5 1,-3 0,-2-1,3 0,-1 0,-2 0,3 0,1 0,-4 0,4 0,-2 0,-2 0,3 0,-3 0,0 0,1 0,-1 0,0 0,2-1,0 0,-2 1,3 0,-3 0,0 0,0 0,2 0,0 0,-2 0,2 0,-1 0,-1 0,2 0,1 0,-3 0,4-2,-2 1,-2 1,1-2,-1 2,0 0,0 0,3 0,2 0,-5 0,4 0,-2 0,-2 0,0-2,1 1,-1 1,2-2,1 1,-3 1,0 0,0 0,0 0,0 0,4 3,-3-5,-1 2,3-1,-2 0,-1 1,0 0,0 0,0 0,-2 2,4 0,-2-2,3 0,-2 0,-1 0,2-2,0 0,-2 2,0 0,1 0,-1 0,4 0,-4 0,4 0,-4 0,3-2,-3 2,0 0,2 0,1-1,-3 1,4 0,-1 0,-3 0,3-2,-1 1,-2 1,3-1,-2 1,-1 0,4 0,-1-1,-3 1,6 0,-3-2,-3 2,5 0,-5-1,0 1,5-3,0 2,-5 1,5-3,-1 2,-4 1,6-2,-3 0,-3 2,5-3,-3 2,-2 1,3-2,-3 2,1-2,-1 2,1-1,0 1,-1 0,9-3,-5 0,-4 3,5-3,-3 2,-2 1,2 0,-1 0,-1 0,2 0,-1 0,-1 0,4-2,0 0,-4 2,6-4,-1 2,-5 2,7-3,-7 3,3-1,-3 1,7-3,-3 0,-4 3,4-3,-3 2,-1 1,6-3,-3 1,-3 2,7-4,-5 2,-2 2,7-5,-2 3,-5 2,7-5,-2 2,-5 3,6-5,-3 3,-3 2,5-5,0 2,-5 3,7-6,-2 2,-5 4,9-5,-4 2,-5 3,9-8,-3 3,-6 5,11-10,-4 5,-7 5,12-9,-12 9,4-4,-4 4,10-9,-3 4,-7 5,11-8,-5 4,-6 4,11-9,-4 3,-7 6,9-10,-3 5,-6 5,9-8,-2 2,-7 6,9-9,-6 4,-3 5,6-7,-1 4,-5 3,5-5,-5 5,3-2,-3 2,4-7,-3 1,-1 6,8-9,-3 2,-5 7,9-10,-3 5,-6 5,9-7,-5 3,-4 4,8-7,-8 7,4-5,-4 5,7-10,-4 5,-3 5,8-12,-2 7,-6 5,9-10,-6 5,-3 5,10-10,-6 5,-4 5,12-10,-8 3,-4 7,10-12,-5 5,-5 7,9-10,-2 4,-7 6,9-9,-9 9,5-7,-5 7,11-11,-3 4,-8 7,11-12,-5 4,-6 8,7-11,-4 5,-3 6,7-8,-2 4,-5 4,9-8,-5 3,-4 5,6-9,-2 4,-4 5,5-9,-3 5,-2 4,6-10,-6 10,5-5,-5 5,9-11,-3 5,-6 6,10-12,-4 4,-6 8,10-12,-6 5,-4 7,10-11,-4 5,-6 6,10-9,-10 9,4-7,-4 7,8-8,-5 4,-3 4,5-8,-2 3,-3 5,6-9,-1 4,-5 5,6-8,0 3,-6 5,7-7,-5 4,-2 3,5-6,-2 3,-3 3,6-6,-2 2,-4 4,6-8,-6 8,4-5,-4 5,7-8,-2 4,-5 4,6-5,-4 1,-2 4,5-4,-2 1,-3 3,8-6,-4 3,-4 3,7-7,-3 4,-4 3,6-4,-2 1,-4 3,7-3,-4 0,-3 3,5-5,-1 4,-4 1,5-5,-3 2,-2 3,4-5,-1 3,-3 2,6-3,-2 1,-4 2,5-3,-1 2,-4 1,5-2,-5 2,1-2,-1 2,5-2,1 1,-6 1,7-1,-4 1,-3 0,4-1,0 0,-4 1,8-1,-5 0,-3 1,9-2,-5 1,-4 1,5-2,-3 1,-2 1,6-1,-2 0,-4 1,4-1,-4 1,2 0,-2 0,2 0,-2 0,0 0,12 2,-9-2,-3 0,7 0,-2 0,-5 0,5 1,-3-1,-2 0,4 1,-2-1,-2 0,0 0,4 1,-1-1,-3 0,4 2,-1-1,-3-1,3 1,-1 0,-2-1,4 1,-3-1,-1 0,1 0,-1 1,0-1,1 0,-1 0,0 0,15 6,-10-4,-5-2,5 2,-3 0,-2-2,5 2,-2-1,-3-1,3 0,-3 0,1 0,-1 0,14 7,-8-5,-6-2,4 2,-4-2,0 0,1 0,0 1,-1-1,0 1,1-1,-1 0,3 1,-2 0,-1-1,3 2,-2-1,-1-1,4 1,-2 0,-2-1,5 3,-5-3,6 5,-6-5,6 2,0 3,-6-5,6 5,1 0,-7-5,8 5,0 1,-8-6,6 4,-1 0,-5-4,6 5,3 2,-9-7,6 5,-1-1,-5-4,6 7,2 1,-8-8,7 6,-7-6,6 6,-6-6,4 4,1 1,-5-5,4 4,-1 0,-3-4,5 5,-1 0,-4-5,5 5,-1 1,-4-6,5 8,-5-8,10 11,-10-11,6 8,3 2,-9-10,4 4,-3-3,-1-1,3 4,0 0,-3-4,3 5,1 0,-4-5,3 5,1 1,-4-6,3 6,2 1,-5-7,4 6,1 2,-5-8,4 7,-4-7,8 10,-8-10,4 6,1 2,-5-8,5 8,3 3,-8-11,5 6,1 2,-6-8,3 5,0 0,-3-5,4 4,0 1,-4-5,3 5,2 2,-5-7,3 6,3 2,-6-8,4 6,1 0,-5-6,4 7,2 2,-6-9,6 7,-1 2,-5-9,7 8,1 3,-8-11,6 8,2 2,-8-10,4 5,-4-5,3 5,-3-5,5 5,-1 2,-4-7,3 5,1 2,-4-7,5 6,1 1,-6-7,4 7,2 1,-6-8,7 7,0 2,-7-9,7 7,0 1,-7-8,5 6,0 1,-5-7,6 7,-6-7,10 10,-10-10,5 7,4 1,-9-8,6 7,-1-2,-5-5,6 5,-1 1,-5-6,4 4,2 1,-6-5,5 5,0 0,-5-5,6 5,1 2,-7-7,4 4,2 0,-6-4,4 3,-4-3,5 4,-5-4,6 4,2 2,-8-6,4 4,-1-2,-3-2,5 3,0 0,-5-3,6 5,4 0,-10-5,5 3,-2 0,-3-3,6 3,0 1,-6-4,6 4,2 0,-8-4,4 3,-4-3,4 2,-4-2,59 32,-49-24,-10-8,7 3,-7-3,0 0,1 0,-1 0,0 0,16 10,-11-8,-5-2,4 3,-2-3,-2 0,5 2,-3-1,-2-1,1 1,-1-1,0 0,11 5,-11-5,3 1,-3-1,4 2,-2-2,-2 0,2 2,-1-2,-1 0,1 0,-1 1,0-1,10 3,-6-2,-4-1,5 2,-5-2,3 1,-3-1,3 1,-1 0,-2-1,3 1,-3-1,0 0,3 1,-3-1,3 1,-3-1,2 1,-2-1,0 0,9 4,-9-4,0 0,1 0,-1 0,0 0,8 3,-5-2,-3-1,4 2,-4-2,1 1,-1-1,2 1,2-1,-4 0,5 2,-3-1,-2-1,4 2,-2-2,-2 0,4 1,-1 0,-3-1,4 1,-2-1,-2 0,2 0,0 1,-2-1,4 0,-3 1,-1-1,3 1,-3-1,0 0,0 0,0-1,0 1,0 0,7 2,-7-3,0 1,2-1,-1 1,-1 0,2 0,0 0,-2 0,0 0,0 0,0 0,0 0,0 0,0 0,0 0,0-1,0 1,-4-1,4 1,-3 0,3 0,-2 0,2 0,0 0,0 1,-3-2,3 1,-2 0,1-1,1 1</inkml:trace>
</inkml:ink>
</file>

<file path=ppt/ink/ink7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4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-902 1779,'0'0,"0"0,0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9,1-31,0 14,1 1,-1-15,1 12,0 3,-1-15,11 103,-9-82,-2-21,2 13,-2-12,0-1,0 1,1 0,-1-1,2 3,-1-2,-1-1,28 43,-28-43,7 9,-7-9,10 10,-3-7,-7-3,9 4,-3-2,-6-2,10 0,-5-3,-5 3,7-1,-3-1,-4 2,7-3,-5 3,-2 0,5-1,-3 1,-2 0,7-3,-3 0,-4 3,4-4,-4 4,0-3,0 3,2-6,0 4,-2 2,3-5,-2 2,-1 3,1-2,0 1,-1 1,3 0,0 0,-3 0,5-2,-2 0,-3 2,10-6,-4 3,-6 3,9-6,-3 2,-6 4,11-9,-5 4,-6 5,11-9,-6 4,-5 5,10-10,-2 5,-8 5,14-8,-6 4,-8 4,9-6,-5 2,-4 4,4-2,-4 2,0-1,0 1,0 0,0 0,0 0,-10 5,9-4,1-1,0 0,0 1,0-1,-9 4,6-5,3 1</inkml:trace>
  <inkml:trace contextRef="#ctx0" brushRef="#br0" timeOffset="1">-876 1900,'0'0,"0"0,0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0,-1 2,1-2,0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0,9-3,-9 3,0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0,5 1,-5-1,0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0,4-1,-4 1,0 0,0 0,0 0,0 0,0 0,0 0,0 0,0 0,0 0,0 0,0 0,0 0,0 0,0 0,4 0,-4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0,4-1,-4 1,0 0,0 0,0 0,0 0,0 0,0 0,0 0,0 0,0 0,0 0,0 0,0 0,0 0,0 0,0 0,0 0,0 0,1-2,-1 2,0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1,-6-1,0 0,0 0,0 0,0 0,0 0,6-1,-6 1,0 0,0 0,0 0,0 0,0 0,0 0,0 0,0 0,0 0,4 0,-4 0,0 0,0 0,1 0,-1 0,0 0,0 0,0 0,25 1,-18-1,-7 0,0 0,0 0,0 0,0 0,0 0,0 0,0 0,13 1,-13-1,0 0,7 3,-7-3,0 0,12 1,-7-1,-5 0,6-1,-3 0,-3 1,4-1,-1 2,-3-1,5 2,-4-2,-1 0,1 1,-1-1,-1-1,1 1,-1 0,2 0,-1 0,0 1,-1-1,1 0,-3-1,1 1,2 0,-1-1,2 0,-1 1,-2-2,0 1,2 1,-2 0,3 1,-1-1</inkml:trace>
</inkml:ink>
</file>

<file path=ppt/ink/ink7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7:19.34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0,-3-1 0,-1-7 0,-3-2 0,-2-5 0,-5-5 1,-3-7-2,-13-6-3,26-2-31,-26 2-2,-5-13-1,5 13-1</inkml:trace>
</inkml:ink>
</file>

<file path=ppt/ink/ink7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47"/>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-3839-927,'0'0,"0"0,0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2,0-2,0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0,1-1,-1 1,0 0,0 0,0 0,0 0,0 0,0 0,0 0,0 0,0 0,0 0,0 0,0 0,0 0,0 0,0 0,0 0,0 0,0 0,0 0,0 0,0 0,0 0,0 0,0 0,4-2,-4 2,0 0,0 0,0 0,0 0,0 0,0 0,0 0,0 0,0 0,0 0,0 0,0 0,0 0,0 0,0 0,0 0,0 0,0 0,0 0,1-3,-1 3,0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21,6-15,-6 15,0 0,0 0,0 0,13-23,-13 23,0 0,9-13,-9 13,0 0,16-24,-8 7,-8 17,15-24,-6 13,-9 11,14-22,-8 7,-6 15,12-24,-12 24,8-12,-8 12,10-16,-6 9,-4 7,6-9,-6 5,0 4,3-6,-1 2,-2 4,5-6,-2 1,-3 5,7-10,-3 5,-4 5,8-7,0 4,-8 3,11-7,-6 0,-5 7,12-12,-12 12,8-9,-8 9,16-12,-7 4,-9 8,11-12,-5 7,-6 5,8-10,-4 8,-4 2,7-6,-4 3,-3 3,6-7,-4 2,-2 5,8-12,-2 3,-6 9,9-13,-4 4,-5 9,8-12,-8 12,4-4,-4 4,8-9,-6 4,-2 5,8-12,-1 5,-7 7,18-17,-7 6,-11 11,20-17,-10 9,-10 8,16-13,-8 6,-8 7,12-15,-7 5,-5 10,12-16,-4 7,-8 9,14-16,-14 16,9-11,-9 11,16-18,-4 6,-12 12,18-17,-7 8,-11 9,22-18,-9 6,-13 12,24-23,-11 10,-13 13,23-21,-10 10,-13 11,0 0,21-17,-10 9,-11 8,15-14,-7 6,-8 8,11-11,-6 4,-5 7,12-11,-4 4,-8 7,16-11,-8 6,-8 5,13-9,-6 3,-7 6,14-12,-4 4,-10 8,16-14,-16 14,10-8,-10 8,11-12,-5 8,-6 4,8-7,-6 4,-2 3,6-5,-4 2,-2 3,8-3,-4 0,-4 3,11-5,-6 1,-5 4,13-8,-4 3,-9 5,13-8,-8 4,-5 4,11-7,-11 7,7-2,-7 2,10-8,-6 4,-4 4,8-7,-3 5,-5 2,9-5,-3 1,-6 4,10-6,-5 0,-5 6,9-8,-2 5,-7 3,11-7,-5 4,-6 3,11-8,-5 4,-6 4,15-10,-15 10,11-6,-11 6,17-8,-5 4,-12 4,17-9,-8 3,-9 6,14-8,-5 4,-9 4,14-7,-7 4,-7 3,11-6,-4 3,-7 3,11-3,-6 2,-5 1,12-2,-6 0,-6 2,13-2,-13 2,0 0,7 0,-7 0,11 0,-6 0,-5 0,9 1,-4 1,-5-2,8 2,-5 2,-3-4,5 2,-3-1,-2-1,4 3,-1-2,-3-1,5 5,-2-2,-3-3,5 4,-3-1,-2-3,3 3,-3-3,1 3,-1-3,5 5,-2-1,-3-4,6 6,-3-1,-3-5,5 7,-3-3,-2-4,0 0,0 0,0 0,1 3,-1-2,0-1,0 0,2 2,-1 0,-1-2,1 3,0-1,-1-2,2 5,0-1,-2-4,5 10,0 3,-5-13,7 13,2 5,-9-18,6 14,2 2,-8-16,6 12,2 4,-8-16,6 12,-6-12,8 17,-8-17,6 13,-1 4,-5-17,5 10,0 2,-5-12,4 9,1 3,-5-12,3 9,1 2,-4-11,2 9,2 4,-4-13,3 8,-1 2,-2-10,4 12,1 6,-5-18,4 11,-4-11,5 14,-5-14,5 12,2 3,-7-15,5 11,2 5,-7-16,7 14,1 2,-8-16,5 14,3 2,-8-16,6 11,-6-11,8 16,-8-16,6 11,2 4,-8-15,6 9,1 2,-7-11,5 8,1 2,-6-10,6 8,2 4,-8-12,5 8,1 1,-6-9,6 8,1 3,-7-11,6 8,0-1,-6-7,7 9,6 7,-13-16,52 65,-41-52,-11-13,15 14,-15-14,6 3,-6-3,6 2,-6-2,0 0,1 0,-1 3,0-3,3 1,-3-2,0 1,4-3,-2 2,-2 1,5 0,-1 0,-4 0,4-1,-3-2,-1 3,3-4,-2 3,-1 1,3-1,-3 1,1-2,-1 2,0-3,2 1,-2 2,6-4,-1 1,-5 3,7-6,-7 3,0 3,1-7,1 4,-2 3,1-4,-1 1,0 3,0-3,0 2,0 1,3-2,-2-1,-1 3,2-5,-2 5,2-3,-2 3,3-6,-2 2,-1 4,3-5,1 2,-4 3,5-7,-2 1,-3 6,9-13,-2 4,-7 9,12-15,-12 15,6-9,-6 9,11-15,-6 8,-5 7,6-9,-5 6,-1 3,4-6,0 3,-4 3,2-7,-2 2,0 5,3-8,0 5,-3 3,5-8,-2 5,-3 3,4-5,-3 2,-1 3,3-4,-3 4,0-3,0 3,1-5,1 0,-2 5,2-7,0 3,-2 4,4-6,-2 3,-2 3,3-4,0 1,-3 3,2-8,-1 2,-1 6,2-10,0 6,-2 4,2-8,-1 4,-1 4,2-9,-2 4,0 5,5-9,2 4,-7 5,6-8,-4 2,-2 6,1-9,-3 4,2 5,4-11,0 5,-4 6,6-13,-6 13,2-7,-2 7,3-12,-2 6,-1 6,5-11,-3 5,-2 6,7-15,-3 4,-4 11,10-20,-3 8,-7 12,11-19,-5 11,-6 8,5-13,-7 7,2 6,1-9,2 6,-3 3,3-2,-3 2,3 0,-3 0,4-1,-2-2,-2 3,6-5,-1 1,-5 4,7-6,-3 4,-4 2,5-1,-2 2,-3-1,5 2,-5-2,1-1,-1 1,3 2,-3 1,0-3,2 2,0-1,-2-1,1 0,0 1,-1-1,7 10,-6-6,-1-4,2 4,-2-3,0-1,3 4,-1-1,-2-3,6 5,-3-3,-3-2,3 5,-3-5,2 4,-2-4,1 3,-1-3,0 0,1 2,0-2,-1 0,2 2,-2-1,0-1,2 2,-1 0,-1-2,2 3,-1-2,-1-1,3 4,-2-2,-1-2,3 5,3 4,-6-9,7 10,3 5,-10-15,8 10,1 2,-9-12,6 9,1 1,-7-10,6 8,0 3,-6-11,6 10,2 3,-8-13,6 10,-6-10,7 13,-7-13,5 8,1 3,-6-11,6 9,0 1,-6-10,4 7,0 1,-4-8,4 8,0 2,-4-10,6 9,0 2,-6-11,41 70,-33-56,-8-14,1 1,0 0,-1-1,1 1,-1-1,0 1,0-1,2 3,-2-2,0-1,2 3,-1-2,-1-1,33 53,-25-41,-8-12,9 14,-5-10,-4-4,7 6,-3-4,-4-2,7 4,-4-1,-3-3,5 6,-3-1,-2-5,7 4,-1-3,-6-1,9 3,-5-2,-4-1,7 5,-3-4,-4-1,5 3,-2-2,-3-1,5-1,1 1,-6 0,7 0,-7 0,4 1,-4-1,8 0,-5-2,-3 2,8-3,-1 0,-7 3,8-5,-6 1,-2 4,2-6,-2 4,0 2,5-2,1 0,-6 2,9-3,-6-1,-3 4,13-10,-2 3,-11 7,17-13,-17 13,0 0,10-9,-10 9,18-15,-8 6,-10 9,17-17,-8 8,-9 9,20-19,-6 5,-14 14,24-22,-10 9,-14 13,19-22,-19 22,9-14,-9 14,12-20,-4 8,-8 12,14-18,-5 9,-9 9,13-15,-7 6,-6 9,10-14,-2 6,-8 8,12-15,-4 6,-8 9,9-14,-6 5,-3 9,7-16,-3 5,-4 11,11-21,-2 7,-9 14,13-21,-4 12,-9 9,12-14,-4 6,-8 8,10-13,-5 4,-5 9,9-14,-1 7,-8 7,11-10,-6 6,-5 4,8-7,-4 4,-4 3,7-4,-5 1,-2 3,4-3,-3 0,-1 3,5-6,-1 0,-4 6,7-8,-7 8,6-3,-6 3,8-7,-5 4,-3 3,5-6,-1 4,-4 2,4-5,-3 3,-1 2,7-3,-2 0,-5 3,9-6,-3 2,-6 4,10-5,-4 2,-6 3,8-5,-4 4,-4 1,6-3,-6 3,5-1,-5 1,13-4,-4 0,-9 4,16-6,-8 3,-8 3,17-6,-7 4,-10 2,15-6,-7 5,-8 1,15-4,-15 4,10-1,-10 1,15-2,-8 0,-7 2,13-2,-5-1,-8 3,12 0,-3 0,-9 0,16 0,-5 0,-11 0,15 0,-15 0,6 1,-6-1,4 0,-4 0,0 0,3 1,-2 0,-1-1,3 1,-3-1,1 0,-1 0,5 2,-1-1,-4-1,12 5,3 0,-15-5,11 4,0 1,-11-5,10 4,2 2,-12-6,10 5,2 0,-12-5,9 5,1 0,-10-5,8 5,4 1,-12-6,9 5,1 0,-10-5,69 41,-55-33,-14-8,8 6,-8-6,0 0,1 1,0-1,-1 0,3 2,-3-1,0-1,35 29,-35-29,8 8,-8-8,0 1,1 0,-1-1,0 0,1 2,-1-2,3 3,-3-3,0 0,2 3,-1-1,-1-2,3 4,-1-3,-2-1,2 5,9 10,-11-15,6 6,-3-1,-3-5,9 13,-9-13,0 0,13 18,-13-18,8 13,3 2,-11-15,9 13,4 2,-13-15,7 12,1 0,-8-12,5 9,2 1,-7-10,5 8,2 5,-7-13,3 8,0-2,-3-6,5 9,0 2,-5-11,4 8,0 2,-4-10,4 7,1 3,-5-10,4 9,1 4,-5-13,3 8,1-1,-4-7,3 10,4 2,-7-12,4 9,-4-9,5 10,-5-10,4 10,3 3,-7-13,4 7,0-1,-4-6,4 8,1 3,-5-11,6 7,0 2,-6-9,42 67,-35-52,-7-15,3 7,-3-6,0-1,16 19,-11-13,-5-6,1 0,-1 0,0 0,0 0,8 15,-5-11,-3-4,0 0,0 1,0-1,7 14,-5-11,-2-3,5 4,-4-2,-1-2,3 3,-3-3,1 2,-1-2,0 2,1-2,-1 0,2 2,-1 0,-1-2,4 1,-3-4,-1 3,0 0,0 0,0 0,-7 1,7 0,0-1,1-1,-1-1,0 2,0-1,-1 1,1 0,-2 0,2 0,1 1,-1-1,3-1,0-2,-3 3,0 0,0 0,0 0,-8 0,9-1,-1 1,0 0,0 0,0 0,-8 4,8-4,0 0,0-1,0 0,0 1,0 0,-3 0,3 0,-4-1,3-1,1 2,-1 0,2 0,-1 0,8 4,-7-3,-1-1,2 1,-3 0,1-1,-2 1,1-1,1 0,-2-2,2 2,-1-1</inkml:trace>
</inkml:ink>
</file>

<file path=ppt/ink/ink7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48"/>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-3954 309,'0'0,"0"0,0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0,8-7,-8 7,0 0,0 0,0 0,0 0,0 0,13-11,-13 11,8-7,-8 7,0 0,0 0,16-10,-16 10,12-5,-12 5,17-9,-7 1,-10 8,15-13,-8 4,-7 9,14-15,-5 6,-9 9,12-10,-4 6,-8 4,10-6,-5 3,-5 3,11-6,-11 6,0 0,8-3,-8 3,13-7,-5 4,-8 3,15-8,-6 4,-9 4,14-8,-5 2,-9 6,14-8,-5 5,-9 3,15-5,-15 5,8-3,-8 3,14-7,-5 0,-9 7,17-11,-7 6,-10 5,16-6,-7 3,-9 3,12-5,-6 1,-6 4,12-7,-5 2,-7 5,15-7,-6 3,-9 4,13-4,-6 1,-7 3,12-5,-12 5,8-3,-8 3,14-7,-7 1,-7 6,16-9,-5 4,-11 5,19-8,-7 3,-12 5,18-10,-9 1,-9 9,22-14,-6 7,-16 7,26-13,-13 4,-13 9,22-15,-8 7,-14 8,19-10,-9 5,-10 5,18-7,-8 2,-10 5,20-8,-6 2,-14 6,26-11,-8 2,-18 9,26-15,-12 6,-14 9,26-14,-26 14,15-7,-15 7,25-11,-12 6,-13 5,22-9,-11 3,-11 6,19-7,-7 3,-12 4,22-7,-9 2,-13 5,20-9,-8 5,-12 4,21-5,-9 4,-12 1,18-4,-11 0,-7 4,15-8,-15 8,10-3,-10 3,6-2,-5 2,-1 0,43-1,-28-3,-15 4,25-5,-9 1,-16 4,20-4,-12 2,-8 2,13 0,-5 0,-8 0,0 0,5 0,-5 0,0 0,23 5,-13-3,-10-2,12 1,-7-3,-5 2,6-1,-3 2,-3-1,7 1,-3-1,-4 0,7 0,-5 1,-2-1,4 2,-1-2,-3 0,4 0,-4 0,3 0,-3 0,5 2,-1 0,-4-2,6 2,-3-1,-3-1,7 3,-3-1,-4-2,8 3,-6-1,-2-2,6 3,-4-3,-2 0,5 3,-1-1,-4-2,6 5,-2-3,-4-2,8 4,-8-4,5 2,-5-2,3 1,-3 0,0-1,19 10,-14-6,-5-4,5 2,-5-2,0 0,12 10,-6-5,-6-5,2 3,-2-3,1 0,-1 0,1 1,-1-1,0 0,1 1,0-1,-1 0,23 21,-17-18,-6-3,6 6,-3-4,-3-2,0 2,0-1,0-1,12 9,-8-4,-4-5,3 2,-3-2,0 0,13 10,-7-5,-6-5,6 6,-4-3,-2-3,4 6,-4-6,4 3,-4-3,3 3,-3-3,0 0,18 17,-13-11,-5-6,8 8,-5-4,-3-4,2 4,-1-4,-1 0,1 1,0-1,-1 0,27 24,-21-17,-6-7,5 4,-5-3,0-1,15 16,-15-16,5 6,-5-6,9 8,-6-6,-3-2,5 6,-3-4,-2-2,6 6,-2-3,-4-3,2 2,-2-2,0 0,2 1,-2-1,0 0,17 21,-12-16,-5-5,7 8,-4-5,-3-3,1 2,-1-2,1 1,-1-1,13 14,-8-10,-5-4,5 7,-1-4,-4-3,5 6,-2-2,-3-4,3 2,-2-1,-1-1,14 19,-14-19,4 5,-4-5,5 9,-2-6,-3-3,4 8,-2-3,-2-5,3 3,-3-3,0 0,8 14,-6-10,-2-4,3 8,-1-5,-2-3,2 4,-2-4,0 0,12 16,-8-11,-4-5,1 4,-1-4,1 0,-1 0,5 11,-2-6,-3-5,4 5,-3-2,-1-3,1 2,-1-2,0 0,9 14,-6-9,-3-5,4 6,-1-3,-3-3,0 0,3 7,-2-2,-1-5,3 6,0-1,-3-5,2 2,-2-2,0 0,9 10,-7-7,-2-3,2 4,-2-3,0-1,3 1,-2 0,-1-1,2 0,-2-1,0 1,0 0,0 0,0 1,0-1,2 2,1-1,-3-1,4 0,-1 0,-3 0,3 2,-1-1,-2-1,3 2,-1 0,-2-2,6 2,-4-1,-2-1,7 2,-2 1,-5-3,4 2,-3-2,-1 0,4 3,-4-3,0 0,4 2,-4-2,7 2,-3-1,-4-1,8 0,-4 0,-4 0,8 0,-3-1,-5 1,9-1,-3 2,-6-1,11-1,-4 1,-7 0,14-3,-6 0,-8 3,13-2,-7 2,-6 0,9-1,-5-1,-4 2,7-2,-2 2,-5 0,9-1,-2-2,-7 3,8-2,-4 1,-4 1,11 0,-2 0,-9 0,13-2,-13 2,8-1,-8 1,15-4,-7 3,-8 1,9-5,-6 2,-3 3,3-2,-2 2,-1 0,20-2,-13-1,-7 3,13-3,-5 1,-8 2,12-2,-7 0,-5 2,9-2,-4 0,-5 2,9-3,-9 3,8-1,-8 1,9-4,-5-1,-4 5,9-6,-3 2,-6 4,12-5,-5 1,-7 4,12-8,-5 1,-7 7,9-11,-9 11,4-6,-4 6,7-10,-4 5,-3 5,5-7,-3 4,-2 3,5-6,-1 2,-4 4,11-10,-3 3,-8 7,13-10,-6 5,-7 5,9-8,-4 4,-5 4,9-8,-3 4,-6 4,9-8,-9 8,2-6,-2 6,5-8,-2 3,-3 5,8-11,0 3,-8 8,12-13,-4 7,-8 6,11-11,-6 7,-5 4,11-7,-4 3,-7 4,9-6,-4 2,-5 4,9-7,-1 2,-8 5,14-12,-14 12,9-8,-9 8,12-13,-8 6,-4 7,7-9,-4 7,-3 2,8-7,-2 4,-6 3,10-8,-5 3,-5 5,9-6,-9 6,6-4,-6 4,9-5,-5 3,-4 2,7-4,-3 2,-4 2,7-5,-3 2,-4 3,10-4,-3 2,-7 2,8-4,-5 2,-3 2,5-3,-1 2,-4 1,3-1,-3 1,0 0,3-1,-3 1,3-1,-3 1,5-1,-1 1,-4 0,5 0,-2 0,-3 0,4 0,0 1,-4-1,5 1,-2-1,-3 0,5 1,-2 1,-3-2,5 1,-2 0,-3-1,4 2,-2-2,-2 0,3 1,0-1,-3 0,4 0,-2 0,-2 0,5 0,-3 1,-2-1,5 1,-2 0,-3-1,7 3,-4 0,-3-3,6 4,-2-2,-4-2,3 1,-3-1,0 0,16 6,-11-4,-5-2,3 1,-3-1,0 0,15 6,-10-3,-5-3,11 4,-4-2,-7-2,10 4,-7-3,-3-1,7 2,-3-1,-4-1,7 2,-4 0,-3-2,7 4,-2-1,-5-3,4 2,-4-2,0 0,0 0,1 0,0 0,-1 0,27 15,-19-12,-8-3,11 5,-6-2,-5-3,4 2,-4-2,0 0,1 1,0-1,-1 0,28 17,-19-13,-9-4,13 6,-9-3,-4-3,4 1,-4-1,0 1,0-1,1 0,0 0,-1 0,26 17,-20-13,-6-4,11 5,-4-1,-7-4,5 0,-5 1,0-1,2 1,-2-1,1 1,-1-1,25 18,-17-12,-8-6,5 3,-5-3,0 0,1 0,0 1,-1-1,24 17,-16-12,-8-5,8 7,-6-4,-2-3,2 2,-2-2,0 0,12 9,-8-6,-4-3,5 5,-5-5,3 2,-3-2,6 3,-2 0,-4-3,5 4,-2-2,-3-2,2 3,-2-3,0 0,13 14,-10-10,-3-4,7 6,-4-2,-3-4,7 5,-2-4,-5-1,3 2,-2-2,-1 0,14 13,-14-13,4 5,-4-5,7 8,-4-6,-3-2,8 5,-3-2,-5-3,7 5,-5-3,-2-2,2 3,-2-3,0 0,10 7,-10-7,3 4,-3-4,3 3,-2-2,-1-1,1 1,-1-1,0 0,9 5,-5-4,-4-1,5 3,-3-1,-2-2,5 2,-2-1,-3-1,4 3,-3 0,-1-3,3 5,-2-4,-1-1,4 3,-4-3,3 2,-3-2,4 2,-2-1,-2-1,2 2,0-1,-2-1,2 2,-2-2,0 0,8 9,-6-5,-2-4,6 6,-1-3,-5-3,7 3,-5-1,-2-2,3 2,0 0,-3-2,4 3,-1 0,-3-3,4 2,-1-1,-3-1,5 3,-1 2,-4-5,4 3,-3-2,-1-1,2 2,0 1,-2-3,2 1,-2-1,2 0,-2 0,0 1,0 1,0-2,1 2,0 0,-1-2,2 3,1-2,-3-1,4 2,-1 1,-3-3,2 3,-2-1,0-2,3 3,0-1,-3-2,5 3,-3-2,-2-1,2 2,-2-2,1 2,-1-2,0 2,2-1,-2-1,1 3,0-1,-1-2,3 2,-1-2,-2 0,1 2,-2 0,1-2,-1 2,0-4,1 2,1 2,1 0,-2-2,4 4,-4-4,0 0,1 2,-1-2,0 0,0 1,-1-1,1 0,0 0,0-1,0 1,0 1,1 1,-1-2,1 2,-1 0,0-2,0 1,0-1,0 0,0 0,1 0,-1 0,0 0,4 5,-2-5,-2 0,2 2,-3-2,1 0,-2-2,0 0,2 2,-2-2,1 2,1 0,-1 1,0-2,1 1,-1 0,3 2,-2-2,1 0,-1 0,0 0,-3-1,3 1,-1-2,2 2,-1 0,0 1,0-1,0 0,-2-1,-2-1,4 2,-4-3,4 3,0 0,0-1,0 1,2-1,-2 1,0 0,-1 0,1 0,-1-1,0 0,1 1,-1-1,0 1,1 0,-1-1,1-1,0 2</inkml:trace>
</inkml:ink>
</file>

<file path=ppt/ink/ink7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55"/>
    </inkml:context>
    <inkml:brush xml:id="br0">
      <inkml:brushProperty name="width" value="0.06667" units="cm"/>
      <inkml:brushProperty name="height" value="0.06667" units="cm"/>
      <inkml:brushProperty name="fitToCurve" value="1"/>
    </inkml:brush>
  </inkml:definitions>
  <inkml:trace contextRef="#ctx0" brushRef="#br0">1251-871,'0'0,"0"0,0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0,3-11,-3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0,9-8,-9 8,0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0,2 3,-2-3,0 0,0 0,0 0,0 0,0 0,0 0,0 0,0 0,0 0,0 0,0 0,0 0,0 0,0 0,0 0,0 0,0 0,0 0,0 0,0 0,0 0,0 0,0 0,0 0,0 0,0 0,0 0,0 0,0 0,0 0,0 0,0 0,0 0,0 0,0 0,0 0,2 7,-2-7,0 0,0 0,0 0,0 0,0 0,0 0,0 0,0 0,0 0,0 0,0 0,0 0,0 0,0 0,0 0,0 0,0 0,0 0,0 0,0 0,0 0,0 0,0 0,0 0,0 0,0 0,0 0,0 0,0 0,0 0,0 0,0 3,0-3,0 0,0 0,0 0,0 0,0 0,0 0,0 0,0 0,0 0,0 0,0 0,0 0,0 0,0 0,0 0,0 0,0 0,0 0,0 0,0 0,0 0,0 0,0 0,0 0,0 0,0 0,0 0,0 0,0 0,0 0,0 0,0 0,0 0,0 0,0 0,0 0,0 0,0 0,0 0,-3 7,3-7,0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0,-4 7,4-7,0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0,-1 1,1-1,0 0,0 0,0 0,0 0,0 0,0 0,0 0,0 0,0 0,0 0,0 0,0 0,0 0,0 0,0 0,0 0,0 0,0 0,0 0,0 0,0 0,0 0,0 0,0 0,0 0,0 0,0 0,0 0,0 0,0 0,0 0,0 0,-1 2,1-2,0 0,0 0,0 0,0 0,0 0,0 0,0 0,0 0,0 0,0 0,0 0,0 0,0 0,0 0,0 0,-1 1,1-1,0 0,0 0,0 0,0 0,0 0,0 0,0 0,0 0,0 0,0 0,0 0,0 0,0 0,0 0,0 0,0 0,0 0,0 0,0 0,0 0,0 0,0 0,0 0,0 0,0 0,0 0,0 0,0 0,0 0,0 4,0-4,0 0,0 0,0 0,0 0,0 0,0 0,0 0,0 0,0 0,0 0,0 0,0 0,-1 1,1-1,0 0,0 0,0 0,0 0,0 0,0 0,0 0,0 0,0 0,0 0,0 0,0 0,0 0,0 0,0 0,0 0,0 0,0 0,0 0,0 0,0 0,0 0,-23 66,23-66,0 0,0 0,0 0,0 0,0 0,0 0,0 0,0 0,0 0,-1 9,1-9,0 0,0 0,0 0,0 0,0 0,0 0,0 0,0 0,0 0,0 0,0 0,0 0,0 0,0 0,0 0,0 0,0 0,0 1,0-1,0 0,0 0,0 0,0 0,0 0,0 0,0 0,0 0,0 0,0 0,0 0,0 0,0 0,0 0,0 0,0 0,0 0,0 0,0 0,0 1,0-1,0 0,0 0,0 0,0 0,0 0,0 0,0 0,0 2,0-2,0 0,0 0,0 0,1 3,-1-2,0-1,0 0,0 0,0 0,0 0,0 0,0 0,0 0,0 0,0 0,0 0,0 0,0 0,0 0,0 5,0-5,0 0,0 0,0 0,0 0,0 1,0-1,0 0,0 0,0 0,0 0,0 0,0 0,0 0,0 5,0-5,0 0,0 2,0-2,0 0,0 6,0-5,0-1,-2 52,2-51,0-1,0 4,-1-3,1-1,-1 5,1-3,0-2,-1 5,0-3,1-2,-2 7,2-4,0-3,-3 6,2-3,1-3,-2 7,0-3,2-4,-4 12,0 2,4-14,-4 11,4-11,-6 14,6-14,-5 11,-1 3,6-14,-4 11,-1 1,5-12,-5 12,-1 3,6-15,-4 10,0 2,4-12,-4 10,-1 2,5-12,-3 11,-1 2,4-13,-2 8,0 1,2-9,0 11,0-11,-2 13,2-13,-2 9,1 2,1-11,-2 13,1 5,1-18,-2 12,0-1,2-11,-1 16,-2 4,3-20,-2 12,2-12,-2 14,2-14,-3 16,0 3,3-19,-3 12,0 4,3-16,-4 17,-4 4,8-21,-2 11,-2 2,4-13,-2 10,-1-1,3-9,-2 13,-1 5,3-18,-2 13,0 3,2-16,-2 12,2-12,-2 14,2-14,0 11,0 3,0-14,-1 13,-2 3,3-16,-2 13,0 4,2-17,-4 16,-1 5,5-21,-3 15,-1 6,4-21,-4 15,-1 4,5-19,-3 13,-3 4,6-17,-3 13,3-13,0 0,-3 18,3-18,-1 11,-1 2,2-13,-2 12,0 3,2-15,-2 13,-2 5,4-18,-2 12,0 3,2-15,-2 12,2-12,-2 14,2-14,-2 14,-1 5,3-19,-3 14,0 6,3-20,-1 13,-2 3,3-16,-2 13,-1 5,3-18,-2 13,0 2,2-15,-4 12,0 5,4-17,-26 97,21-77,5-20,0 1,0-1,0 1,0-1,-1 2,2-1,-1-1,0 43,-2-36,2-7,0 0,0 0,0 0,-2 19,3-14,-1-5,1 6,-1-4,0-2,1 5,0-5,-1 0,1 5,0-1,-1-4,0 4,0-4,-2 1,2-1,0 1,2 2,-2-3,0 1,-1-1,1 0,-2 1,2-1,0 0,2 4,0-3,-2-1,-1 4,1-4,-2 0,2 0,-1 1,1-1,0 0,2 0,-2 1,0-1,0 1,0 0,0-1,-2-1,2-1,0 2,-1-4,1 4,0-2,0 2,1-5,-1 1,0 4,0-7,-4 4,4 3,-4-5,1 2,3 3,0-5,3 2,-3 3,2-4,-3 2,1 2,-1-4,1 2,0 2,-2-3,0 1,2 2,-2-3,2 3,0 0,-2-3,2 3,0-3,2 1,-2 2,1-3,-2 3,1 0,-1-3,1 1,0 2,-1-2,1 2,0 0,0-1,2-1,-2 2,1-3,-1 1,0 2,1-4,-1 2,0 2,0-4,-1-2,1 6,0-5,1 2,-1 3,2-6,-2 3,0 3,1-7,0 3,-1 4,0-6,0 4,0 2,2-6,-2 6,2-6,-2 6,4-10,-1 4,-3 6,5-12,-2 5,-3 7,1-13,-1 6,0 7,1-13,2 6,-3 7,6-16,-2 6,-4 10,3-18,-4 6,1 12,-3-17,2 7,1 10,2-16,-2 16,2-10,-2 10,0 0,3-20,-2 10,-1 10,4-18,-2 6,-2 12,2-17,-2 9,0 8,1-17,2 7,-3 10,4-22,-4 7,0 15,8-25,0 12,-8 13,6-18,-7 8,1 10,1-17,-1 17,3-10,-3 10,4-19,-1 8,-3 11,3-19,-1 12,-2 7,8-19,0 7,-8 12,4-21,-7 6,3 15,-2-23,3 11,-1 12,-1-18,-2 9,3 9,0-18,4 8,-4 10,4-20,-4 20,-1-15,1 15,5-24,6 13,-11 11,12-19,-11 7,-1 12,6-25,-3 9,-3 16,8-27,-2 11,-6 16,5-24,-5 14,0 10,2-21,-1 7,-1 14,-3-21,-2 10,5 11,-2-20,2 20,0 0,2-9,-2 9,2-18,-1 4,-1 14,7-22,0 8,-7 14,7-21,-6 10,-1 11,9-20,-2 7,-7 13,9-19,-4 8,-5 11,8-19,-3 9,-5 10,6-18,-1 9,-5 9,10-18,-5 6,-5 12,7-17,-4 8,-3 9,6-16,-5 5,-1 11,4-15,0 9,-4 6,2-14,-5 5,3 9,-3-15,3 15,3-6,-3 6,4-13,0 5,-4 8,4-14,-4 6,0 8,-2-13,0 7,2 6,0-11,1 6,-1 5,3-10,-1 5,-2 5,2-10,-2 4,0 6,4-9,-2 4,-2 5,5-7,-5 7,2-5,-2 5,3-10,-1 5,-2 5,3-10,0 5,-3 5,1-8,-1 4,0 4,3-8,-1 4,-2 4,4-10,-3 4,-1 6,2-9,1 5,-3 4,4-6,-5 3,1 3,1-5,-1 5,2-3,-2 3,4-7,-1 3,-3 4,3-7,-2 4,-1 3,2-5,0 3,-2 2,4-4,-2 2,-2 2,1-4,-2 3,1 1,1-2,0 3,-1-1,3 1,-3-2,0 1,-1 0,1 0,-2-1,2 1,-1 2,3 1,-2-3,1 3,-1-1,0-2,0 4,0-2,0-2,-2 5,-1-3,3-2,-6 4,2-1,4-3,0 1,0-1,0 0,-4 13,2-8,2-5,-2 6,2-6,-2 4,2-4,-2 7,1-3,1-4,-2 7,1-3,1-4,0 7,0-2,0-5,-1 7,0-3,1-4,-1 0,1 1,0-1,-11 16,10-11,1-5,-3 7,0-4,3-3,-1 0,1 0,0 0,0 0,-1 2,1-2,0 0,-1 3,0-2,1-1,-1 3,0-2,1-1,-1 5,1-4,0-1,-1 8,1-8,-1 7,1-7,-2 14,0 3,2-17,-2 20,-4 4,6-24,-6 23,-3 9,9-32,-3 15,-2 2,5-17,-7 24,-5 6,12-30,-7 19,-4 6,11-25,-7 16,-1 5,8-21,-6 16,6-16,-8 21,8-21,-4 11,-2 7,6-18,-2 13,0 7,2-20,-2 12,0 7,2-19,-1 14,-1 4,2-18,0 14,-1 3,1-17,-2 15,-1 4,3-19,-3 17,-1 5,4-22,-3 17,-2 6,5-23,-4 19,-7 7,11-26,-2 7,2-7,-2 9,2-9,-2 11,-1 1,3-12,-1 12,-2 3,3-15,-3 11,1 5,2-16,-2 9,1 0,1-9,-1 14,1 7,0-21,-1 15,-1 0,2-15,-1 15,-1 3,2-18,-1 14,1-14,-4 18,4-18,0 10,-2 4,2-14,-2 14,-2 5,4-19,-1 10,-1 3,2-13,-2 18,-2 6,4-24,-2 13,2-13,-1 14,1-14,-2 14,1 4,1-18,-1 12,1 2,0-14,-1 13,-1 3,2-16,-1 14,0 1,1-15,-2 12,1 3,1-15,-1 12,1 1,0-13,0 11,-1 1,1-12,-1 12,1-12,-2 16,2-16,-1 13,-1 2,2-15,-1 8,0-3,1-5,-1 8,0 1,1-9,-2 11,0 2,2-13,-25 114,25-101,0-13,0 13,-1-10,1-3,0 0,0 0,0 0,0 2,0-2,0 0,0 0,-3 23,3-17,0-6,0 6,0-5,0-1,0 3,-2-1,2-2,-1 0,1 0,0 0,2 0,-2 0,1 0,-1 0,0-1,0 0,0 1,-1-3,0 1,1 2,1-4,0 4,-1 0,-1 0,1 0,0 0,-7 0,7 0,0 0,0 0,0 0,0 0,-3 0,2 0,1 0,0-1,0 1,0-4,0 4,0-3,-2 1,2 2</inkml:trace>
</inkml:ink>
</file>

<file path=ppt/ink/ink7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5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314 2248,'0'0,"0"0,0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2,-2-2,0 0,0 0,0 0,0 0,0 0,0 0,0 0,0 0,0 0,0 0,0 0,0 0,0 0,0 0,0 0,0 0,0 0,0 0,0 0,4 1,-4-1,0 0,0 0,0 0,0 0,0 0,0 0,0 0,0 0,0 0,0 0,0 0,0 0,0 0,0 0,0 0,0 0,0 0,0 0,0 0,0 0,0 0,0 0,0 0,0 0,0 0,0 0,0 0,0 0,0 0,0 0,0 0,0 0,0 0,0 0,0 0,0 0,0 0,1 0,-1 0,0 0,0 0,0 0,0 0,0 0,0 0,0 0,0 0,0 0,0 0,0 0,0 0,0 0,0 1,0-1,0 0,0 0,0 0,0 0,0 0,0 0,0 0,0 0,0 0,0 0,0 0,0 0,0 0,0 0,0 0,0 0,0 0,0 0,0 0,0 0,0 0,0 0,0 0,0 0,0 0,0 0,0 0,0 0,0 0,0 0,0 0,15 4,-15-4,0 0,0 0,0 0,0 0,0 0,0 0,0 0,0 0,0 0,0 0,0 0,0 0,0 0,8-1,-8 1,0 0,0 0,0 0,0 0,0 0,0 0,0 0,0 0,0 0,0 0,0 0,0 0,0 0,0 0,0 0,0 0,0 0,0 0,0 0,0 0,0 0,0 0,0 0,0 0,6-2,-6 2,0 0,0 0,0 0,0 0,0 0,0 0,0 0,0 0,0 0,0 0,1 0,-1 0,0 0,0 0,0 0,0 0,0 0,0 0,0 0,0 0,0 0,0 0,0 0,0 0,0 0,0 0,0 0,0 0,0 0,0 0,0 0,4 1,-4-1,0 0,0 0,0 0,0 0,0 0,0 0,0 0,1 0,-1 0,0 0,0 0,0 0,0 0,0 0,0 0,0 0,0 0,0 0,0 0,0 0,0 0,0 0,10 0,-10 0,0 0,0 0,0 0,0 0,0 0,0 0,0 0,0 0,0 0,18-1,-18 1,0 0,0 0,0 0,0 0,0 0,20 0,-20 0,26 0,-26 0,0 0,18 0,4-1,-22 1,80 1,-63-3,-17 2,17 0,-13 0,-4 0,3 0,-3 0,0 0,0 0,0 0,0 0,-12 3,10-2,2-1,-1 0,1 0,0-1,0 1,1-3</inkml:trace>
  <inkml:trace contextRef="#ctx0" brushRef="#br0" timeOffset="1">334 2206,'0'0,"0"0,0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0,5-10,-5 10,0 0,0 0,0 0,0 0,0 0,0 0,0 0,0 0,0 0,0 0,0 0,0 0,0 0,0 0,0 0,0 0,0 0,0 0,0 0,0 0,0 0,0 0,0 0,0 0,1-2,-1 2,0 0,0 0,0 0,0 0,0 0,0 0,0 0,0 0,0 0,0 0,0 0,0 0,0 0,0 0,0 0,0 0,0 0,0 0,0 0,0 0,0 0,0 0,0 0,0 0,0 0,0 0,0 0,0 0,0 0,0 0,0 0,0 0,0 0,0 0,0 0,0 0,0 0,0 0,0 0,0 0,0 0,0 0,0 0,0 0,0 0,0 0,0 0,0-3,0 3,0 0,0 0,0 0,0 0,0 0,0 0,0 0,0 0,0 0,0 0,0 0,0 0,0 0,0 0,0 0,0 0,0 0,0 0,0 0,0 0,0 0,-1-2,1 2,0 0,0 0,0 0,0 0,0 0,0 0,0 0,0 0,0 0,0 0,0 0,0 0,0 0,0 0,0 0,0 0,0 0,0 0,0 0,0 0,0 0,0 0,0 0,0 0,0 0,0 0,0 0,0 0,0 0,0 0,0 0,0 0,0 0,0 0,0 0,0 0,0 0,0 0,0 0,0 0,0 0,-1 3,1-3,0 0,0 0,0 0,0 0,0 0,0 0,0 0,-1 3,1-3,0 0,0 0,0 0,0 0,0 0,0 0,0 0,0 0,0 0,0 0,0 0,0 0,0 0,0 0,0 0,0 0,0 0,0 0,0 0,0 0,0 0,0 0,0 0,0 0,0 0,0 0,0 0,0 0,0 0,0 0,0 0,0 0,0 0,0 0,0 0,1 4,-1-4,0 0,0 0,0 0,0 0,0 0,0 0,0 0,0 0,0 0,0 0,0 0,0 0,0 0,0 0,0 0,1 1,-1-1,0 0,0 0,0 0,0 0,0 0,0 0,0 0,0 0,0 0,0 0,0 0,0 0,0 0,0 0,0 0,0 0,0 0,0 0,0 1,0-1,0 0,0 0,0 0,0 0,0 0,0 0,0 0,0 0,0 0,0 0,0 0,0 0,0 0,0 0,0 0,0 0,0 0,0 0,0 0,0 0,0 0,0 0,0 0,0 0,0 0,0 0,0 0,0 0,0 0,0 0,0 0,0 0,0 0,0 0,0 0,0 0,0 0,0 2,0-2,0 0,0 0,0 0,0 0,0 0,0 0,0 0,0 0,0 0,0 2,0-2,0 0,0 0,0 0,0 0,0 0,0 0,0 0,0 0,0 0,0 0,0 0,0 0,0 0,0 0,0 0,0 0,0 0,1 5,-1-5,2 20,-2-20,0 0,0 0,0 0,0 0,0 0,0 0,0 0,0 0,0 0,0 0,0 0,1 26,-1-26,0 0,0 0,0 0,3 33,-3-33,0 0,0 0,0 0,0 0,0 0,2 21,-2-21,1 27,-1-27,0 0,1 19,-1 8,0-27,1 17,-2 10,1-27,-1 9,1 4,0-13,0 8,1 1,-1-9,0 7,1-2,-1-5,23 77,-16-63,-7-14,11 13,-5-11,-6-2,10 2,-4-1,-6-1,15-5,-5-2,-10 7,8-3,-8 3,0 0,31-12,-31 12,8-5,-8 5,9-7,-6 4,-3 3,8-7,-2 2,-6 5,7-7,-4 5,-3 2,5-4,-2 3,-3 1,4-5,-1 3,-3 2,4-5,-2 3,-2 2,3-5,1 2,-4 3,2-4,-2 4,0 0,-1-3,1 3,0-3,1 2,-1 1,2 0,-2 1,0-1,0 3,-2-3,2 0,-1 1,0-2,1 1</inkml:trace>
  <inkml:trace contextRef="#ctx0" brushRef="#br0" timeOffset="2">649 2376,'0'0,"0"0,0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0,2-3,-2 3,0 0,0 0,0 0,0 0,0 0,0 0,0 0,0 0,0 0,0 0,0 0,0 0,0 0,0 0,0 0,0 0,0 0,0 0,0 0,0 0,0 0,0 0,3-2,-3 2,0 0,0 0,0 0,0 0,0 0,0 0,0 0,0 0,0 0,0 0,0 0,0 0,0 0,0 0,0 0,0 0,0 0,0 0,0 0,0 0,0 0,0 0,0 0,0 0,0 0,0 0,0 0,0 0,0 0,0 0,0 0,0 0,0 0,0 0,0 0,0 0,0 0,0 0,0 0,0 0,0 0,0 0,0 0,3-1,-3 1,0 0,0 0,0 0,0 0,1 1,-1-1,0 0,0 0,0 0,0 0,0 0,0 0,0 0,0 0,0 0,0 0,0 0,0 0,0 0,0 0,0 0,0 0,0 0,0 0,0 0,0 0,0 0,0 0,0 0,0 0,0 0,0 0,0 0,0 0,0 0,0 0,0 0,0 0,0 0,0 0,0 0,0 0,0 0,4 1,-4-1,0 0,0 0,0 0,0 0,0 0,0 0,0 0,0 0,0 0,0 0,0 0,0 0,0 0,0 0,0 0,0 0,2 2,-2-2,0 0,0 0,0 0,0 0,0 0,0 0,0 0,0 0,0 0,0 0,0 0,0 0,0 0,0 0,0 0,0 0,0 0,0 0,0 0,0 0,0 0,0 0,0 0,0 0,0 0,0 0,0 0,0 0,0 0,0 0,0 0,5 2,-5-2,0 0,0 0,0 0,0 0,0 0,0 0,0 0,0 0,0 0,0 0,0 0,0 0,0 0,4 1,-4-1,0 0,0 0,0 0,0 0,0 0,0 0,0 0,0 0,0 0,0 0,0 0,0 0,0 0,0 0,0 0,0 0,0 0,0 0,0 0,0 0,0 0,0 0,0 0,0 0,0 0,3 0,-3 0,0 0,0 0,0 0,0 0,0 0,0 0,0 0,0 0,0 0,0 0,1 0,-1 0,0 0,0 0,0 0,0 0,0 0,0 0,0 0,0 0,0 0,0 0,2 1,-2-1,0 0,0 0,0 0,0 0,0 0,0 0,0 0,0 0,0 0,0 0,0 0,0 0,0 0,0 0,0 0,3 0,-3 0,0 0,0 0,0 0,0 0,0 0,0 0,0 0,0 0,0 0,0 0,0 0,5 0,-5 0,0 0,0 0,0 0,26-1,-26 1,0 0,0 0,0 0,0 0,0 0,22 0,-22 0,28 1,-28-1,0 0,21 1,7-1,-28 0,13-1,3 1,-16 0,80-1,-80 1,18-2,-18 2,10-1,-9 1,-1 0,1 0,1 0,-2 0,42-3,-28 2,-14 1,13-1,-11 2,-2-1,4 0,-1 1,-3-1,3 0,-4 1,1-1,1-1,1 1,-2 0,2 0,-2 0,1 1,-1-1,0 1,0-2,0 1,0-1,0 1,1 0,-1 0,-1-1,0 0,1 1,-1-1,1 1,0 0,-1 0,1-2,0 2,-1 2,1-1,0-1,1 1,0-2,-1 1,-1-1</inkml:trace>
  <inkml:trace contextRef="#ctx0" brushRef="#br0" timeOffset="3">862 2238,'0'0,"0"0,0 0,0 0,0 0,0 0,0 0,0 0,0 0,0 0,0 0,0 0,0 0,0 0,0 0,0 1,-1 0,1-1,0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3,0-3,0 0,0 0,0 0,0 0,0 0,0 0,0 0,0 0,0 0,0 0,0 1,0-1,0 0,0 0,0 0,0 0,0 0,0 0,0 0,0 0,0 0,0 0,1 5,-1-5,0 0,0 0,0 0,0 0,0 0,0 0,0 0,1 13,-1-13,0 0,0 0,0 0,0 0,0 0,0 0,0 0,0 0,0 0,0 0,0 0,0 0,0 0,4 22,-4-22,0 0,0 0,0 0,0 0,4 28,-4-28,0 0,0 0,0 0,0 0,0 0,0 0,0 0,2 18,-2-18,0 0,0 0,0 0,2 20,-2-20,0 12,3 2,-3-14,1 9,-1 1,0-10,8 82,-8-64,0-18,0 17,1-14,-1-3,0 6,-1-3,1-3,0 1,-2-1,2 0,0-2,1 2,-1 0,1-2,-1 2,0-2,0 2,0-2,-1 2,1 0,-3-1,3 0,0 1,-5-3</inkml:trace>
  <inkml:trace contextRef="#ctx0" brushRef="#br0" timeOffset="4">1207 2419,'0'0,"0"0,0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0,2-2,-2 2,0 0,0 0,1-1,-1 1,0 0,0 0,0 0,0 0,0 0,0 0,0 0,0 0,0 0,0 0,0 0,0 0,0 0,0 0,0 0,0 0,0 0,0 0,0 0,0 0,0 0,0 0,0 0,0 0,0 0,0 0,0 0,0 0,0 0,0 0,0 0,0 0,0 0,0 0,0 0,0 0,0 0,0 0,0 0,0 0,0 0,0 0,0 0,0 0,0 0,0 0,0 0,0 0,0 0,0 0,0 0,0 0,0 0,0 0,0 0,0 0,0 0,0 0,0 0,0 0,0 0,0 0,0 0,0 0,0 0,0-3,0 3,0 0,0 0,0 0,0 0,0 0,0 0,0 0,0 0,0-1,0 1,0 0,0 0,0 0,0 0,0 0,0 0,0 0,0 0,0 0,0 0,0 0,0 0,0 0,0 0,0 0,0 0,0 0,0 0,0 0,0 0,0 0,0 0,0 0,0 0,0 0,0 0,0 0,0 0,0 0,0 0,0 0,0 0,0 0,0 0,0 0,0 0,0 0,0 0,0 0,0 0,0 0,0 0,0 0,0 0,0 0,0 0,0 0,0 0,0 0,0 0,0 0,0 0,0 0,0 0,0 0,0 0,0 0,0 0,0 0,3-4,-3 4,0 0,0 0,0 0,0 0,0 0,0 0,0 0,0 0,0 0,0 0,0 0,0 0,0 0,0 0,2-3,-2 3,0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0,4-6,-4 6,0 0,0 0,0 0,0 0,0 0,0 0,0 0,0 0,0 0,0 0,0 0,0 0,0 0,0 0,0 0,0 0,0 0,0 0,0 0,0 0,0 0,4-4,-4 4,0 0,0 0,0 0,0 0,0 0,0 0,0 0,0 0,0 0,0 0,0 0,0 0,0 0,0 0,0 0,0 0,0 0,0 0,0 0,0 0,0 0,0 0,3-6,-3 6,0 0,0 0,0 0,0 0,0 0,0 0,0 0,0 0,0 0,0 0,0 0,0 0,0 0,0 0,0 0,0 0,0 0,0 0,0 0,0 0,0 0,0 0,0 0,0 0,0 0,0 0,0 0,0 0,0 0,0 0,0 0,0 0,0 0,0 0,0 0,0 0,0 0,1-3,-1 3,0 0,0 0,0 0,0 0,0 0,0 0,0 0,0 0,0 0,0 0,0 0,0 0,0 0,0 0,0 0,0 0,0 0,0 0,0 0,0 0,0 0,0 0,0 0,0 0,0 0,0 0,0 0,0 0,0 0,0 0,4-5,-4 5,0 0,0 0,0 0,0 0,0 0,0 0,0 0,0 0,0 0,0 0,0 0,0 0,0 0,0 0,2-3,-2 3,0 0,0 0,0 0,0 0,0 0,0 0,0 0,0 0,0 0,0 0,0 0,0 0,0 0,0 0,0 0,0 0,0 0,0 0,0 0,0 0,0 0,0 0,0 0,0 0,0 0,0 0,0 0,9-7,-9 7,0 0,0 0,0 0,0 0,0 0,0 0,0 0,0 0,0 0,0 0,6-6,-6 6,0 0,0 0,0 0,0 0,0 0,0 0,0 0,0 0,0 0,0 0,0 0,0 0,0 0,0 0,0 0,0 0,0 0,0 0,0 0,0 0,0 0,7-5,-7 5,0 0,0 0,0 0,0 0,0 0,0 0,0 0,0 0,1-1,-1 1,0 0,0 0,0 0,0 0,0 0,0 0,0 0,0 0,0 0,0 0,0 0,0 0,0 0,0 0,0 0,3-1,-3 1,0 0,0 0,0 0,0 0,0 0,2-2,-2 2,0 0,0 0,0 0,0 0,0 0,0 0,0 0,0 0,0 0,5-5,-5 5,0 0,0 0,4-2,-4 2,0 0,0 0,0 0,6-4,-2 3,-4 1,0 0,0 0,0 0,0 0,0 0,9-7,-9 7,6-4,-6 4,8-7,-3 4,-5 3,4-1,-3 2,-1-1,1 2,-1-1,0-1,-1 4,-1-3,2-1,2 3,0-3,-2 0,4 2,-4-2,0 1,0-1,2 2,-2-2,0 0,1 1,-1 0,0-1,14 25,-9-18,-5-7,5 12,-3-7,-2-5,0 1,0-1,0 0,1 2,-1-2,0 0,1 3,-1-1,0-2,0 3,0-3,1 3,-1-3,0 4,0-1,0-3,14 75,-12-57,-2-18,2 19,-3-15,1-4,-1 6,-2-4,3-2,1 1,-1-1,2 0,-2 0,2-1,-2-1,0 2,1-3,0-1,-1 4,-2-3,0 1,2 2,0-3,1 0,-1 3,1-5,-3 2,2 3,0-5,0 2,0 3,1-6,1 3,-2 3,1-6,-1 6,0-3,0 3,2-11,0 0,-2 11,8-27,-2 6,-6 21,12-29,-6 15,-6 14,12-26,-7 10,-5 16,9-24,-4 13,-5 11,6-14,-3 9,-3 5,4-6,-3 3,-1 3,1-1,-1 1,0 0,0 0,0 0,2 3,-2-1,0-2,2 2,1-2,-3 0,3 2,-2-1,-1-1,2 3,-1-1,-1-2,2 4,-2-4,1 3,-1-3,2 4,0-3,-2-1,1 5,-1-3,0-2,3 5,-2-3,-1-2,3 5,-3-2,0-3,1 5,-1 0,0-5,1 5,0 0,-1-5,0 7,0-1,0-6,0 2,0-2,0 1,0-1,2 1,-2-1,0 0,0 3,0-2,0-1,2 4,-1-2,-1-2,22 64,-18-50,-4-14,3 9,-3-8,0-1,11 18,-7-13,-4-5,4 3,-3-2,-1-1,4 0,0-2,-4 2,4-2,0 0,-4 2,3-1,-2 1,-1 0,4-1,-1 0,-3 1,7-3,-1 1,-6 2,8-2,-8 2,3-1,-3 1,6 0,-1-1,-5 1,8 0,-5-1,-3 1,5-2,-3 1,-2 1,3-1,-2-1,-1 2,4-2,-2 1,-2 1,3-3,-1 2,-2 1,2 0,0 0,-2 0,1-2,-1 2,0-2,0 2,1-1,0 1,-1 0,0 0,-1 0,1 0,-1 0,-1 0,2 0,-1 0,0-1,1 1,0 1,0-1,1 1,-1-1,0 1,-1-1,1 0,0 1,0-1,0 0,-1 0,1 0,0 0</inkml:trace>
</inkml:ink>
</file>

<file path=ppt/ink/ink7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61"/>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28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22,4-22,0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5,9-5,0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0,-9 9,9-9,0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0,3-4,-3 4,0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0,-3 5,3-5,0 0,0 0,0 0,0 0,0 0,0 0,0 0,0 0,0 0,0 0,0 0,0 0,0 0,0 0,0 0,0 0,0 0,0 0,0 0,0 0,0 0,0 0,0 0,0 0,0 0,0 0,0 0,0 0,0 0,0 0,0 0,0 0,0 0,0 0,0 0,0 0,0 0,0 0,0 0,0 0,0 0,0 0,0 0,0 0,0 0,0 0,0 0,0 0,0 0,0 0,0 0,0 0,0 0,0 0,0 0,0 0,0 0,0 0,0 0,-3 5,3-5,0 0,0 0,0 0,0 0,0 0,0 0,0 0,0 0,0 0,0 0,0 0,0 0,0 0,0 0,0 0,0 0,0 0,0 0,0 0,0 0,0 0,0 0,0 0,0 0,0 0,0 0,0 0,0 0,0 0,0 0,0 0,0 0,0 0,0 0,0 0,0 0,0 0,0 0,0 0,0 0,0 0,0 0,0 0,0 0,0 0,0 0,0 0,0 0,0 0,0 0,0 0,0 0,0 0,0 0,0 0,0 0,0 0,0 0,0 0,0 0,0 0,0 0,0 0,0 0,0 0,0 0,0 0,0 0,0 0,0 0,0 0,0 0,0 0,0 0,-1 3,1-3,0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0,0 0,0 0,0 0,0 0,0 0,0 0,0 0,0 0,0 0,0 0,0 0,0 0,0 0,0 0,0 0,7-4,-7 4,0 0,0 0,0 0,0 0,0 0,0 0,0 0,0 0,0 0,0 0,0 0,0 0,0 0,0 0,0 0,0 0,0 0,0 0,0 0,0 0,0 0,0 0,0 0,0 0,0 0,0 0,0 0,0 0,0 0,0 0,0 0,0 0,0 0,0 0,0 0,0 0,0 0,0 0,0 0,0 0,0 0,0 0,0 0,0 0,0 0,0 0,0 0,0 0,0 0,0 0,0 0,0 0,0 0,0 0,0 0,0 0,0 0,0 0,0 0,0 0,0 0,0 0,0 0,0 0,0 0,0 0,0 0,0 0,0 0,0 0,0 0,0 0,0 0,0 0,0 0,0 0,8-2,-8 2,0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0,1 5,-1-5,0 0,0 0,0 0,0 0,0 0,0 0,0 0,0 0,0 0,0 0,0 0,0 0,0 0,0 0,0 0,0 0,0 0,0 0,0 0,0 0,0 0,0 0,0 0,0 0,0 0,0 0,0 0,0 0,0 0,0 0,0 0,0 0,0 0,0 0,0 0,0 0,6 4,-6-4,0 0,0 0,0 0,0 0,0 0,0 0,0 0,0 0,0 0,0 0,0 0,0 0,0 0,0 0,0 0,0 0,0 0,0 0,0 0,0 0,0 0,0 0,0 0,0 0,0 0,0 0,0 0,0 0,0 0,0 0,0 0,7 0,-7 0,0 0,0 0,0 0,0 0,0 0,0 0,0 0,0 0,0 0,0 0,0 0,0 0,0 0,0 0,0 0,0 0,0 0,0 0,0 0,0 0,0 0,0 0,0 0,0 0,0 0,0 0,0 0,0 0,0 0,0 0,0 0,0 0,0 0,0 0,0 0,0 0,0 0,0 0,0 0,10-1,-10 1,0 0,0 0,0 0,0 0,0 0,0 0,0 0,0 0,0 0,0 0,0 0,0 0,0 0,0 0,0 0,0 0,0 0,0 0,0 0,0 0,0 0,0 0,0 0,0 0,0 0,0 0,0 0,0 0,4 0,-4 0,0 0,0 0,0 0,0 0,0 0,0 0,0 0,0 0,0 0,0 0,0 0,0 0,0 0,0 0,0 0,0 0,0 0,0 0,0 0,0 0,0 0,0 0,0 0,0 0,0 0,0 0,0 0,0 0,0 0,0 0,0 0,0 0,0 0,0 0,0 0,0 0,0 0,0 0,0 0,0 0,0 0,0 0,6-1,-6 1,0 0,0 0,0 0,0 0,0 0,0 0,0 0,0 0,0 0,0 0,0 0,0 0,0 0,0 0,0 0,0 0,0 0,0 0,0 0,0 0,0 0,0 0,0 0,0 0,0 0,3 0,-3 0,0 0,0 0,0 0,0 0,0 0,0 0,0 0,0 0,0 0,0 0,0 0,0 0,0 0,0 0,0 0,0 0,0 0,0 0,0 0,0 0,0 0,0 0,0 0,0 0,0 0,0 0,0 0,0 0,0 0,0 0,0 0,0 0,0 0,0 0,0 0,0 0,0 0,0 0,0 0,0 0,0 0,0 0,0 0,0 0,0 0,1 3,-1-3,0 0,0 0,0 0,0 0,0 0,0 0,0 0,0 0,0 0,0 0,0 0,0 0,0 0,0 0,0 0,0 0,0 0,0 0,0 0,0 0,0 0,0 0,0 0,0 0,0 0,0 0,0 0,0 0,0 0,0 0,0 0,0 0,0 0,0 0,0 0,0 0,0 0,0 0,0 0,0 0,0 0,0 0,0 0,0 0,0 0,0 3,0-3,0 0,0 0,0 0,0 0,0 0,0 0,0 0,0 0,0 0,0 0,0 0,0 0,0 0,0 0,0 0,0 0,0 0,0 0,0 0,0 0,0 0,0 0,2 3,-2-3,0 0,0 0,0 0,0 0,0 0,0 0,0 0,0 0,0 0,0 0,0 0,0 0,0 0,0 0,0 0,0 0,0 0,0 0,4 1,-4-1,0 0,0 0,0 0,0 0,0 0,0 0,0 0,0 0,0 0,0 0,0 0,0 0,0 0,0 0,0 0,0 0,0 0,0 0,0 0,0 0,0 0,0 0,0 0,0 0,0 0,0 0,0 0,0 0,0 0,0 0,0 0,0 0,12-3,-12 3,0 0,0 0,0 0,0 0,0 0,0 0,0 0,0 0,0 0,0 0,0 0,0 0,0 0,0 0,0 0,9-3,-9 3,0 0,0 0,0 0,0 0,0 0,0 0,0 0,0 0,0 0,0 0,0 0,0 0,0 0,0 0,0 0,0 0,0 0,0 0,0 0,0 0,0 0,0 0,0 0,0 0,0 0,0 0,0 0,0 0,0 0,6-1,-6 1,0 0,0 0,0 0,0 0,0 0,0 0,0 0,0 0,0 0,0 0,0 0,0 0,0 0,0 0,0 0,0 0,0 0,0 0,0 0,0 0,0 0,0 0,0 0,0 0,0 0,0 0,0 0,0 0,0 0,0 0,0 0,0 0,0 0,0 0,0 0,0 0,1 0,-1 0,0 0,0 0,0 0,0 0,0 0,0 0,0 0,0 0,0 0,1 1,-1-1,0 0,0 0,0 0,0 0,0 0,0 0,0 0,0 0,0 0,0 0,0 0,0 0,0 0,0 0,0 0,0 0,0 0,20 11,-20-11,0 0,0 0,0 0,0 0,0 0,0 0,0 0,0 0,0 0,0 0,0 0,0 0,0 0,2 5,-2-5,0 0,0 0,0 0,0 0,0 0,0 0,0 0,0 0,0 0,5 4,-5-4,0 0,0 0,4-1,-4 1,0 0,0 0,0 0,5 0,-2 0,-3 0,0 0,0 0,0 0,0 0,0 0,0 0,0 0,0 0,0 0,4 1,-4-1,0 0,0 0,2 1,-2-1,0 0,0 0,0 0,1 1,-1-1,0 0,4-2,-4 2,4-4,-4 4,3-1,-3 4,0-3,-3 5,0-1,3-4,0-1,4-3,-4 4,3-3,-1 2,-2 1,0 0,-1 0,1 0,0 0,-3 2,0 0,3-2,1 1,1-2,-2 1,1-2,0 1,-1 1,0-3,-1 2,1 1,0 0,0 0,0 0,-13 4,14-5,-1 1,-3 1,-1 1,4-2,-4 1,4-1,0-2,0 2,-2 1,2 1,0-2,-1 1,2-1,-1 0,4-3,-1-1,-3 4,1-3,-1 1,0 2,0 1,0-1,0 0,-14 9,12-8,2-1,-2-1,3 0,-1 1</inkml:trace>
</inkml:ink>
</file>

<file path=ppt/ink/ink7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62"/>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210 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 23,24-23,0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 2,13-2,0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0,-1-6,1 6,0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0,2-11,-2 11,0 0,0 0,0 0,1-6,-1 6,0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0,2-4,-2 4,0 0,0 0,0 0,0 0,0 0,0 0,0 0,0 0,0 0,2-5,-2 5,0 0,0 0,0 0,0 0,0 0,0 0,0 0,0 0,0 0,0 0,0 0,0 0,0 0,0 0,0 0,0 0,0 0,0 0,0 0,0 0,0 0,0 0,0 0,0 0,0 0,0 0,0 0,0 0,0 0,0 0,0 0,0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0,-1-4,1 4,0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8,0-8,0 0,0 0,2 0,-2 0,0 0,0 0,0 0,0 0,0 0,0 0,0 0,0 0,0 0,0 0,0 0,0 0,0 0,0 0,0 0,0 0,0 0,0 0,0 0,0 0,0 0,0 0,0 0,0 0,0 0,0 0,0 0,0 0,0 0,0 0,0 0,0 0,0 0,0 0,0 0,0 0,0 0,0 0,0 0,0 0,0 0,0 0,0 0,0 0,0 0,0 0,0 0,0 0,0 0,0 0,0 0,0 0,0 0,0 0,0 0,0 0,0 0,0 0,0 0,0 0,0 0,0 0,0 0,0 0,0 0,0 3,0-3,0 0,0 0,0 0,0 0,0 0,0 0,0 0,0 0,1 2,-1-2,0 0,0 0,0 0,0 0,0 0,0 0,0 0,0 0,0 0,0 0,0 0,0 0,0 0,0 0,0 0,0 0,0 0,0 0,0 0,0 0,0 0,0 0,0 0,0 0,0 0,0 0,0 0,0 0,0 0,0 0,0 0,0 0,0 0,0 0,0 0,0 0,0 0,0 0,0 0,0 0,0 0,0 0,0 0,0 0,0 0,0 0,0 0,0 0,0 0,0 0,0 0,0 0,0 0,0 0,0 0,0 0,0 0,0 0,0 0,-1 2,1-2,0 0,0 0,0 0,0 0,0 0,0 0,0 0,0 0,0 0,0 0,0 0,0 0,0 0,0 0,1 0,-1 0,0 0,0 0,0 0,0 0,0 0,0 0,0 0,0 0,0 0,0 0,0 0,0 0,0 0,0 0,0 0,0 0,0 0,0 0,0 0,0 0,0 0,0 0,0 0,0 0,0 0,0 0,0 0,0 0,0 0,0 0,0 0,0 0,0 0,0 0,0 0,0 0,0 0,0 0,0 0,0 0,0 0,0 0,0 0,0 0,0 0,0 0,0 0,0 0,0 0,0 0,0 0,0 0,0 0,0 2,0-2,0 0,0 0,0 0,0 0,0 0,0 0,0 0,0 0,0 0,0 0,0 0,0 0,0 0,0 0,0 0,0 0,0 0,0 0,0 0,0 0,0 1,0-1,0 0,0 0,0 0,0 0,0 0,0 0,0 0,0 0,0 0,0 0,0 0,0 0,0 0,0 0,0 0,0 0,0 0,0 0,0 0,0 0,0 0,0 0,0 0,0 0,0 0,0 0,0 0,0 0,0 0,0 0,0 0,0 0,0 0,0 0,0 0,0 0,0 0,0 0,0 0,0 0,0 0,0 0,0 0,0 0,0 0,0 0,0 0,2 2,-2-2,0 0,0 0,0 0,0 0,0 0,0 0,0 0,0 0,0 0,0 0,0 0,0 0,0 0,0 0,0 0,0 0,0 0,0 0,0 0,0 0,0 0,0 1,0-1,0 0,0 0,0 0,0 0,0 0,0 0,0 0,0 0,0 0,0 0,0 0,0 0,0 0,0 0,0 0,0 0,0 0,0 0,0 0,0 0,0 0,0 0,1 4,-1-4,0 0,0 0,0 0,0 0,0 0,0 0,0 0,0 0,0 0,0 0,0 0,0 0,0 0,0 0,0 0,0 0,0 0,0 0,0 0,0 0,0 0,0 0,0 0,0 0,0 0,0 0,0 0,0 0,0 0,0 0,0 0,0 0,0 0,0 0,0 0,0 0,0 0,0 1,0-1,0 0,0 0,0 0,0 0,0 0,0 0,0 0,0 0,0 0,0 0,0 0,0 0,0 0,0 0,0 0,0 0,0 0,0 0,0 0,0 0,0 0,0 0,0 0,0 0,0 0,0 0,0 0,0 0,0 0,0 0,2 4,-2-4,0 0,0 0,0 0,0 0,0 0,0 0,0 0,0 0,0 0,0 0,0 0,0 0,0 0,0 0,0 1,0-1,0 0,0 0,0 0,0 0,0 0,0 0,0 0,0 0,0 0,0 0,0 0,0 0,0 0,0 0,0 0,0 0,0 0,0 0,0 0,0 0,0 0,0 0,0 0,0 0,0 0,0 0,0 0,1 6,-1-6,0 0,0 0,0 0,0 0,0 0,0 0,0 0,0 0,0 0,0 0,0 2,0-2,0 0,0 0,0 0,0 0,0 0,0 0,0 0,0 0,0 0,0 0,0 0,0 0,0 0,0 0,0 0,0 0,0 0,0 0,0 0,0 0,0 0,0 15,0-15,0 0,0 0,0 0,0 0,0 0,0 0,0 0,0 0,-3 32,3-32,0 0,0 0,0 0,0 0,0 0,0 0,0 0,0 0,0 0,0 0,0 0,0 0,0 0,0 0,0 0,-2 19,2-19,0 0,0 0,0 0,0 0,0 0,-3 23,3-23,0 0,0 0,0 0,0 0,0 0,0 0,0 0,0 0,0 0,-1 15,1-15,0 0,0 0,-3 19,3-19,0 0,0 0,0 0,-15 109,11-87,4-22,0 0,0 0,0 0,0 0,0 0,0 0,0 0,0 0,0 0,0 0,0 0,0 0,0 0,0 2,0-2,0 0,0 0,0 0,0 0,0 1,0-1,0 0,0 0,0 0,0 0,0 0,0 0,0 0,-13 37,13-37,0 0,0 3,0-3,0 0,3 0,-2-3,-1 3,1-3,-2 1,1 2,0-5,0 1,0 4,0-8,1 4,-1 4,3-9,-3 9,2-7,-2 7,-1-5,-3 5,4 0,-2-2,2 0,0 2,0-6,-1 1,1 5,-1-14,-1 3,2 11,-7-16,3 11,4 5,4-26,7 3,-11 23,10-31,-6 20,-4 11,5-16,-5 16,2-8,-2 8,3-14,-3 5,0 9,-1-22,-1 6,2 16,-5-17,2 13,3 4,-5-5,5 4,0 1,-2-3,1 2,1 1,-3-3,2 1,1 2,-2-3,3 2,-1 1,0 1,0-1,0 3,0-3,1 2,-1-2,0 0,0 4,-1-1,1-3,-2 6,2-3,0-3,0 2,0-2,0 0,1 2,-1-2,0 2,0-2,-1 6,-13 34,14-40,-7 23,-2 9,9-32,-5 19,-1 5,6-24,-5 22,-3 8,8-30,-2 11,0 1,2-12,-2 9,-1-1,3-8,-26 115,26-110,0-5,1 0,-1 0,3-5,-3 5,1-8,-1 4,0 4,-1 0,1 0,0 0,-9-5,9 1,0 4,0-8,-1 2,1 6,-2-10,-1 3,3 7,-5-13,3 4,2 9,-9-17,3 6,6 11,-11-14,6 7,5 7,-4-15,6 4,-2 11,2-18,0 8,-2 10,6-28,-2 6,-4 22,17-52,0 15,-17 37,11-41,-11 41,-1-9,1 9,-1-15,3 8,-2 7,-1-10,0 6,1 4,-1-5,1 5,0 0,-1 1,1 0,0-1,0 0,2-1,-2 1,3-1,1 2,-4-1,0 0,0 0,0 0,-5 18,5-18,2 0,-2 0,2 4,0-4,-2 0,0 1,0 0,0-1,0 2,0 0,0-2,-2 5,1 3,1-8,-4 12,4-12,-1 13,1-13,-6 29,-3 9,9-38,-4 19,-2 3,6-22,-2 8,1-3,1-5,-2 9,1-2,1-7,-18 119,20-110,-2-9,4 10,-2-7,-2-3,0 0,0 0,0 0,-3 12,3-12,-4 4,4-4,-1 0,4-3,-3 3,-1 0,-1 4,2-4,0 0,3-1,-3 1,4-4,-1 2,-3 2,-1 2,-1 0,2-2,5-2,2-4,-7 6,6-3,-6 4,0-1,-1 0,1 0,0 0,0 0,-9 7,11-9,-2 2,2-1,-2 0,0 1,-2 5,-3-2,5-3,2-1,2-4,-4 5,1 0,-1 0,-1 4,1-4,-4 5,3-3,1-2,5 0,0-4,-5 4,5 0,-5 1,0-1,3 1,2-3,-5 2,7 0,-3 2,-4-2,3 0,-3 0,0 0,24 2,-20 0,-4-2,11 0,-11 0,9-4,-9 4,1 0,-1 1,0-1,6 3,-6-3,0 0,2 0,-1 0,-1 0,47-1,-32-3,-15 4,14-3,-13 2,-1 1,-1 3,-3 0,4-3,-5 3,3-2,2-1,-1 0,1 0,0 0,0-1,0 1,-1 0,-1 0,2 0,-1 0,2-2,-1 2,2-2,0 0,-2 2,2-4,-2 2,0 2,4-6,-4 6,4-5,-4 5,1-4,-5 3,4 1,-1-5,1 0,0 5,-3-5,0 4,3 1,2-8,2 0,-4 8,3-7,-3 7,-2-2,2 2,-5 0,0 1,5-1,0-8,3-1,-3 9,5-15,-4 8,-1 7,6-19,0 4,-6 15,2-15,-5 12,3 3,5-17,3 2,-8 15,10-21,-7 13,-3 8,0-8,0 8,-1-1,1 1,-2-4,1 0,1 4,-1-7,0 4,1 3,-1-5,0 1,1 4,0-4,0 2,0 2,-2-1,-1 2,3-1,-2-1,1-1,1 2,0-3,1 1,-1 2,-1-1,-1 1,2 0,-1 0,2-2,-1 2,0-2,-1 2,1 0,-1 2,0 0,1-2,-1 4,1-2,0-2,1-1</inkml:trace>
</inkml:ink>
</file>

<file path=ppt/ink/ink7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63"/>
    </inkml:context>
    <inkml:brush xml:id="br0">
      <inkml:brushProperty name="width" value="0.00882" units="cm"/>
      <inkml:brushProperty name="height" value="0.00882" units="cm"/>
      <inkml:brushProperty name="color" value="#177D36"/>
      <inkml:brushProperty name="fitToCurve" value="1"/>
    </inkml:brush>
  </inkml:definitions>
  <inkml:trace contextRef="#ctx0" brushRef="#br0">49 547,'0'0,"0"0,0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2,2-2,0 0,0 0,0 0,-1 0,1 0,0 0,0 0,0 0,0 0,0 0,0 0,0 0,0 0,0 0,0 0,0 0,0 0,0 0,0 0,0 0,0 0,0 0,0 0,0 0,0 0,0 0,0 0,0 0,0 0,0 0,0 0,0 0,0 0,0 0,0 0,0 0,0 0,0 0,0 0,0 0,0 0,0 0,0 0,0 0,0 0,0 0,0 0,0 0,0 0,0 0,0 0,0 0,0 0,0 0,0 0,0 0,0 0,0 0,0 0,0 0,0 0,0 0,0 0,0 0,0 0,0 0,0 0,0 0,0 0,0 0,0 0,0 0,0 0,0 0,0 0,0 0,0 0,0 0,0 0,0 0,0 0,-39 27,39-27,0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21,-4-21,0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0,1-3,-1 3,0 0,0 0,0 0,0 0,0 0,0 0,0 0,0 0,0-3,0 3,0 0,0 0,0 0,0 0,0 0,0 0,0 0,0 0,0 0,0 0,0 0,0 0,0 0,0 0,0 0,0 0,0 0,0 0,0 0,0 0,0 0,0 0,0 0,0 0,0 0,0 0,0 0,0 0,0 0,0 0,0 0,0 0,0 0,0 0,0 0,0 0,0 0,0 0,0 0,0 0,0 0,0 0,0 0,0 0,0 0,0 0,0 0,0 0,0 0,0 0,0 0,0 0,0 0,0 0,0 0,0 0,0 0,0 0,0 0,2-10,-2 10,0 0,0 0,0 0,0 0,0 0,0 0,0 0,0 0,0 0,0 0,0 0,0 0,0 0,0 0,1-7,-1 7,0 0,0 0,0 0,0 0,0 0,0 0,0 0,0 0,0 0,0 0,0 0,0 0,0 0,0 0,0 0,0 0,0 0,0 0,0 0,0 0,0 0,0 0,0 0,0 0,0 0,0 0,0 0,0 0,0 0,0 0,0 0,0 0,0 0,0 0,0 0,0 0,0 0,0 0,0 0,0 0,0 0,0 0,0 0,0 0,0 0,0 0,0 0,0 0,0 0,0 0,0 0,0 0,0 0,6-17,-6 17,0 0,0 0,0 0,0 0,0 0,0 0,0 0,0 0,0 0,0 0,0 0,0 0,0 0,0 0,0 0,0 0,0 0,0 0,0 0,0 0,5-12,-5 12,0 0,0 0,0 0,0 0,0 0,0 0,0 0,0 0,0 0,0 0,0 0,0 0,0 0,0 0,0 0,0 0,0 0,0 0,0 0,0 0,0 0,0 0,0 0,0 0,0 0,0 0,0 0,0 0,0 0,0 0,0 0,0 0,0 0,0 0,0 0,0 0,0 0,0 0,0 0,0 0,0 0,0 0,0 0,0 0,0 0,0 0,0 0,6-16,-6 16,0 0,0 0,0 0,0 0,0 0,0 0,0 0,0 0,0 0,0 0,0 0,0 0,0 0,0 0,0 0,0 0,0 0,0 0,0 0,0 0,0 0,0 0,0 0,0 0,4-7,-4 7,0 0,0 0,0 0,0 0,0 0,0 0,0 0,0 0,0 0,0 0,0 0,0 0,0 0,0 0,0 0,0 0,0 0,0 0,0 0,0 0,0 0,0 0,0 0,0 0,0 0,0 0,0 0,0 0,0 0,0 0,0 0,0 0,0 0,0 0,0 0,0 0,0 0,0 0,0 0,1-8,-1 8,0 0,0 0,0 0,0 0,0 0,0 0,0 0,0 0,0 0,0 0,0 0,0 0,0 0,0 0,0 0,0 0,0 0,0-2,0 2,0 0,0 0,0 0,0 0,0 0,0 0,0 0,0 0,0 0,0 0,0 0,0 0,0 0,0 0,0 0,0 0,0 0,0 0,0 0,0 0,0 0,0 0,0 0,0 0,0 0,0 0,0 0,0 0,0 0,0 0,5-13,-5 13,0 0,0 0,0 0,0 0,0 0,0 0,0 0,0 0,0 0,0 0,0 0,0 0,0 0,0 0,5-12,-5 12,0 0,0 0,0 0,0 0,0 0,0 0,0 0,0 0,0 0,0 0,0 0,0 0,0 0,0 0,0 0,0 0,0 0,0 0,0 0,0 0,0 0,0 0,0 0,0 0,0 0,0 0,0 0,7-18,-7 18,0 0,0 0,0 0,0 0,0 0,0 0,0 0,0 0,0 0,0 0,2-10,-2 10,0 0,0 0,0 0,0 0,0 0,0 0,0 0,0 0,0 0,0 0,0 0,0 0,0 0,0 0,0 0,0 0,0 0,0 0,0 0,0 0,0 0,5-16,-5 16,0 0,0 0,0 0,0 0,0 0,0 0,0 0,0 0,3-9,-3 9,0 0,0 0,0 0,0 0,0 0,0 0,0 0,0 0,0 0,0 0,0 0,0 0,0 0,0 0,0 0,4-13,-4 13,0 0,0 0,0 0,0 0,0 0,3-7,-3 7,0 0,0 0,0 0,0 0,0 0,0 0,0 0,0 0,0 0,6-12,-6 12,0 0,0 0,5-7,-5 7,0 0,0 0,0 0,10-12,-10 12,0 0,0 0,0 0,0 0,0 0,0 0,6-7,-6 7,0 0,0 0,0 0,0 0,12-16,-12 16,0 0,0 0,0 0,7-10,-7 10,0 0,0 0,0 0,0 0,0 0,18-26,-18 26,11-19,-11 19,20-31,-7 14,-13 17,16-20,-10 14,-6 6,11-11,-3 3,-8 8,11-12,-5 5,-6 7,8-8,-5 5,-3 3,7-7,-2 3,-5 4,9-5,-3 1,-6 4,8-6,-4 4,-4 2,9-7,-2 2,-7 5,14-11,-5 4,-9 7,14-10,-5 3,-9 7,13-9,-13 9,6-4,-6 4,0 0,10-6,-6 3,-4 3,8-4,-4 3,-4 1,7-2,-2-1,-5 3,8-6,-2 2,-6 4,6-3,-3 1,-3 2,2-1,-1 2,-1-1,5-1,-1-1,-4 2,5-3,-5 3,3-2,-3 2,5-2,-3 2,-2 0,10-4,-3 0,-7 4,6-2,-7 4,1-2,2 2,0-3,-2 1,4-1,-4 1,4-2,-4 2,7-4,-1 1,-6 3,5-1,-4 3,-1-2,7-1,-1-2,-6 3,8-4,-4 3,-4 1,2 0,-2 1,0-1,4-2,0 0,-4 2,8-4,-4 1,-4 3,4-2,-3 3,-1-1,1 1,-1-1,0 0,3-3,-3 3,3-2,-3 2,2-1,-4 4,2-3,-2 2,2-2,0 0,0 0,0 1,0-1,-6 3,6-5,0 2,-3-1,0 3,3-2,-2-2,4-2,-2 4,0 0,0 0,0 0,-1 0,1 0,-1 0,1 0,-31-3,26-1,5 4,0 0,-1 0,1 0,-28-4,18 2,10 2,-1 0,0 0,1 0,-51 1,39-3,12 2,-19-3,8 1,11 2,-2 1,1-1,1 0,-4 1,4-1,0 0,-2 0,2 0,-6 1,3-1,3 0,-7 1,-3 0,10-1,-15 3,-6 1,21-4,-121 24,109-22,12-2,-12 2,12-2,-4 1,4-1,-5 3,4 1,1-4,1 2,1-3,-2 1,6-1,-1-2,-5 3,5-2,-2 2,-3 0,5-1,-1 1,-4 0,9-1,-2-2,-7 3,3-1,-3 1,0 0,17 2,-17-2,9-1,-9 1,11 1,-8 1,-3-2,4 1,-4-1,0 0,2 0,-1 0,-1 0,4 0,-3 0,-1 0,6 0,-5 0,-1 0,6 0,-3 0,-3 0,6 0,-3 0,-3 0,7 0,-2 1,-5-1,15 1,5-1,-20 0,12 0,2 0,-14 0,7 0,-4 0,-3 0,110 12,-95-14,-15 2,15-1,-15 1,5 1,-5-1,6 2,-2-1,-4-1,5 0,-2-1,-3 1,5-2,-2 0,-3 2,5-3,-2 2,-3 1,3 1,-3 2,0-3,6 0,-1-2,-5 2,5-2,-3 2,-2 0,0 1,0-1,-1 0,1 0,0-1,1 1,-1 0,0-1,-1 2,1-1,-2 0,1 1,1-1,-2 2,2-1,0-1,1-1,2-2,-3 3,2-2,-3 2,1 0,-2 2,0 0,2-2,-2 3,1 0,1-3,-1 2,1-2,0 0,-1 0,1 0,0 0,-6 10,7-10,-1 0,0 1,-1-1,1 0,-1 1,1-1,0 1,0-1,-17 22,16-19,1-3,-4 6,1-2,3-4,-4 7,3-4,1-3,-1 1,1-1,0 0,-1 2,1-2,0 0,-20 33,19-30,1-3,0 0,0 1,0-1,-12 16,12-16,-3 5,3-5,-6 6,3 0,3-6,-7 7,4-3,3-4,-7 6,4-1,3-5,-6 6,3-2,3-4,-6 5,6-5,-3 4,3-4,-3 6,1-4,2-2,-1 1,1-1,0 0,-16 20,15-16,1-4,-2 3,2-2,0-1,-1 0,1 0,0 0,-10 13,10-13,0 0,-3 3,0-1,3-2,-4 4,4-4,0 3,0-3,-2 3,1-2,1-1,-3 3,3-2,0-1,-1 2,2-2,-1 0,-1 2,-1 0,2-2,1-1,1-2,-2 3,0 1,-4 2,4-3,-2 2,2-3,0 1,1-1,-1 1,0 0,0 0,0-2,0 1,0 1,3-3,-1 1,-2 2</inkml:trace>
</inkml:ink>
</file>

<file path=ppt/ink/ink7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64"/>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16,-5-16,0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4,9-4,0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0,-6-1,6 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0,6-4,-6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11,2-11,0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0,6-4,-6 4,0 0,0 0,0 0,0 0,0 0,0 0,0 0,0 0,0 0,0 0,0 0,0 0,0 0,0 0,0 0,0 0,0 0,0 0,0 0,0 0,0 0,0 0,0 0,0 0,0 0,0 0,0 0,0 0,0 0,0 0,0 0,0 0,0 0,0 0,0 0,0 0,0 0,0 0,0 0,0 0,0 0,0 0,0 0,0 0,0 0,0 0,0 0,0 0,0 0,0 0,0 0,0 0,0 0,0 0,0 0,0 0,0 0,0 0,0 0,0 0,0 0,0 0,0 0,0 0,0 0,0 0,0 0,0 0,0 0,0 0,0 0,0 0,0 0,0 0,0 0,0 0,0 0,0 0,6-6,-6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 13,13-13,0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9,9-9,0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3,-1-3,0 0,0 0,0 0,1 2,-1-2,0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4,2-4,0 0,0 0,0 0,0 0,0 0,0 0,0 0,0 0,0 0,0 0,0 0,0 0,0 0,0 0,0 0,-4 4,4-4,0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0,5-4,-5 4,0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7,-1-7,0 0,0 0,0 0,0 0,0 0,0 0,0 0,0 0,0 0,0 0,0 0,0 0,0 0,0 0,0 0,0 0,0 0,0 0,0 0,0 0,0 0,0 0,0 0,0 0,0 0,0 0,0 0,0 0,0 0,0 0,0 0,0 0,0 0,0 0,0 0,0 0,0 0,0 0,0 0,0 0,0 0,0 0,0 0,6-3,-6 3,0 0,0 0,0 0,0 0,0 0,0 0,0 0,0 0,0 0,0 0,0 0,0 0,0 0,0 0,0 0,0 0,0 0,0 0,0 0,0 0,0 0,0 0,0 0,0 0,0 0,0 0,0 0,0 0,0 0,0 0,0 0,0 0,0 0,0 0,0 0,0 0,0 0,0 0,0 0,0 0,0 0,0 0,0 0,0 0,0 0,0 0,0 0,0 0,0 0,0 0,0 0,0 0,0 0,0 0,0 0,0 0,0 0,0 0,0 0,0 0,0 0,0 0,0 0,0 0,0 0,0 0,0 0,0 0,0 0,0 0,0 0,0 0,0 0,0 0,6-2,-6 2,0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0,2 8,-2-8,0 0,0 0,0 0,0 0,0 0,0 0,0 0,0 0,0 0,0 0,0 0,0 0,0 0,0 0,3-1,-3 1,0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0,3 4,-3-4,0 0,0 0,0 0,0 0,0 0,0 0,0 0,0 0,0 0,0 0,0 0,0 0,0 0,0 0,0 0,0 0,0 0,0 0,0 0,0 0,0 0,6-4,-6 4,0 0,0 0,0 0,0 0,0 0,0 0,0 0,0 0,0 0,0 0,0 0,0 0,0 0,0 0,0 0,0 0,0 0,0 0,0 0,0 0,0 0,0 0,6-1,-6 1,0 0,0 0,0 0,0 0,0 0,0 0,0 0,0 0,0 0,0 0,0 0,0 0,0 0,0 0,0 0,0 0,0 0,0 0,0 2,0-2,0 0,0 0,0 0,0 0,0 0,0 0,0 0,0 0,0 0,0 0,0 0,0 0,0 0,0 0,0 0,0 0,0 0,0 0,0 0,0 0,0 0,0 0,0 0,0 0,0 0,0 0,0 0,0 0,0 0,0 0,0 0,0 0,0 0,0 0,0 0,0 0,0 0,0 0,0 0,0 0,0 0,0 0,0 0,0 0,0 0,0 0,0 0,0 0,0 0,-1 1,1-1,0 0,0 0,0 0,0 0,0 0,0 0,0 0,0 0,0 0,0 0,0 0,0 0,0 0,0 0,0 0,0 0,0 0,0 0,0 0,0 0,0 0,0 0,0 0,0 0,0 0,0 0,0 0,0 0,0 0,-1 13,1-13,0 0,0 0,0 0,0 0,0 0,0 0,0 0,0 0,0 0,0 0,0 0,0 0,4-1,-4 1,0 0,0 0,0 0,0 0,0 0,0 0,0 0,0 0,0 0,0 0,0 0,0 0,0 0,0 0,0 0,0 0,0 0,0 0,0 0,0 0,0 0,0 0,7 0,-7 0,0 0,0 0,0 0,0 0,0 0,0 0,0 0,0 0,0 0,0 0,0 0,0 0,0 0,0 0,0 0,0 0,0 0,0 0,0 0,4 0,-4 0,0 0,0 0,0 0,0 0,0 0,0 0,0 0,0 0,0 0,0 0,0 0,0 0,0 0,0 0,0 0,5 2,-5-2,0 0,0 0,0 0,0 0,0 0,2 2,-2-2,0 0,0 0,0 0,0 0,0 0,0 0,0 0,0 0,0 0,5 1,-5-1,0 0,0 0,3-1,-3 1,0 0,0 0,0 0,5 1,-1 0,-4-1,0 0,0 0,0 0,0 0,0 0,0 0,0 0,0 0,0 0,0 0,0 0,0 0,0 0,0 0,0 0,0 0,0 0,2 5,-2-5,0 0,0 0,0 0,0 0,0 0,0 0,1 2,-1-2,0 0,0 0,0 0,0 0,0 0,0 0,0 0,0 0,0 0,0 0,0 0,5 1,-5-1,0 0,0 0,0 0,0 0,0 0,0 0,0 0,5-1,-5 1,0 0,0 0,0 0,2 2,-2-2,-2 3,2-3,5 1,2-4,-7 3,5 1,-5 2,0-3,4 4,0-4,-4 0,3 4,-4-1,1-3,2 3,1-2,-3-1,5 2,-4-3,-1 1,3-1,-3 1,2-1,-2 1,2 2,-2 0,0-2,2 0,1 0,-3 0,4 0,-3 1,-1-1,7-2,-2-1,-5 3,7-1,-6 1,-1 0,3 3,-1-1,-2-2,6 0,0-3,-6 3,5 1,-5-1,1 4,-1-4,3 4,0-3,-3-1,8-1,-3-1,-5 2,6 0,-5 2,-1-2,5 2,-2-1,-3-1,8 0,-8 0,6-1,-6 1,5 2,-3 2,-2-4,2 1,-2-1,0 0,26-7,-21 8,-5-1,11 0,-5-2,-6 2,11-1,-7 1,-4 0,9 0,-4 2,-5-2,3 1,-2-1,-1 0,19 3,-19-3,6 2,-6-2,10 1,-4-2,-6 1,12-4,-4 2,-8 2,14-4,-7 2,-7 2,5-1,-5 1,0 0,21-1,-13-1,-8 2,5-1,-4 0,-1 1,27-7,-14 2,-13 5,17-5,-17 5,0 0,9-2,-9 2,5 0,-4-1,-1 1,22-1,-13 0,-9 1,12 0,-6-1,-6 1,11-3,-2 1,-9 2,12-4,-12 4,7-2,-7 2,5-1,-5 1,0 0,19 1,-12-3,-7 2,11-2,-5 2,-6 0,8 0,-4 2,-4-2,8 2,-3-1,-5-1,4 0,-4 0,0 0,18 5,-10-4,-8-1,12 1,-12-1,7 0,-7 0,5 0,-5 0,0 0,20 5,-8-6,-12 1,0 0,0 1,0-1,12 11,-5-9,-7-2,9 2,-9-2,6 1,-6-1,0 0,7 4,-4-1,-3-3,8 1,-1-3,-7 2,7 0,-5 2,-2-2,5 1,-1-1,-4 0,3 2,-3 0,0-2,4 4,0-3,-4-1,7 3,-3-1,-4-2,6 2,-6-2,6 0,-6 0,5 3,-3-1,-2-2,9 0,-1-4,-8 4,7 1,-7 3,0-4,1 2,2-2,-3 0,3 2,-2 2,-1-4,5 3,0-3,-5 0,10-3,-3-1,-7 4,7-2,-7 2,0 0,1 3,-1-3,4 4,-2-3,-2-1,2 2,0 0,-2-2,-1 5,-1 1,2-6,3 3,1-4,-4 1,9-3,-9 3,5-3,-5 3,8-1,-4 2,-4-1,3 4,-3-2,0-2,1 1,3 0,-4-1,3 1,-2-1,-1 0,3 0,-3 0,1-2,-1 2,-1 2,-1-1,2-1,-3 1,3-1,0 0,3-2,-1 0,-2 2,0 0,0 0,0 0,-5 4,5-4,-1 0,1 0,0-1,1-2,-1 3,0-2,-1 3,1-1,-2 2,-1-1,3-1,-1 0,1-2,0 2,-2 0,-1 2,3-2,-3 0,2 0,1 0,-1-4,2 0,-1 4</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4:39.72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0,-3-1 0,-1-7 0,-3-2 0,-2-5 0,-5-5 1,-3-7-2,-13-6-3,26-2-31,-26 2-2,-5-13-1,5 13-1</inkml:trace>
</inkml:ink>
</file>

<file path=ppt/ink/ink8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26T15:42:27.6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20032 5699 21,'0'0'25,"-13"-4"2,13 4-7,-7-14-4,7 14-3,0-26-4,4 13-3,0-5-3,8 0 0,2-7-3,5 5 2,2-3-1,2 2 1,5-2-1,3 1 0,3-1-1,0 2 0,3-2 1,1-2-1,-3 0 0,3-1 0,-4-2 0,0-4 1,-3 4-1,-1-2 1,-3-2-1,-1 2 0,1-1 1,-2 5-1,3-2 1,-1 1-2,-1-2 2,2 0-2,-1-2 2,0-2-1,-2-1-2,1-6 2,-3-3-1,1 2 1,5-3-2,-1 2 2,3-5-1,2 0 0,5-2 2,1-4-2,3 4 1,-2 0 0,-2 5 0,-5 3 0,-5 7 0,-6 6 0,-8 6 1,-5 9-1,-9 13 1,5-17-2,-5 17-1,0 0-19,0 0-8,0 0 0,0 0-1</inkml:trace>
</inkml:ink>
</file>

<file path=ppt/ink/ink8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26T15:42:28.8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19465 7249 19,'-11'-1'26,"11"1"1,0 0-4,-15-7-9,15 7-3,0 0-3,0 0-3,0 0-2,0 0-1,4 17-1,2-7-1,1 6 1,4 4 0,1 3 0,4 5 1,0-3-1,7 4 0,-1-1 1,2 1-1,2-2-1,-1 0 1,-2-1-1,3 1 0,-3 0 0,0 2 0,0 4 0,2 0 1,0-1 0,2 2-1,1 1 1,0 2 0,-2-3 0,-1 1-1,-1-5 1,-4 1-1,1-2-1,-1-2 1,-3-6 0,4-1 0,1-4 0,1-1 0,4-1 0,-1 0 1,1 0-1,-1 3 1,-7 2-1,0-2 0,-6 4 0,-6-4 0,-5 0 0,-6-3 0,-3-2 0,-4-7-3,11-5-27,-16 6 0,1-3-1,3-3-1</inkml:trace>
</inkml:ink>
</file>

<file path=ppt/ink/ink8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24:02.228"/>
    </inkml:context>
    <inkml:brush xml:id="br0">
      <inkml:brushProperty name="width" value="0.04667" units="cm"/>
      <inkml:brushProperty name="height" value="0.04667" units="cm"/>
      <inkml:brushProperty name="color" value="#FF0000"/>
      <inkml:brushProperty name="fitToCurve" value="1"/>
    </inkml:brush>
  </inkml:definitions>
  <inkml:traceGroup>
    <inkml:annotationXML>
      <emma:emma xmlns:emma="http://www.w3.org/2003/04/emma" version="1.0">
        <emma:interpretation id="{F9ED2DEF-917D-4791-B027-411BB76B42DC}" emma:medium="tactile" emma:mode="ink">
          <msink:context xmlns:msink="http://schemas.microsoft.com/ink/2010/main" type="inkDrawing" rotatedBoundingBox="5056,5670 5611,2858 6300,2994 5744,5807" shapeName="Other"/>
        </emma:interpretation>
      </emma:emma>
    </inkml:annotationXML>
    <inkml:trace contextRef="#ctx0" brushRef="#br0">10 2700,'0'0,"0"0,0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0,-8 44,8-44,0 0,0 0,0 0,0 0,0 0,0 0,0 0,0 0,0 0,0 0,0 0,0 0,0 0,0 0,0 0,0 0,0 0,0 0,0 0,0 0,0 0,0 0,0 0,0 0,0 0,0 0,0 0,0 0,0 0,0 0,0 0,0 0,0 0,0 0,0 0,0 0,0 0,-3 8,3-8,0 0,0 0,0 0,0 0,0 0,0 0,0 0,0 0,0 0,0 0,0 0,0 0,0 0,0 0,0 0,0 0,0 0,0 0,0 0,0 0,0 0,0 0,0 0,0 0,0 0,0 0,0 0,0 0,0 0,0 0,0 0,0 0,0 0,0 0,0 0,0 0,0 0,0 0,0 0,0 0,0 0,0 0,0 0,0 0,0 0,0 0,0 0,0 0,0 0,0 0,0 0,0 0,0 0,0 0,0 0,0 0,0 0,0 0,0 0,0 0,0 0,0 0,0 0,0 0,0 0,0 0,0 0,0 0,0 0,0 0,0 0,0 0,0 0,2 7,-2-7,0 0,0 0,0 0,0 0,0 0,0 0,0 0,0 0,0 0,0 0,0 0,0 0,0 0,0 0,0 0,0 0,0 0,0 0,0 0,0 0,0 0,0 0,0 0,0 0,0 0,0 0,0 0,0 0,0 0,0 0,0 0,0 0,0 0,0 0,3 0,-3 0,0 0,0 0,0 0,0 0,0 0,0 0,0 0,0 0,0 0,0 0,0 0,0 0,0 0,0 0,0 0,0 0,0 0,0 0,0 0,0 0,0 0,0 0,0 0,0 0,0 0,0 0,0 0,0 0,0 0,0 0,0 0,0 0,0 0,0 0,0 0,0 0,1 1,-1-1,0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0,1-1,-1 1,0 0,0 0,0 0,0 0,0 0,0 0,0 0,0 0,0 0,0 0,0 0,0 0,0 0,0 0,2-1,-2 1,0 0,0 0,0 0,0 0,0 0,0 0,0 0,0 0,0 0,0 0,0 0,0 0,0 0,0 0,0 0,0 0,0 0,0 0,0 0,0 0,0 0,0 0,0 0,0 0,0 0,0 0,0 0,0 0,0 0,0 0,0 0,0 0,0 0,0 0,0 0,0 0,0 0,0 0,0 0,0 0,0 0,0 0,0 0,0 0,0 0,0 0,0 0,0 0,0 0,0 0,0 0,0 0,0 0,0 1,0-1,0 0,0 0,0 0,0 0,0 0,0 0,0 0,0 0,0 0,0 0,0 0,0 0,0 0,0 0,0 0,0 0,0 0,0 0,0 0,0 0,1 2,-1-2,0 0,0 0,0 0,0 0,0 0,0 0,0 0,0 0,0 0,0 0,0 0,0 0,0 0,0 0,0 0,0 0,0 0,0 0,0 0,0 0,0 0,0 0,0 0,0 0,0 0,0 0,0 0,0 0,0 0,0 0,0 0,0 0,0 0,0 0,0 0,0 0,0 0,0 0,0 0,0 0,0 0,0 0,0 0,0 0,0 0,0 0,0 0,4 3,-4-3,0 0,0 0,0 0,0 0,0 0,0 0,0 0,0 0,0 0,0 0,0 0,0 0,0 0,0 0,0 0,0 0,0 0,0 0,0 0,0 0,0 0,1 1,-1-1,0 0,0 0,0 0,0 0,0 0,0 0,0 0,0 0,0 0,0 0,0 0,0 0,0 0,0 0,0 0,0 0,0 0,0 0,0 0,0 0,0 0,0 0,8 2,-8-2,0 0,0 0,0 0,0 0,0 0,0 0,0 0,0 0,0 0,0 0,0 0,0 0,0 0,0 0,0 0,0 0,0 0,0 0,6 2,-6-2,0 0,0 0,0 0,0 0,0 0,0 0,0 0,0 0,0 0,0 0,0 0,0 0,0 0,0 0,0 0,0 0,0 0,0 0,0 0,0 0,0 0,0 0,0 0,0 0,0 0,0 0,0 0,0 0,0 0,0 0,0 0,0 0,5 1,-5-1,0 0,0 0,0 0,0 0,0 0,0 0,0 0,0 0,0 0,0 0,0 0,0 0,0 0,0 0,0 0,0 0,0 0,0 0,0 0,0 0,0 0,0 0,0 0,0 0,0 0,0 0,0 0,0 0,0 0,0 0,0 0,1 0,-1 0,0 0,0 0,0 0,0 0,0 0,0 0,0 0,0 0,0 0,0 0,0 0,0 0,0 0,0 0,0 0,0 0,0 0,0 0,0 0,0 0,0 0,0 0,0 0,0 0,0 0,0 0,0 0,3 1,-3-1,0 0,0 0,0 0,0 0,0 0,0 0,0 0,0 0,0 0,0 0,2 0,-2 0,0 0,0 0,0 0,0 0,0 0,0 0,0 0,0 0,0 0,0 0,0 0,0 0,0 0,0 0,0 0,0 0,0 0,0 0,0 0,0 0,0 0,8 1,-8-1,0 0,0 0,0 0,0 0,0 0,0 0,0 0,0 0,3 1,-3-1,0 0,0 0,0 0,0 0,0 0,0 0,0 0,0 0,0 0,0 0,0 0,0 0,0 0,0 0,0 0,11 2,-11-2,0 0,0 0,0 0,0 0,0 0,3 1,-3-1,0 0,0 0,0 0,0 0,0 0,0 0,0 0,0 0,0 0,14 2,-14-2,0 0,0 0,3 0,-3 0,0 0,0 0,0 0,180 39,-140-31,-40-8,0 0,0 0,0 0,0 0,0 0,0 0,0 0,42 5,-42-5,0 0,8-1,-8 1,0 0,12-4,-6 0,-6 4,9-5,-9 5,7-2,-7 2,7-4,-3 0,-4 4,9-6,-5 2,-4 4,16-8,-5 3,-11 5,23-13,-9 4,-14 9,22-13,-10 7,-12 6,16-11,-12 6,-4 5,14-12,-3 3,-11 9,22-15,-8 4,-14 11,21-13,-10 5,-11 8,17-12,-9 6,-8 6,17-15,-9 5,-8 10,19-23,-7 7,-12 16,17-26,-17 26,6-15,-6 15,16-28,-4 11,-12 17,13-30,-12 12,-1 18,3-32,2 16,-5 16,1-25,-2 12,1 13,3-28,3 8,-6 20,13-35,-6 14,-7 21,13-37,-6 15,-7 22,10-37,-10 37,4-21,-4 21,8-43,-5 15,-3 28,0-49,-3 19,3 30,-9-45,4 24,5 21,-6-38,3 16,3 22,-3-42,3 42,-3-27,3 27,-7-48,3 22,4 26,-5-44,2 20,3 24,2-49,1 17,-3 32,6-60,-3 24,-3 36,5-60,-2 27,-3 33,-2-53,1 25,1 28,0-52,0 20,0 32,0-56,0 56,-2-33,2 33,6-59,2 23,-8 36,8-63,-8 26,0 37,-3-59,3 28,0 31,-8-49,0 24,8 25,-9-52,3 17,6 35,0-60,7 28,-7 32,5-43,-5 24,0 19,2-33,-2 33,1-21,-1 21,16-57,-5 12,-11 45,9-67,-4 36,-5 31,-2-45,-1 24,3 21,-14-51,-8 10,22 41,-28-51,28 51,2-15,-2 15,-6-19,-1 11,7 8,-4-9,5 7,-1 2,2-4,-2 1,0 3,-2-4,4 4,-2 0,1 0,-1 1,0-1,2 3,0-1,-2-2,0 3,0-1,0-2,0 3,0-3,1 1,-1-1,2 5,-4-3,2-2</inkml:trace>
  </inkml:traceGroup>
</inkml:ink>
</file>

<file path=ppt/ink/ink8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47:57.90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275 166 1,'0'0'0,"-5"-20"13,5 20 5,20-8-9,-20 8 2,13-19 4,-14 5 2,1 14 1,9-20-1,-9 20 0,8-25-3,-8 25-4,9-21-3,-9 21-1,7-25-1,-7 25-1,5-15 0,-5 15-2,0 0 0,0 0 0,0 0 0,0 0-1,-21 6 0,11 12 0,-3 3-1,-6 6 1,-5 4 0,-2 7 0,-6 2 0,-1 7 0,1 2 0,0-6 0,2-3 0,6 1 0,4-12-1,6-3 1,4-9 0,10-17 0,0 0 0,0 0 0,-2-28 0,10 3 0,2-9 0,7-6 0,6-4-1,2-1 0,6-2-1,-1 2 1,0 6 0,1 4 0,-1 5 0,-5 8 0,-4 5-1,2 8 2,-7 4-1,0 10 0,1 2 0,-1 10 0,3 1 0,2 7 0,4 4 1,1 1-1,4 3 1,0 2-1,1 3 0,0-4 0,-2-1 0,-2-1 0,-1-7 0,-3-2 0,-3-5 0,-4-5 1,-3-7-2,-13-6-3,26-2-31,-26 2-2,-5-13-1,5 13-1</inkml:trace>
</inkml:ink>
</file>

<file path=ppt/ink/ink8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47:57.90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6 360 55,'-14'0'34,"14"0"1,0 0-1,0 0-17,-17 8-10,17-8-2,0 0-1,19 9-1,-5-10-1,11 1 0,1 0-1,12 0 1,5-2-1,10-2 0,8 2-1,2-1 1,3-2-1,7 4 1,2-4-1,6 1 1,1-6-1,10-1 1,1 2-1,7 0 1,0-2-1,0-1 1,1 1-1,3 1 1,-4 0-1,0 1 1,0 0-1,-1 1 0,1-3 0,1 4 0,1-1 0,1 2 0,0-2 1,2 6-1,-1 2 0,-1-5 0,2 4 0,7-1 0,-4 2 0,-1 0 0,3-3 1,-3 1-1,-3 0 0,-3 2 0,-4-4 1,-2 6-1,-2-6 0,-2 1 1,-2 3-1,-2-1 0,1 1 0,2 1 0,0-1 0,0 0 1,-2 0-1,0 7 0,1-5 0,2 3 0,1-1 1,-7 0-1,3 5 0,0-1 0,-4 1 0,-1 0 0,-2 2 0,-1-2 1,0 3-1,3-3 0,0 0 0,0-2 0,4 1 0,-3-7 0,5 4 0,1-4 0,0 1 0,1 0 1,0-2-1,0 0 0,2 2 0,6 1 0,-4-3 0,1 2 0,-1-2 0,4 3 1,2-3-1,-1 1 0,3-3 1,0 2-1,5-2 0,-1 0 1,0 2-1,1 0 0,-3 2-1,0-2 1,-5 2 0,-5 0 0,-4 0 0,-6-2 1,-5-3-1,-6 0 1,-12 0 0,-8 1 0,-8 0 0,-11 0 0,-10 0 0,-5 2 0,-20 0 0,16-3 1,-16 3-1,0 0-1,0 0 1,0 0 0,0 0 0,0 0 0,-7-17-1,7 17 0,0 0 0,0 0 0,-9-13 0,9 13 0,-14-15 0,14 15 0,-23-16 0,5 4 0,-4-4-1,-3-1 1,-1 2 0,-2-2 1,-5-3-1,1 4 0,1 0 0,-1 0 0,0 5 0,0-2 0,1 2 1,2 0-2,1 3 2,1-1-1,6 0 0,3 7 0,4-1 1,14 3-1,-19-8 0,19 8 0,0 0 0,0 0 1,0 0-1,0 0 0,0 0 0,0 0 0,0 0 0,0 0 0,-4 15 1,4-15-1,13 17 0,2-5 1,3 2-1,10 3 0,5 3-1,9 3 1,0-4 0,11 3-1,2 0 1,5-4 0,-1 2 0,-3-4 0,-7-6-1,-5 2 1,-5-4 0,-6 1 0,-13 0 0,-20-9 0,13 13 0,-13-13 0,-15 13 0,4-8 0,-5 1 0,-5 0 0,2 2 0,-6 8 0,-5-1 0,1 7 1,-3 6-2,-7 3 1,-1-3 0,4 3 0,-4 0 0,5-5 0,6-3-1,2-7-1,6-4-2,-5-16-10,26 4-25,-23 2-1,23-2 0,-17-9-2</inkml:trace>
</inkml:ink>
</file>

<file path=ppt/ink/ink8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47:57.90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31 28 54,'-9'-21'33,"9"21"2,0 0-2,0 0-15,-14-8-10,14 8-2,0 0-2,0 0-1,0 0-1,2 17 0,-2-17 0,0 28-1,-4-9 1,4 3-1,-3 2 1,-1 7-1,3 1 1,-4 1-2,4 1 2,2 6-2,4 3 2,-1 6-2,4 3 0,0 6 1,3 3-1,-2 6 1,-1 1-1,-6 0 1,3 1 0,-10 5-1,4-6 1,-6-1-1,-2-6 1,3-2-2,-2-1 2,2-2-1,1 2-1,1-7 1,3 0 0,1 3 0,2 6-1,1-5 1,2 2 0,1-2 0,-1-1 0,0 0 0,-3-2 0,3-4 0,-2-2 0,-2 5-1,2-2 1,-4-1 0,1 2 0,0 4 0,-2 4 0,4 0 1,1 5-1,1 4 1,4 4-1,1 2 1,-1 3-1,3 2 1,0-2 0,1 9-1,1-4 1,-2 0 0,3 3 0,-3 1-1,2 0 1,-1 4-1,1 0 0,4 0 0,1 4 0,-3-1-1,1-1 1,-2-2 0,3-5-1,-3-2 1,2-4 0,-1-4 0,-4-2 0,5-4 1,0-1-1,0-4 1,-1-3 0,0-3 0,-4-1-1,1-7 1,-4-4 0,3-6 0,-6-5 0,2-2-1,-5 0 1,1 1-1,-6-6 1,1 2-1,-2-4 1,-1-2-1,0 0 0,-1-5 0,2-2 0,4-16 0,0 0-1,-3 13-2,3-13-3,0 0-28,0-15-6,0-7 0,7 4-1</inkml:trace>
</inkml:ink>
</file>

<file path=ppt/ink/ink8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07"/>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0 657,'0'0,"0"0,0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0,0-1,0 1,0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0,8-6,-8 6,0 0,0 0,0 0,0 0,0 0,13-12,-13 12,8-7,-8 7,0 0,0 0,16-10,-16 10,12-5,-12 5,17-9,-7 2,-10 7,15-14,-8 5,-7 9,14-15,-5 7,-9 8,12-10,-4 6,-8 4,10-6,-5 3,-5 3,11-6,-11 6,0 0,8-3,-8 3,13-7,-5 4,-8 3,15-8,-6 4,-9 4,14-8,-5 2,-9 6,14-8,-5 5,-9 3,15-5,-15 5,8-3,-8 3,14-7,-5 0,-9 7,17-11,-7 6,-10 5,16-6,-7 3,-9 3,12-5,-6 1,-6 4,12-7,-5 2,-7 5,15-7,-6 4,-9 3,13-5,-6 2,-7 3,12-5,-12 5,8-3,-8 3,14-7,-7 1,-7 6,16-9,-5 4,-11 5,19-8,-7 4,-12 4,18-10,-9 0,-9 10,22-14,-6 8,-16 6,26-14,-13 5,-13 9,22-15,-8 8,-14 7,19-10,-9 5,-10 5,18-7,-8 2,-10 5,20-8,-6 2,-14 6,26-12,-8 4,-18 8,26-15,-12 6,-14 9,26-14,-26 14,15-7,-15 7,25-11,-12 6,-13 5,22-9,-11 3,-11 6,19-7,-7 3,-12 4,22-7,-9 2,-13 5,20-8,-8 3,-12 5,21-5,-9 5,-12 0,18-5,-11 1,-7 4,15-7,-15 7,10-4,-10 4,6-2,-5 2,-1 0,43-1,-28-2,-15 3,25-6,-9 3,-16 3,20-5,-12 4,-8 1,13-1,-5 1,-8 0,0 0,5 0,-5 0,0 0,23 6,-13-5,-10-1,12 1,-7-2,-5 1,6-1,-3 2,-3-1,7 0,-3 0,-4 0,7 0,-5 1,-2-1,4 2,-1-2,-3 0,4 1,-4-1,3 0,-3 0,5 1,-1 1,-4-2,6 3,-3-3,-3 0,7 3,-3-1,-4-2,8 4,-6-3,-2-1,6 3,-4-3,-2 0,5 3,-1-1,-4-2,6 5,-2-3,-4-2,8 5,-8-5,5 1,-5-1,3 1,-3 0,0-1,19 10,-14-6,-5-4,5 2,-5-2,0 0,12 10,-6-5,-6-5,2 3,-2-3,1 0,-1 0,1 1,-1-1,0 0,1 1,0-1,-1 0,23 20,-17-16,-6-4,6 6,-3-4,-3-2,0 2,0-1,0-1,12 9,-8-4,-4-5,3 1,-3 0,0-1,13 10,-7-6,-6-4,6 7,-4-4,-2-3,4 5,-4-5,4 4,-4-4,3 2,-3-1,0-1,18 17,-13-11,-5-6,8 8,-5-4,-3-4,2 3,-1-3,-1 0,1 1,0-1,-1 0,27 24,-21-16,-6-8,5 3,-5-2,0-1,15 17,-15-17,5 6,-5-6,9 7,-6-4,-3-3,5 5,-3-2,-2-3,6 6,-2-4,-4-2,2 2,-2-1,0-1,2 0,-2 0,0 0,17 21,-12-16,-5-5,7 9,-4-7,-3-2,1 3,-1-3,1 0,-1 0,13 15,-8-12,-5-3,5 7,-1-4,-4-3,5 6,-2-2,-3-4,3 2,-2-1,-1-1,14 19,-14-19,4 5,-4-5,5 9,-2-6,-3-3,4 8,-2-3,-2-5,3 3,-3-3,0 0,8 14,-6-10,-2-4,3 8,-1-5,-2-3,2 3,-2-3,0 0,12 17,-8-12,-4-5,1 3,-1-3,1 0,-1 0,5 12,-2-8,-3-4,4 6,-3-4,-1-2,1 3,-1-3,0 0,9 13,-6-8,-3-5,4 7,-1-5,-3-2,0 0,3 8,-2-4,-1-4,3 7,0-3,-3-4,2 2,-2-2,0 0,9 10,-7-6,-2-4,2 3,-2-2,0-1,3 2,-2-2,-1 0,2 0,-2 0,0 0,0 0,0 0,0 0,0 0,2 2,1-1,-3-1,4 1,-1-1,-3 0,3 1,-1 0,-2-1,3 3,-1-2,-2-1,6 2,-4 0,-2-2,7 1,-2 2,-5-3,4 2,-3-2,-1 0,4 3,-4-3,0 0,4 2,-4-2,7 2,-3-1,-4-1,8 1,-4-1,-4 0,8-1,-3 0,-5 1,9-1,-3 2,-6-1,11-1,-4 1,-7 0,14-2,-6-2,-8 4,13-2,-7 2,-6 0,9-1,-5-1,-4 2,7-1,-2 1,-5 0,9-2,-2 0,-7 2,8-3,-4 2,-4 1,11 0,-2 0,-9 0,13-1,-13 1,8-2,-8 2,15-3,-7 1,-8 2,9-4,-6 0,-3 4,3-2,-2 2,-1 0,20-2,-13 0,-7 2,13-4,-5 2,-8 2,12-2,-7 1,-5 1,9-3,-4 1,-5 2,9-2,-9 2,8-2,-8 2,9-4,-5 0,-4 4,9-7,-3 4,-6 3,12-6,-5 3,-7 3,12-9,-5 3,-7 6,9-11,-9 11,4-6,-4 6,7-10,-4 5,-3 5,5-7,-3 3,-2 4,5-5,-1 0,-4 5,11-10,-3 4,-8 6,13-10,-6 5,-7 5,9-8,-4 4,-5 4,9-8,-3 4,-6 4,9-8,-9 8,2-6,-2 6,5-8,-2 3,-3 5,8-11,0 4,-8 7,12-14,-4 8,-8 6,11-10,-6 5,-5 5,11-7,-4 3,-7 4,9-6,-4 3,-5 3,9-8,-1 3,-8 5,14-11,-14 11,9-9,-9 9,12-12,-8 4,-4 8,7-8,-4 5,-3 3,8-6,-1 2,-7 4,9-7,-4 2,-5 5,10-7,-10 7,5-3,-5 3,9-5,-5 2,-4 3,7-4,-3 3,-4 1,7-5,-3 2,-4 3,10-4,-3 1,-7 3,8-3,-5 1,-3 2,5-3,-1 1,-4 2,3 0,-3 0,0 0,3-1,-3 1,3-1,-3 1,6-1,-2 1,-4 0,4 0,-1-1,-3 1,5 1,-2 0,-3-1,5 1,-1-1,-4 0,4 1,0 0,-4-1,4 2,-1-1,-3-1,4 1,-2-1,-2 0,3 1,0 0,-3-1,5 0,-4 0,-1 0,5 0,-3 1,-2-1,5 1,-2 0,-3-1,7 3,-4-1,-3-2,6 5,-2-4,-4-1,3 2,-3-2,0 0,16 6,-11-5,-5-1,4 1,-4-1,0 0,14 7,-8-5,-6-2,10 5,-3-3,-7-2,10 3,-7-1,-3-2,7 2,-3-1,-4-1,7 2,-3 0,-4-2,6 3,-1 0,-5-3,4 2,-4-2,0 0,0 0,1 1,0-1,-1 0,27 14,-19-11,-8-3,11 5,-6-1,-5-4,4 1,-4-1,0 0,1 1,0-1,-1 0,28 18,-19-14,-9-4,13 6,-9-4,-4-2,4 1,-4-1,0 1,0-1,1 1,0-1,-1 0,26 16,-20-12,-6-4,11 5,-4-1,-7-4,5 1,-5-1,0 0,2 1,-2-1,1 1,-1-1,25 18,-17-12,-8-6,5 3,-5-2,0-1,1 0,0 0,-1 0,24 17,-16-12,-8-5,8 7,-6-4,-2-3,2 2,-2-2,0 0,12 9,-8-6,-4-3,5 5,-5-5,3 2,-3-2,6 3,-2 0,-4-3,5 4,-2-2,-3-2,2 3,-2-3,0 0,13 14,-10-10,-3-4,7 6,-4-3,-3-3,7 5,-2-3,-5-2,3 2,-2-2,-1 0,14 13,-14-13,4 5,-4-5,7 8,-4-6,-3-2,8 5,-3-3,-5-2,7 5,-5-2,-2-3,2 2,-2-2,0 0,10 8,-10-8,3 3,-3-3,3 4,-2-4,-1 0,1 1,-1-1,0 0,9 5,-5-3,-4-2,5 2,-3 0,-2-2,5 3,-2-3,-3 0,4 4,-3-2,-1-2,3 5,-2-3,-1-2,4 2,-4-2,3 2,-3-2,4 3,-2-3,-2 0,2 3,0-2,-2-1,2 1,-2-1,0 0,8 10,-6-6,-2-4,6 6,-1-4,-5-2,7 3,-5-1,-2-2,3 3,0-2,-3-1,4 4,-1-2,-3-2,4 3,-1-3,-3 0,5 4,-1 0,-4-4,4 3,-3-2,-1-1,2 3,0-1,-2-2,2 2,-2-2,2 0,-2 0,0 1,0 0,0-1,1 3,0-2,-1-1,2 3,1-2,-3-1,4 2,-1 1,-3-3,2 3,-2 0,0-3,3 2,0 1,-3-3,5 2,-3-1,-2-1,2 2,-2-2,1 2,-1-2,0 2,2-1,-2-1,1 3,0-1,-1-2,3 2,-1-2,-2 0,1 3,-2-2,1-1,-1 2,0-4,1 2,1 2,1 0,-2-2,4 4,-4-3,0-1,1 1,-1-1,0 0,0 1,-1-1,1 0,0 0,0-1,0 1,0 1,1 1,-1-2,1 2,-1 0,0-2,0 2,0-2,0 0,0 0,1 0,-1 0,0 0,4 4,-2-3,-2-1,2 1,-3-1,1 0,-2-2,0 0,2 2,-2-2,1 2,1 0,-1 1,0-2,1 1,-1 0,3 2,-2-2,1 0,-1 0,0 0,-3-1,3 1,-1-1,2 1,-1 0,0 0,0 0,0 0,-2 0,-2-3,4 3,-4-2,4 1,0 1,0-1,0 1,2-1,-2 1,0 0,-1 0,1 0,-1-1,0 0,1 1,-1 0,0 0,1 0,-1-2,1 0,0 2</inkml:trace>
</inkml:ink>
</file>

<file path=ppt/ink/ink8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47:57.90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1,'0'0'0,"-6"-20"13,6 20 5,20-8-9,-20 8 2,14-19 4,-15 5 2,1 14 1,8-20-1,-8 20 0,9-25-3,-9 25-4,9-21-3,-9 21-1,8-25-1,-8 25-1,4-15 0,-4 15-2,0 0 0,0 0 0,0 0 0,0 0-1,-21 6 0,11 12 0,-3 3-1,-7 6 1,-4 4 0,-3 7 0,-5 2 0,-1 7 0,0 2 0,1-6 0,2-3 0,6 1 0,3-12-1,8-3 1,2-9 0,11-17 0,0 0 0,0 0 0,-2-28 0,10 3 0,2-9 0,7-6 0,7-4-1,1-1 0,6-2-1,-1 2 1,1 6 0,1 4 0,-2 5 0,-5 8 0,-3 5-1,1 8 2,-7 4-1,0 10 0,1 2 0,-1 10 0,4 1 0,2 7 0,2 4 1,3 1-1,3 3 1,0 2-1,2 3 0,-1-4 0,-1-1 0,-4-1 0,1-7 0,-4-2 0,-2-5 0,-5-5 1,-3-7-2,-13-6-3,26-2-31,-26 2-2,-5-13-1,5 13-1</inkml:trace>
</inkml:ink>
</file>

<file path=ppt/ink/ink8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47:57.90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6 360 55,'-14'0'34,"14"0"1,0 0-1,0 0-17,-17 8-10,17-8-2,0 0-1,19 9-1,-5-10-1,11 1 0,1 0-1,12 0 1,5-2-1,10-2 0,8 2-1,2-1 1,3-2-1,7 4 1,2-4-1,6 1 1,1-6-1,10-1 1,1 2-1,7 0 1,0-2-1,0-1 1,1 1-1,3 1 1,-4 0-1,0 1 1,0 0-1,-1 1 0,1-3 0,1 4 0,1-1 0,1 2 0,0-2 1,2 6-1,-1 2 0,-1-5 0,2 4 0,7-1 0,-4 2 0,-1 0 0,3-3 1,-3 1-1,-3 0 0,-3 2 0,-4-4 1,-2 6-1,-2-6 0,-2 1 1,-2 3-1,-2-1 0,1 1 0,2 1 0,0-1 0,0 0 1,-2 0-1,0 7 0,1-5 0,2 3 0,1-1 1,-7 0-1,3 5 0,0-1 0,-4 1 0,-1 0 0,-2 2 0,-1-2 1,0 3-1,3-3 0,0 0 0,0-2 0,4 1 0,-3-7 0,5 4 0,1-4 0,0 1 0,1 0 1,0-2-1,0 0 0,2 2 0,6 1 0,-4-3 0,1 2 0,-1-2 0,4 3 1,2-3-1,-1 1 0,3-3 1,0 2-1,5-2 0,-1 0 1,0 2-1,1 0 0,-3 2-1,0-2 1,-5 2 0,-5 0 0,-4 0 0,-6-2 1,-5-3-1,-6 0 1,-12 0 0,-8 1 0,-8 0 0,-11 0 0,-10 0 0,-5 2 0,-20 0 0,16-3 1,-16 3-1,0 0-1,0 0 1,0 0 0,0 0 0,0 0 0,-7-17-1,7 17 0,0 0 0,0 0 0,-9-13 0,9 13 0,-14-15 0,14 15 0,-23-16 0,5 4 0,-4-4-1,-3-1 1,-1 2 0,-2-2 1,-5-3-1,1 4 0,1 0 0,-1 0 0,0 5 0,0-2 0,1 2 1,2 0-2,1 3 2,1-1-1,6 0 0,3 7 0,4-1 1,14 3-1,-19-8 0,19 8 0,0 0 0,0 0 1,0 0-1,0 0 0,0 0 0,0 0 0,0 0 0,0 0 0,-4 15 1,4-15-1,13 17 0,2-5 1,3 2-1,10 3 0,5 3-1,9 3 1,0-4 0,11 3-1,2 0 1,5-4 0,-1 2 0,-3-4 0,-7-6-1,-5 2 1,-5-4 0,-6 1 0,-13 0 0,-20-9 0,13 13 0,-13-13 0,-15 13 0,4-8 0,-5 1 0,-5 0 0,2 2 0,-6 8 0,-5-1 0,1 7 1,-3 6-2,-7 3 1,-1-3 0,4 3 0,-4 0 0,5-5 0,6-3-1,2-7-1,6-4-2,-5-16-10,26 4-25,-23 2-1,23-2 0,-17-9-2</inkml:trace>
</inkml:ink>
</file>

<file path=ppt/ink/ink8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3-04-16T09:47:57.91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31 28 54,'-9'-21'33,"9"21"2,0 0-2,0 0-15,-14-8-10,14 8-2,0 0-2,0 0-1,0 0-1,2 17 0,-2-17 0,0 28-1,-4-9 1,4 3-1,-3 2 1,-1 7-1,3 1 1,-4 1-2,4 1 2,2 6-2,4 3 2,-1 6-2,4 3 0,0 6 1,3 3-1,-2 6 1,-1 1-1,-6 0 1,3 1 0,-10 5-1,4-6 1,-6-1-1,-2-6 1,3-2-2,-2-1 2,2-2-1,1 2-1,1-7 1,3 0 0,1 3 0,2 6-1,1-5 1,2 2 0,1-2 0,-1-1 0,0 0 0,-3-2 0,3-4 0,-2-2 0,-2 5-1,2-2 1,-4-1 0,1 2 0,0 4 0,-2 4 0,4 0 1,1 5-1,1 4 1,4 4-1,1 2 1,-1 3-1,3 2 1,0-2 0,1 9-1,1-4 1,-2 0 0,3 3 0,-3 1-1,2 0 1,-1 4-1,1 0 0,4 0 0,1 4 0,-3-1-1,1-1 1,-2-2 0,3-5-1,-3-2 1,2-4 0,-1-4 0,-4-2 0,5-4 1,0-1-1,0-4 1,-1-3 0,0-3 0,-4-1-1,1-7 1,-4-4 0,3-6 0,-6-5 0,2-2-1,-5 0 1,1 1-1,-6-6 1,1 2-1,-2-4 1,-1-2-1,0 0 0,-1-5 0,2-2 0,4-16 0,0 0-1,-3 13-2,3-13-3,0 0-28,0-15-6,0-7 0,7 4-1</inkml:trace>
</inkml:ink>
</file>

<file path=ppt/ink/ink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4:39.72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1-1,-1 2 0,1-4 0,1 3 0,1 1 0,1 1 0,0-3 1,1 7-1,0 2 0,0-5 0,1 4 0,7-1 0,-4 2 0,-1 0 0,3-3 1,-3 1-1,-3 0 0,-3 2 0,-4-4 1,-2 6-1,-2-5 0,-2-1 1,-2 4-1,-2-1 0,1 1 0,2 1 0,0-1 0,-1 0 1,-1 0-1,0 7 0,2-4 0,1 2 0,1-2 1,-7 1-1,3 5 0,-1-1 0,-2 1 0,-2 0 0,-3 2 0,1-1 1,-1 1-1,3-2 0,0 1 0,-1-4 0,6 2 0,-4-6 0,5 2 0,1-2 0,0-1 0,1 1 1,0-1-1,0-1 0,2 1 0,5 3 0,-2-4 0,0 1 0,-1-1 0,3 3 1,4-3-1,-2 2 0,3-5 1,0 3-1,5-2 0,-1 1 1,0 1-1,0 0 0,-1 1-1,-1-1 1,-5 2 0,-5 1 0,-4-2 0,-7-1 1,-3-3-1,-7 0 1,-12 0 0,-8 1 0,-8 0 0,-11 0 0,-10 1 0,-5 1 0,-20 0 0,16-4 1,-16 4-1,0 0-1,0 0 1,0 0 0,0 0 0,0 0 0,-7-17-1,7 17 0,0 0 0,0 0 0,-9-13 0,9 13 0,-14-14 0,14 14 0,-23-17 0,5 5 0,-4-4-1,-3-1 1,-1 2 0,-2-1 1,-5-5-1,1 5 0,0 1 0,0-1 0,1 4 0,-1-1 0,1 2 1,1 0-2,3 3 2,0-1-1,5 0 0,5 7 0,3-1 1,14 3-1,-19-8 0,19 8 0,0 0 0,0 0 1,0 0-1,0 0 0,0 0 0,0 0 0,0 0 0,0 0 0,-4 15 1,4-15-1,13 17 0,2-5 1,3 2-1,10 4 0,5 1-1,9 4 1,0-3 0,11 1-1,1 1 1,7-3 0,-2 0 0,-3-3 0,-7-6-1,-5 3 1,-5-6 0,-6 2 0,-13 1 0,-20-10 0,13 12 0,-13-12 0,-15 14 0,4-9 0,-5 1 0,-5-1 0,2 3 0,-6 8 0,-5-1 0,1 8 1,-3 4-2,-7 4 1,-1-3 0,4 4 0,-4-1 0,5-5 0,5-3-1,4-7-1,5-5-2,-5-15-10,26 4-25,-23 3-1,23-3 0,-17-10-2</inkml:trace>
</inkml:ink>
</file>

<file path=ppt/ink/ink9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944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40,17-40,-25 52,25-52,-13 33,-6 12,19-45,-15 37,-4 11,19-48,-15 40,-3 14,18-54,-14 44,-6 15,20-59,-13 44,-5 13,18-57,-12 37,-5 11,17-48,-9 29,-1 11,10-40,-10 35,10-35,-16 48,16-48,-11 32,-3 10,14-42,-12 31,-2 11,14-42,-6 21,-2 8,8-29,-4 21,0 6,4-27,-4 28,-1 7,5-35,-5 28,-3 7,8-35,-9 31,-4 12,13-43,-5 18,1 9,4-27,-1 21,-2 7,3-28,-4 31,-4 10,8-41,-6 26,-1 10,7-36,-6 26,-3 7,9-33,-5 22,5-22,-7 30,7-30,-5 22,-2 6,7-28,-5 25,-3 5,8-30,-8 27,2 12,6-39,-5 26,-4 7,9-33,-7 24,-2 9,9-33,-7 23,0 11,7-34,-8 37,-6 14,14-51,-8 30,8-30,-11 41,11-41,-7 32,0 14,7-46,-6 32,-6 9,12-41,-9 32,-1 9,10-41,-8 33,0 11,8-44,-7 33,7-33,-7 42,7-42,-7 40,0 16,7-56,-4 37,-11 10,15-47,-8 34,-1 13,9-47,-6 36,-4 10,10-46,-7 38,0 13,7-51,-6 39,-4 13,10-52,-7 36,-3 12,10-48,-6 32,6-32,-4 46,4-46,-6 36,-1 12,7-48,-7 37,-2 12,9-49,-5 27,0 9,5-36,-4 33,-2 12,6-45,-3 29,-1 8,4-37,-4 29,-1 10,5-39,-4 32,-4 10,8-42,-4 27,4-27,0 0,-6 34,6-34,-2 20,-1 5,3-25,-1 14,0 3,1-17,-1 11,2 5,-1-16,0 15,1 3,-1-18,0 14,0-14,0 18,0-18,0 11,-2 2,2-13,0 7,-1 0,1-7,-5 79,3-65,2-14,-2 12,-1-12,3 0,0 0,1-1,-1 1,2-1,0 1,-2 0,0-2,-2-1,2 3,-1-2,1 2,0-2</inkml:trace>
</inkml:ink>
</file>

<file path=ppt/ink/ink9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2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39,-3 16,18-55,-13 43,-7 17,20-60,-14 44,-4 13,18-57,-12 37,-5 11,17-48,-8 29,-3 11,11-40,-10 35,10-35,-15 48,15-48,-12 32,-2 10,14-42,-11 31,-4 11,15-42,-6 21,-1 7,7-28,-4 21,-1 7,5-28,-3 28,-3 7,6-35,-5 27,-3 9,8-36,-8 31,-5 11,13-42,-5 19,1 8,4-27,-2 21,0 6,2-27,-4 31,-5 10,9-41,-6 27,-1 9,7-36,-5 25,-4 9,9-34,-6 22,6-22,-6 30,6-30,-6 21,0 8,6-29,-6 24,-2 6,8-30,-7 28,1 11,6-39,-5 26,-4 6,9-32,-7 24,-3 9,10-33,-6 24,-1 9,7-33,-8 38,-6 12,14-50,-8 30,8-30,-11 41,11-41,-7 32,-1 14,8-46,-5 32,-7 10,12-42,-9 32,-2 9,11-41,-8 32,0 13,8-45,-6 33,6-33,-7 41,7-41,-7 41,0 14,7-55,-5 38,-9 9,14-47,-8 33,-1 15,9-48,-6 35,-4 11,10-46,-7 39,0 12,7-51,-7 38,-2 14,9-52,-7 36,-3 12,10-48,-6 33,6-33,-4 45,4-45,-6 37,-1 10,7-47,-7 37,-2 12,9-49,-5 27,0 9,5-36,-4 33,-2 12,6-45,-4 29,0 8,4-37,-3 29,-2 10,5-39,-4 32,-4 10,8-42,-4 27,4-27,0 0,-6 34,6-34,-2 20,-1 5,3-25,-1 14,0 3,1-17,-1 11,2 5,-1-16,0 15,1 3,-1-18,0 14,0-14,0 18,0-18,0 11,-2 2,2-13,0 7,-1 0,1-7,-5 79,3-65,2-14,-2 12,-1-12,3 0,0 0,1-1,-1 1,2-1,0 1,-2 0,0-2,-2-1,2 3,-1-2,1 2,0-2</inkml:trace>
</inkml:ink>
</file>

<file path=ppt/ink/ink9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2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1176 0,'0'0,"0"0,0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22,-2 10,12-32,-11 27,-3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ink>
</file>

<file path=ppt/ink/ink9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23"/>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126-1821,'0'0,"0"0,0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0,1 2,-1-2,0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0,2 0,-2 0,0 0,0 0,0 0,0 0,0 0,0 0,0 0,0 0,0 0,0 0,0 0,0 0,0 0,0 0,0 0,0 0,0 0,0 0,0 0,0 0,0 0,0 0,0 0,0 0,0 0,1-1,-1 1,0 0,0 0,0 0,0 0,0 0,0 0,0 0,0 0,0 0,0 0,0 0,0 0,0 0,0 0,0 0,0 0,0 0,0 0,0 0,0 0,0 0,0 0,0 0,0 0,0 0,0 0,0 0,0 0,0 0,0 0,0 0,0 0,0 0,0 0,0 0,0 0,0 0,0 0,0 0,0 0,0 0,0 0,0 0,0 0,0 0,3-1,-3 1,0 0,0 0,0 0,0 0,0 0,0 0,0 0,0 0,0 0,0 0,0 0,0 0,0 0,0 0,0 0,0 0,0 0,0 0,0 0,0 0,0 0,0 0,1-1,-1 1,0 0,0 0,0 0,0 0,0 0,0 0,0 0,0 0,0 0,0 0,0 0,0 0,0 0,0 0,0 0,0 0,0 0,0 0,0 0,0 0,0 0,0 0,0 0,0 0,3-3,-3 3,0 0,0 0,0 0,0 0,0 0,0 0,0 0,0 0,0 0,0 0,0 0,0 0,0 0,0 0,0 0,0 0,0 0,0 0,0 0,2-2,-2 2,0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21,6-16,-6 16,0 0,0 0,0 0,13-22,-13 22,0 0,8-13,-8 13,0 0,16-24,-7 7,-9 17,15-24,-6 13,-9 11,14-21,-8 5,-6 16,11-24,-11 24,8-11,-8 11,11-17,-7 10,-4 7,5-9,-4 5,-1 4,3-6,-1 3,-2 3,5-7,-2 2,-3 5,6-9,-1 3,-5 6,8-7,-1 4,-7 3,12-7,-8 0,-4 7,13-12,-13 12,8-9,-8 9,16-12,-7 4,-9 8,11-11,-5 5,-6 6,8-9,-4 6,-4 3,7-6,-4 3,-3 3,6-7,-4 2,-2 5,8-12,-2 3,-6 9,9-13,-4 5,-5 8,7-13,-7 13,5-3,-5 3,7-10,-4 5,-3 5,8-11,-1 3,-7 8,18-16,-7 5,-11 11,20-17,-10 9,-10 8,16-14,-8 7,-8 7,11-15,-5 5,-6 10,12-15,-4 5,-8 10,14-16,-14 16,8-10,-8 10,16-19,-4 7,-12 12,19-16,-8 7,-11 9,22-18,-9 5,-13 13,23-22,-9 8,-14 14,23-20,-10 9,-13 11,0 0,21-17,-10 9,-11 8,15-15,-7 8,-8 7,11-11,-6 3,-5 8,12-10,-4 3,-8 7,16-11,-8 6,-8 5,13-9,-6 3,-7 6,14-12,-4 4,-10 8,16-14,-16 14,10-9,-10 9,11-11,-5 6,-6 5,8-6,-6 2,-2 4,6-5,-4 3,-2 2,7-3,-2 0,-5 3,11-5,-6 1,-5 4,13-8,-4 2,-9 6,13-7,-8 3,-5 4,11-7,-11 7,7-2,-7 2,9-8,-5 4,-4 4,9-7,-4 5,-5 2,9-5,-4 1,-5 4,11-6,-6 0,-5 6,9-8,-2 5,-7 3,11-7,-6 4,-5 3,12-8,-6 4,-6 4,14-10,-14 10,12-6,-12 6,17-8,-5 4,-12 4,17-9,-8 3,-9 6,14-8,-5 4,-9 4,14-7,-7 4,-7 3,11-6,-4 4,-7 2,11-4,-6 3,-5 1,11-2,-4 0,-7 2,13-2,-13 2,0 0,7 0,-7 0,11 0,-6 0,-5 0,9 1,-4 1,-5-2,8 3,-5 0,-3-3,5 2,-3-1,-2-1,4 3,-1-2,-3-1,5 5,-2-2,-3-3,5 4,-4-1,-1-3,4 3,-4-3,1 3,-1-3,5 5,-2-1,-3-4,6 6,-3-1,-3-5,5 7,-4-3,-1-4,0 0,1 0,-1 0,1 3,-1-2,0-1,0 0,2 2,-2 0,0-2,2 3,-1-1,-1-2,2 5,0-1,-2-4,5 10,0 3,-5-13,7 13,1 5,-8-18,7 14,1 2,-8-16,6 12,2 4,-8-16,6 12,-6-12,8 17,-8-17,5 13,1 4,-6-17,5 10,0 1,-5-11,4 9,0 4,-4-13,4 8,0 3,-4-11,2 9,2 5,-4-14,2 7,1 3,-3-10,4 13,1 5,-5-18,4 10,-4-10,5 15,-5-15,5 11,1 4,-6-15,6 12,1 4,-7-16,7 13,1 4,-8-17,5 13,3 3,-8-16,6 12,-6-12,8 16,-8-16,6 11,2 3,-8-14,6 9,1 3,-7-12,5 7,1 3,-6-10,6 9,2 3,-8-12,5 8,1 0,-6-8,6 9,1 1,-7-10,5 8,2 0,-7-8,7 9,6 7,-13-16,52 64,-41-51,-11-13,15 15,-15-15,6 2,-6-2,5 3,-4-4,-1 1,1 1,-1 1,0-2,2 1,-2-2,0 1,4-2,-1 0,-3 2,5 0,-1 0,-4 0,4-1,-3-1,-1 2,3-5,-2 5,-1 0,3-2,-3 2,0-2,0 2,1-2,1-1,-2 3,5-4,1 2,-6 2,6-6,-5 2,-1 4,1-6,1 2,-2 4,1-4,-1 2,0 2,0-4,0 3,0 1,3-2,-3-1,0 3,3-5,-3 5,2-3,-2 3,3-6,-3 2,0 4,4-5,0 2,-4 3,5-7,-2 1,-3 6,8-12,0 2,-8 10,12-15,-12 15,6-9,-6 9,10-14,-4 6,-6 8,6-9,-5 7,-1 2,4-6,-1 2,-3 4,3-7,-3 3,0 4,3-9,-1 6,-2 3,6-7,-4 3,-2 4,5-5,-4 3,-1 2,3-5,-3 5,0-2,0 2,1-6,1 1,-2 5,2-7,0 3,-2 4,4-6,-2 4,-2 2,3-4,0 0,-3 4,2-7,-1 1,-1 6,2-10,0 6,-2 4,2-9,-1 5,-1 4,2-8,-2 3,0 5,5-9,2 4,-7 5,6-9,-4 3,-2 6,0-9,-1 4,1 5,4-11,0 5,-4 6,6-12,-6 12,2-8,-2 8,3-11,-2 5,-1 6,5-11,-3 5,-2 6,7-15,-3 4,-4 11,10-20,-3 8,-7 12,11-19,-5 11,-6 8,5-13,-7 7,2 6,1-9,2 6,-3 3,3-3,-3 3,3 0,-3 0,4 0,-2-3,-2 3,6-5,-1 1,-5 4,7-6,-3 3,-4 3,5 0,-2 1,-3-1,5 2,-5-2,1-1,-1 1,3 2,-3 0,0-2,2 3,0-2,-2-1,1 0,0 0,-1 0,7 11,-6-7,-1-4,2 4,-2-3,0-1,3 4,-1-1,-2-3,6 4,-3-1,-3-3,3 5,-3-5,2 3,-2-3,1 4,-1-4,0 0,1 1,0-1,-1 0,2 3,-2-2,0-1,2 2,-1 0,-1-2,2 3,-1-2,-1-1,3 4,-2-2,-1-2,3 5,3 3,-6-8,7 10,3 5,-10-15,8 10,1 3,-9-13,6 8,1 2,-7-10,6 9,0 2,-6-11,6 10,2 3,-8-13,6 10,-6-10,7 13,-7-13,5 8,1 3,-6-11,6 8,0 3,-6-11,4 7,0 0,-4-7,4 9,0 1,-4-10,6 9,0 2,-6-11,41 69,-33-55,-8-14,1 1,0 0,-1-1,1 2,-1-2,0 0,0 0,2 3,-2-1,0-2,2 2,-1 0,-1-2,33 53,-25-42,-8-11,9 14,-5-9,-4-5,7 5,-3-3,-4-2,7 4,-4 0,-3-4,5 6,-3-1,-2-5,7 3,-1-1,-6-2,9 2,-5 0,-4-2,7 4,-3-2,-4-2,5 2,-2-1,-3-1,5-1,1 1,-6 0,7 0,-7 0,4 1,-4-1,8 0,-5-2,-3 2,8-3,-1 0,-7 3,8-5,-6 1,-2 4,2-6,-2 5,0 1,5-3,1 2,-6 1,9-4,-6 0,-3 4,13-10,-2 3,-11 7,17-13,-17 13,0 0,10-8,-10 8,18-16,-8 7,-10 9,17-16,-8 6,-9 10,20-19,-6 6,-14 13,24-23,-10 11,-14 12,19-23,-19 23,9-13,-9 13,12-20,-4 8,-8 12,14-18,-5 8,-9 10,13-15,-7 7,-6 8,10-14,-2 5,-8 9,12-15,-4 7,-8 8,9-14,-6 4,-3 10,7-15,-3 4,-4 11,11-21,-2 7,-9 14,13-21,-5 12,-8 9,13-15,-6 8,-7 7,11-14,-6 6,-5 8,8-14,0 7,-8 7,12-10,-8 6,-4 4,9-7,-5 4,-4 3,7-4,-5 1,-2 3,4-3,-3 0,-1 3,5-6,-1 0,-4 6,7-8,-7 8,5-3,-5 3,8-7,-4 4,-4 3,5-6,-2 4,-3 2,4-5,-2 3,-2 2,6-4,0 2,-6 2,9-6,-4 2,-5 4,11-5,-5 2,-6 3,7-5,-3 4,-4 1,7-3,-7 3,5-1,-5 1,13-4,-4 0,-9 4,16-6,-8 3,-8 3,17-6,-8 3,-9 3,16-5,-8 4,-8 1,15-4,-15 4,9-1,-9 1,16-2,-9 0,-7 2,13-2,-5-1,-8 3,12 0,-4 0,-8 0,16 0,-4 0,-12 0,15 0,-15 0,6 1,-6-1,4 0,-4 0,0 0,3 1,-2 0,-1-1,3 1,-3-1,1 0,-1 0,5 2,-1-1,-4-1,12 5,3 0,-15-5,11 4,0 1,-11-5,10 4,2 2,-12-6,10 5,2 0,-12-5,9 5,1 0,-10-5,8 5,4 0,-12-5,9 5,1 1,-10-6,69 40,-55-31,-14-9,8 6,-8-6,0 0,1 1,0-1,-1 0,3 2,-3-1,0-1,35 29,-35-29,8 8,-8-8,0 0,1 1,-1-1,0 1,1 1,-1-2,3 2,-3-1,0-1,2 3,-1-2,-1-1,3 5,-1-5,-2 0,2 5,9 10,-11-15,6 7,-3-2,-3-5,9 13,-9-13,0 0,13 18,-13-18,8 13,3 2,-11-15,9 12,4 4,-13-16,7 12,1 0,-8-12,5 9,2 1,-7-10,5 8,2 5,-7-13,3 7,0 0,-3-7,5 8,0 4,-5-12,4 7,0 4,-4-11,4 7,1 2,-5-9,4 9,1 5,-5-14,3 7,1 1,-4-8,3 9,4 4,-7-13,4 9,-4-9,5 10,-5-10,4 10,3 2,-7-12,4 7,0 0,-4-7,4 7,1 4,-5-11,6 8,0 1,-6-9,42 67,-35-53,-7-14,3 8,-3-8,0 0,16 20,-11-15,-5-5,1 0,-1 0,0 0,0 0,8 16,-5-13,-3-3,0 1,0 0,0-1,7 13,-5-10,-2-3,5 4,-4-2,-1-2,3 3,-3-3,1 2,-1-2,0 3,1-3,-1 0,2 1,-1 1,-1-2,4 1,-3-4,-1 3,0 0,0 0,0 0,-7 1,7 0,0-1,1-1,-1-1,0 2,0 0,-1 0,1 0,-2 0,2 0,1 0,-1 0,3-1,0-2,-3 3,0 0,0 0,0 0,-8 0,9-1,-1 1,0 0,0 0,0 0,-8 5,8-6,0 1,0-1,0 0,0 1,0 0,-3 0,3 0,-4-1,3 0,1 1,-1 0,2 0,-1 0,8 3,-7-1,-1-2,2 0,-3 1,1-1,-2 1,1-1,1 0,-2-2,2 2,-1-1</inkml:trace>
</inkml:ink>
</file>

<file path=ppt/ink/ink9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24"/>
    </inkml:context>
    <inkml:brush xml:id="br0">
      <inkml:brushProperty name="width" value="0.06667" units="cm"/>
      <inkml:brushProperty name="height" value="0.06667" units="cm"/>
      <inkml:brushProperty name="fitToCurve" value="1"/>
    </inkml:brush>
  </inkml:definitions>
  <inkml:trace contextRef="#ctx0" brushRef="#br0">683 654,'0'0,"0"0,0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0,-27-6,27 6,0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0,1-14,-1 14,0 0,0 0,0 0,0 0,0 0,0 0,0 0,0 0,0 0,0 0,0 0,0 0,0 0,0 0,0 0,0 0,0 0,0 0,0 0,0 0,0 0,0 0,0 0,0 0,0 0,0 0,0 0,0 0,0 0,0 0,0 0,0 0,0 0,0 0,0 0,0 0,0 0,0 0,0 0,0 0,0 0,0 0,0 0,0 0,0 0,0 0,0 0,0 0,0 0,0 0,0 0,0 0,0 0,0 0,0 0,0 0,0 0,0 0,0 0,0 0,0 0,0 0,0 0,0 0,0 0,0 0,0 0,0 0,0 0,0 0,0 0,0 0,0 0,0 0,0 0,0 0,0 0,0 0,5-13,-5 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0,5-18,-5 18,0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0,1-10,-1 10,0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0,1-17,-1 17,0 0,0 0,0 0,0 0,0 0,0 0,0 0,0 0,0 0,0 0,0 0,0 0,0 0,0 0,0 0,0 0,0 0,0 0,0 0,0 0,0 0,0 0,0 0,0 0,0 0,0 0,0 0,0 0,0 0,0 0,0 0,0 0,0 0,0 0,0 0,0 0,0 0,0 0,0 0,0 0,0 0,0 0,0 0,0 0,0 0,0 0,0 0,0 0,0 0,0 0,0 0,0 0,0 0,0 0,0 0,0 0,0 0,0 0,0 0,0 0,0 0,0 0,0 0,0 0,0 0,0 0,0 0,0 0,0 0,0 0,0 0,0 0,0 0,0 0,0 0,0 0,0 0,0 0,3-6,-3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0,3-13,-3 13,0 0,0 0,0 0,0 0,0 0,0 0,0 0,0 0,0 0,0 0,0 0,0 0,0 0,0 0,0 0,0 0,0 0,0 0,0 0,0 0,0 0,0 0,0 0,0 0,0 0,0 0,0 0,0 0,0 0,0 0,0 0,0 0,0 0,0 0,0 0,0 0,0 0,0 0,0 0,0 0,0 0,0 0,0 0,0 0,0 0,0 0,0 0,0 0,0 0,0 0,0 0,0 0,0 0,0 0,0 0,0 0,0 0,0 0,0 0,0 0,0 0,0 0,0 0,0 0,0 0,0 0,0 0,0 0,0 0,0 0,0 0,0 0,0 0,0 0,0 0,0 0,0 0,0 0,5-7,-5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0,4-5,-4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0,17-13,-17 13,0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7,-7-7,0 0,0 0,0 0,0 0,0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9,-1-9,0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0,-5 4,5-4,0 0,-3 1,3-1,0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0,8 3,-8-3,0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0,0 0,0 0,0 0,0 0,-3 5,3-5,0 0,0 0,0 0,0 0,0 0,0 0,0 0,0 0,0 0,0 0,0 0,0 0,0 0,0 0,0 0,0 0,0 0,0 0,0 0,0 0,0 0,0 0,0 0,0 0,0 0,0 0,0 0,0 0,0 0,0 0,0 0,0 0,0 0,0 0,0 0,0 0,0 0,0 0,0 0,0 0,0 0,0 0,0 0,0 0,0 0,0 0,0 0,0 0,0 0,0 0,0 0,0 0,0 0,0 0,0 0,0 0,0 0,0 0,0 0,0 0,0 0,0 0,0 0,0 0,0 0,0 0,0 0,0 0,0 0,0 0,0 0,0 0,0 0,0 0,0 1,0-1,0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0,-11 22,11-22,0 0,0 0,0 0,0 0,0 0,0 0,0 0,0 0,0 0,0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0,0 0,0 0,0 0,0 0,0 0,0 0,0 0,0 0,0 0,0 0,0 0,0 0,0 0,0 0,0 0,0 0,0 0,0 0,0 0,0 0,0 0,-4 6,4-6,0 0,0 0,0 0,0 0,0 0,0 0,0 0,0 0,0 0,0 0,0 0,0 0,0 0,0 0,0 0,0 0,0 0,0 0,0 0,0 0,0 0,0 0,0 0,0 8,0-8,0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7,-2-7,0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0,-7 4,7-4,0 0,0 0,0 0,0 0,0 0,0 0,0 0,0 0,0 0,0 0,0 0,0 0,0 0,0 0,0 0,0 0,0 0,0 0,0 0,0 0,0 0,0 0,0 0,0 0,0 0,0 0,0 0,0 0,0 0,0 0,0 0,0 0,0 0,0 0,0 0,0 0,0 0,-8 1,8-1,0 0,0 0,0 0,0 0,0 0,0 0,0 0,0 0,0 0,0 0,0 0,0 0,0 0,0 0,0 0,0 0,0 0,0 0,0 0,0 0,0 0,0 0,0 0,0 0,0 0,0 0,0 0,0 0,0 0,0 0,0 0,0 0,0 0,0 0,0 0,0 0,0 0,0 0,0 0,0 0,0 0,0 0,0 0,0 0,0 0,0 0,0 0,0 0,0 0,0 0,0 0,0 0,0 0,0 0,0 0,0 0,0 0,0 0,0 0,0 0,0 0,0 0,0 0,0 0,0 0,0 0,0 0,0 0,0 0,0 0,0 0,0 0,0 0,-8 6,8-6,0 0,0 0,0 0,0 0,0 0,0 0,0 0,0 0,0 0,0 0,0 0,0 0,0 0,0 0,0 0,0 0,0 0,0 0,0 0,0 0,0 0,0 0,0 0,0 0,0 0,0 0,0 0,0 0,0 0,0 0,0 0,0 0,0 0,0 0,5 5,-5-5,0 0,0 0,0 0,0 0,0 0,0 0,0 0,0 0,0 0,0 0,0 0,0 0,0 0,0 0,0 0,0 0,0 0,0 0,0 0,0 0,0 0,0 0,0 0,0 0,0 0,0 0,0 0,0 0,0 0,0 0,0 0,0 0,0 0,0 0,0 0,0 0,3 13,-3-13,0 0,0 0,0 0,0 0,0 0,0 0,0 0,0 0,0 0,0 0,0 0,0 0,0 0,0 0,0 0,0 0,0 0,0 0,0 0,0 0,0 0,0 0,0 0,0 0,0 0,0 0,0 0,0 0,0 0,0 0,0 0,0 5,0-5,0 0,0 0,0 0,0 0,0 0,0 0,0 0,0 0,0 0,0 0,0 0,0 0,0 0,0 0,0 0,0 0,0 0,0 0,0 0,0 0,0 0,0 0,0 0,0 0,0 0,0 0,0 0,0 0,0 0,0 0,0 0,0 0,0 0,0 0,0 0,0 0,0 0,0 0,0 0,-4 12,4-12,0 0,0 0,0 0,0 0,0 0,0 0,0 0,0 0,0 0,0 0,0 0,0 0,0 0,0 0,0 0,0 0,0 0,0 0,0 0,0 0,0 0,0 0,0 0,0 0,0 0,0 0,0 0,0 0,0 0,0 0,0 0,0 0,0 0,0 0,0 0,0 0,0 0,0 0,0 0,0 0,0 0,0 0,0 0,0 0,-4 7,4-7,0 0,0 0,0 0,0 0,0 0,0 0,0 0,0 0,0 0,0 0,0 0,0 0,0 0,0 0,0 0,0 0,0 0,0 0,0 0,0 0,0 0,0 0,0 0,0 0,0 0,0 0,0 0,0 0,0 0,0 0,0 0,0 0,0 0,0 0,0 0,0 0,0 0,0 0,0 0,0 0,0 0,0 0,0 0,0 0,0 0,0 0,0 0,0 0,0 0,0 0,0 0,0 0,0 0,-6 13,6-13,0 0,0 0,0 0,0 0,0 0,0 0,0 0,0 0,0 0,0 0,0 0,0 0,0 0,0 0,0 0,0 0,0 0,0 0,0 0,0 0,-1 7,1-7,0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0,-3 2,3-2,0 0,0 0,0 0,0 0,0 0,0 0,0 0,0 0,0 0,0 0,0 0,0 0,0 0,0 0,0 0,0 0,0 0,0 0,-1 2,1-2,0 0,0 0,0 0,0 0,0 0,0 0,0 0,0 0,0 0,0 0,0 0,0 0,0 0,0 0,0 0,0 0,0 0,0 0,0 0,0 0,0 0,0 0,0 0,0 0,0 0,0 0,0 0,0 0,0 0,0 0,0 0,0 0,-1 5,1-5,0 0,0 0,0 0,0 0,0 0,0 0,0 0,0 0,0 0,0 0,0 0,0 0,0 0,0 0,0 0,-1 1,1-1,0 0,0 0,0 0,0 0,0 0,0 0,0 0,0 0,0 0,0 0,0 0,0 0,0 0,0 0,0 0,0 0,0 0,0 0,0 0,0 0,0 0,0 0,0 0,0 0,0 0,0 0,0 0,0 0,0 0,-3 8,3-8,0 0,0 0,0 0,0 0,0 0,0 0,0 0,0 0,0 0,0 0,0 0,0 0,-1 1,1-1,0 0,0 0,0 0,0 0,0 0,0 0,0 0,0 0,0 0,0 0,0 0,0 0,0 0,0 0,0 0,0 0,0 0,0 0,0 0,0 0,0 0,0 0,-44 113,44-113,0 0,0 0,0 0,0 0,0 0,0 0,0 0,0 0,0 0,-3 15,3-15,0 0,0 0,0 0,0 0,0 0,0 0,0 0,0 0,0 0,0 0,0 0,0 0,0 0,0 0,0 0,0 0,0 0,0 1,0-1,0 0,0 0,0 0,0 0,0 0,0 0,0 0,0 0,0 0,0 0,0 0,0 0,0 0,0 0,0 0,0 0,0 0,0 0,0 0,0 3,0-3,0 0,0 0,0 0,0 0,0 0,0 0,0 0,0 3,0-3,0 0,0 0,0 0,2 5,-2-3,0-2,0 0,0 0,0 0,0 0,0 0,0 0,0 0,0 0,0 0,0 0,0 0,0 0,0 0,0 9,0-9,0 0,0 0,0 0,0 0,0 1,0-1,0 0,0 0,0 0,0 0,0 0,0 0,0 0,0 9,0-9,0 0,0 3,0-3,0 0,0 10,0-8,0-2,-3 91,3-90,0-1,0 8,-2-7,2-1,-1 9,-1-7,2-2,-1 9,-1-5,2-4,-3 12,1-9,2-3,-4 13,2-9,2-4,-4 13,0-6,4-7,-7 21,-3 1,10-22,-7 21,7-21,-11 23,11-23,-10 20,-2 3,12-23,-8 19,-1 3,9-22,-10 20,-2 5,12-25,-8 18,1 2,7-20,-9 17,1 5,8-22,-8 17,2 6,6-23,-5 15,3-1,2-14,-1 20,1-20,-4 22,4-22,-3 16,0 3,3-19,-4 23,2 7,2-30,-4 20,2 1,2-21,-4 25,-2 11,6-36,-3 21,3-21,-5 25,5-25,-4 25,-3 8,7-33,-6 23,0 4,6-27,-7 29,-8 6,15-35,-5 20,-2 2,7-22,-5 18,0-3,5-15,-5 22,1 9,4-31,-4 22,-1 6,5-28,-4 21,4-21,-2 24,2-24,-2 19,2 5,0-24,-2 22,-2 7,4-29,-5 22,0 7,5-29,-6 28,-5 9,11-37,-6 25,-1 12,7-37,-9 25,1 7,8-32,-8 23,-3 6,11-29,-6 22,6-22,0 0,-4 32,4-32,-3 19,-1 4,4-23,-4 20,1 5,3-25,-5 23,-2 8,7-31,-4 20,0 7,4-27,-3 19,3-19,-5 25,5-25,-3 24,-3 9,6-33,-5 25,-1 9,6-34,-4 23,1 4,3-27,-5 22,0 9,5-31,-5 22,0 4,5-26,-6 22,-4 7,10-29,-49 167,39-132,10-35,0 1,0-1,0 2,0-2,-1 4,2-3,-1-1,0 74,-4-63,4-11,0 0,0 1,0-1,-3 32,4-23,-1-9,2 10,-2-5,0-5,3 7,-2-6,-1-1,2 7,0 1,-2-8,0 6,0-6,-4 3,4-3,0 2,4 2,-4-4,0 2,-2-2,2 0,-3 2,3-1,0-1,3 5,0-2,-3-3,-1 6,1-6,-4 0,4 0,-2 2,3-2,-1 0,3 1,-3 0,0-1,0 3,0-2,0-1,-3-1,2-3,1 4,-2-6,2 6,0-6,0 6,2-8,-1 1,-1 7,-1-11,-5 4,6 7,-10-8,5 4,5 4,0-9,6 4,-6 5,4-7,-5 4,1 3,-4-8,4 5,0 3,-4-6,2 3,2 3,-5-6,5 6,0 0,-4-4,4 4,0-6,4 3,-4 3,1-3,-2 1,1 2,-1-5,1 1,0 4,-3-3,3 3,0 0,0-2,4-1,-4 3,1-6,-1 3,0 3,3-5,-3-1,0 6,0-7,-3-1,3 8,0-10,4 5,-4 5,2-10,-2 5,0 5,3-12,-2 5,-1 7,0-11,1 8,-1 3,4-11,-4 11,2-10,-2 10,9-17,-3 6,-6 11,9-20,-3 7,-6 13,3-21,-4 9,1 12,3-23,2 11,-5 12,12-27,-4 10,-8 17,6-31,-9 10,3 21,-5-30,4 13,1 17,3-28,-3 28,4-17,-4 17,0 0,5-34,-4 17,-1 17,9-32,-4 12,-5 20,3-31,-4 18,1 13,4-28,1 12,-5 16,7-41,-6 16,-1 25,15-43,0 21,-15 22,12-32,-15 16,3 16,3-31,-3 31,5-16,-5 16,10-32,-6 11,-4 21,7-31,-3 18,-4 13,15-32,0 12,-15 20,10-38,-18 14,8 24,-3-41,5 21,-2 20,-2-32,-6 17,8 15,3-31,4 13,-7 18,9-34,-9 34,-4-26,4 26,11-40,9 21,-20 19,23-33,-19 11,-4 22,11-42,-5 14,-6 28,16-47,-5 19,-11 28,10-39,-10 21,0 18,3-38,-2 15,-1 23,-6-36,-2 16,8 20,-4-33,4 33,0 0,4-17,-4 17,3-31,0 8,-3 23,13-38,2 14,-15 24,12-37,-9 19,-3 18,17-34,-3 11,-14 23,18-33,-10 14,-8 19,16-32,-6 13,-10 19,12-31,-3 16,-9 15,19-31,-10 11,-9 20,15-30,-9 16,-6 14,11-30,-9 11,-2 19,9-25,-2 15,-7 10,4-23,-11 6,7 17,-4-25,4 25,4-12,-4 12,9-21,-1 8,-8 13,8-25,-8 11,0 14,-5-22,0 11,5 11,0-19,4 10,-4 9,6-16,-3 6,-3 10,3-16,-1 6,-2 10,6-16,-1 7,-5 9,9-12,-9 12,4-9,-4 9,6-15,-2 4,-4 11,6-17,-1 8,-5 9,2-13,-2 5,0 8,5-12,0 4,-5 8,9-17,-8 7,-1 10,5-16,1 9,-6 7,6-10,-7 5,1 5,2-10,-2 10,4-4,-4 4,7-11,-1 3,-6 8,7-11,-6 4,-1 7,3-7,2 2,-5 5,8-5,-5-1,-3 6,2-5,-4 3,2 2,2-4,0 5,-2-1,5 3,-5-6,0 3,-1 0,1 0,-4-1,4 1,-1 4,4 1,-3-5,2 6,-2-3,0-3,0 7,0-4,0-3,-4 9,-2-7,6-2,-11 8,4-3,7-5,0 1,0-1,0 0,-10 23,7-15,3-8,-5 11,5-11,-2 7,2-7,-5 12,4-7,1-5,-4 14,3-7,1-7,-2 11,2-2,0-9,-2 12,1-5,1-7,-1 0,1 2,0-2,-22 27,19-18,3-9,-6 13,0-9,6-4,-1 1,1-1,0 0,0 0,-1 4,1-4,0 0,-4 4,3-3,1-1,-2 6,0-4,2-2,-1 9,1-7,0-2,-3 13,3-13,-2 11,2-11,-3 26,-1 3,4-29,-5 33,-6 9,11-42,-11 41,-8 13,19-54,-6 26,-4 4,10-30,-13 40,-9 12,22-52,-14 33,-8 10,22-43,-12 28,-4 8,16-36,-12 28,12-28,-16 35,16-35,-7 20,-4 11,11-31,-5 22,0 12,5-34,-3 22,-2 9,5-31,-1 26,-2 4,3-30,0 24,-3 7,3-31,-4 24,-2 9,6-33,-6 29,0 9,6-38,-6 30,-4 9,10-39,-7 33,-15 12,22-45,-5 12,5-12,-4 16,4-16,-4 17,0 6,4-23,-4 19,-2 8,6-27,-5 19,1 8,4-27,-3 16,1 0,2-16,-3 24,3 13,0-37,-2 24,0 4,2-28,-4 24,1 8,3-32,-3 24,3-24,-6 30,6-30,-1 18,-3 6,4-24,-5 24,-1 8,6-32,-2 18,-2 5,4-23,-5 30,-2 12,7-42,-4 22,4-22,-2 24,2-24,-4 25,3 5,1-30,-4 20,4 5,0-25,-1 23,-3 4,4-27,-1 24,-2 3,3-27,-3 20,0 7,3-27,-2 19,2 5,0-24,0 18,-1 2,1-20,-2 21,2-21,-4 29,4-29,-2 21,-3 5,5-26,-1 14,-1-6,2-8,-1 15,-1 0,2-15,-5 19,3 3,2-22,-49 195,49-170,0-25,0 22,-4-18,4-4,0 0,0 0,0 0,0 3,0-3,0 0,0 0,-6 41,6-31,0-10,3 10,-3-8,0-2,-3 5,1-2,2-3,-2 1,2-1,0 0,3-1,-3 1,1 0,-1 0,3-1,-6-1,3 2,-1-6,0 4,1 2,1-7,0 7,-1 0,-1 0,1 0,0 0,-14-1,16 1,-2 0,0 0,-2 0,2 0,-4 1,2-1,2 0,-2-2,2 2,2-5,-2 5,-2-7,-1 3,3 4</inkml:trace>
</inkml:ink>
</file>

<file path=ppt/ink/ink9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25"/>
    </inkml:context>
    <inkml:brush xml:id="br0">
      <inkml:brushProperty name="width" value="0.00882" units="cm"/>
      <inkml:brushProperty name="height" value="0.00882" units="cm"/>
      <inkml:brushProperty name="fitToCurve" value="1"/>
    </inkml:brush>
  </inkml:definitions>
  <inkml:trace contextRef="#ctx0" brushRef="#br0">545 92,'0'0,"0"0,0 0,0 0,0 0,0 0,0 0,0 0,0 0,0 0,0 0,0 0,0 0,0 0,0 0,0 0,4-4,-4 4,0 0,0 0,0 0,0 0,0 0,0 0,0 0,0 0,0 0,0 0,0 0,0 0,0 0,0 0,0 0,0 0,0 0,0 0,0 0,0 0,0 0,0 0,0 0,0 0,0 0,0 0,0 0,0 0,0 0,0 0,0 0,0 0,0 0,0 0,0 0,0 0,0 0,0 0,0 0,0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0,8-7,-8 7,0 0,0 0,0 0,0 0,0 0,0 0,0 0,0 0,0 0,0 0,0 0,0 0,0 0,0 0,0 0,0 0,0 0,0 0,0 0,0 0,0 0,0 0,0 0,0 0,0 0,0 0,0 0,0 0,0 0,0 0,0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0,3-8,-3 8,0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0,2-11,-2 11,0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0,0-13,0 13,0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0,4-8,-4 8,0 0,0 0,0 0,0 0,0 0,0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2,0-2,0 0,0 0,0 0,0 0,0 0,0 0,0 0,0 0,0 0,0 0,0 0,1 0,-1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0,-10 14,10-14,0 0,0 0,0 0,0 0,0 0,0 0,0 0,0 0,0 0,0 0,0 0,0 0,0 0,0 0,0 0,0 0,0 0,0 0,0 0,0 0,0 0,0 0,0 0,0 0,0 0,0 0,0 0,0 0,0 0,0 0,0 0,0 0,0 0,0 0,0 0,-1 1,1-1,0 0,0 0,0 0,0 0,0 0,0 0,0 0,0 0,0 0,0 0,0 0,0 0,0 0,0 0,0 0,0 0,0 0,0 0,0 0,0 0,0 0,0 0,0 0,0 0,0 0,0 0,0 0,0 0,0 0,0 0,0 0,0 0,0 0,0 0,0 0,0 0,0 0,0 0,0 1,0-1,0 0,0 0,0 0,0 0,0 0,0 0,0 0,0 0,0 0,0 0,0 0,0 0,0 0,0 0,0 0,0 0,0 0,0 0,0 0,0 0,0 0,0 0,0 0,0 0,0 0,0 0,0 0,0 0,0 0,0 0,0 0,0 0,0 2,0-2,0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0,-1 3,1-3,0 0,0 0,0 0,0 0,0 0,0 0,0 0,0 0,0 0,0 0,0 0,0 0,0 0,0 0,0 0,0 0,0 0,0 0,0 0,0 0,0 0,0 0,0 0,0 0,0 0,0 2,0-2,0 0,0 0,0 0,0 0,0 0,0 0,0 0,0 0,0 0,0 0,0 0,0 0,0 0,0 0,0 0,0 0,0 0,0 0,0 0,0 0,0 0,0 0,0 0,0 0,0 0,0 0,0 0,0 0,0 0,0 0,0 0,0 0,0 0,0 0,0 0,0 0,0 0,0 0,0 0,0 0,0 0,0 0,0 0,0 0,0 0,-2 5,2-5,0 0,0 0,0 0,0 0,0 0,0 0,0 0,0 0,0 0,0 0,0 0,0 0,0 0,0 0,0 0,0 0,0 0,0 0,0 0,0 0,0 0,0 0,0 2,0-2,0 0,0 0,0 0,0 0,0 0,0 0,0 0,0 0,0 0,0 0,0 0,0 0,0 0,0 0,0 0,0 0,0 0,0 0,0 0,0 0,0 0,0 0,0 0,0 0,-1 7,1-7,0 0,0 0,0 0,0 0,0 0,0 0,0 0,0 0,0 0,0 0,0 0,0 0,0 0,0 0,0 0,0 0,0 0,0 0,0 0,-1 1,1-1,0 0,0 0,0 0,0 0,0 0,0 0,0 0,0 0,0 0,0 0,0 0,0 0,0 0,0 0,0 0,0 0,0 0,0 0,0 0,0 0,0 0,0 0,0 0,0 0,0 0,0 0,0 0,0 0,0 0,0 0,0 0,0 0,0 0,0 0,0 0,0 0,0 0,-2 8,2-8,0 0,0 0,0 0,0 0,0 0,0 0,0 0,0 0,0 0,0 0,0 0,0 0,0 0,-1 3,1-3,0 0,0 0,0 0,0 0,0 0,0 0,0 0,0 0,0 0,0 0,0 0,0 0,0 0,0 0,0 0,0 0,0 0,0 0,0 0,0 0,0 0,0 0,0 0,0 0,0 0,0 0,0 0,0 0,0 0,0 0,0 0,-3 9,3-9,0 0,0 0,0 0,0 0,0 0,0 0,0 0,0 0,0 0,0 0,0 0,0 0,0 0,-3 21,3-21,0 0,0 0,0 0,0 0,0 0,0 0,0 0,0 0,0 0,0 0,0 0,0 0,0 0,0 0,0 0,0 0,0 0,0 0,0 0,0 0,0 0,0 0,0 0,0 0,-4 19,4-19,0 0,0 0,0 0,0 0,0 0,0 0,0 0,0 0,0 0,0 0,-4 20,4-20,0 0,0 0,0 0,0 0,0 0,0 0,0 0,0 0,0 0,0 0,0 0,0 0,0 0,0 0,0 0,0 0,0 0,0 0,0 0,-3 20,3-20,0 0,0 0,0 0,0 0,0 0,0 0,0 0,-3 25,3-25,0 0,0 0,0 0,0 0,0 0,0 0,0 0,0 0,0 0,0 0,0 0,0 0,0 0,-2 17,2-17,0 0,0 0,0 0,0 0,0 0,0 0,0 0,0 0,0 0,-5 18,5-18,0 0,0 0,0 0,0 0,0 0,-2 16,2-16,-2 20,2-20,0 0,-1 18,-3 4,4-22,-3 21,-1 7,4-28,-4 17,-1 4,5-21,-2 10,0 2,2-12,-3 10,1 3,2-13,-2 13,-1 2,3-15,-2 17,-3 5,5-22,-1 10,0-1,1-9,-16 121,16-95,0-26,0 3,-1-3,1 0,0 4,0-3,0-1,-1 5,1-5,0 1,0-1,0 7,0-4,0-3,-2 7,1-4,1-3,-2 8,1 2,1-10,-4 21,-3 7,7-28,-4 21,4-21,-6 29,6-29,-5 22,-4 13,9-35,-3 14,-2 4,5-18,-4 17,0 5,4-22,-5 24,0 11,5-35,-6 32,6-32,-9 44,9-44,-6 27,-2 10,8-37,-7 23,-2 9,9-32,-5 21,-2 7,7-28,-6 22,-1 8,7-30,-4 23,-1 10,5-33,-2 21,-2 5,4-26,-4 26,-2 7,6-33,-5 30,5-30,-10 39,10-39,-7 29,-3 9,10-38,-7 27,0 10,7-37,-4 21,-1 6,5-27,-5 29,0 11,5-40,-4 34,-3 10,7-44,-7 35,-4 9,11-44,-6 27,-2 9,8-36,-7 29,0 9,7-38,-7 31,0 9,7-40,-6 28,-1 8,7-36,-4 29,-1 7,5-36,-5 28,1 8,4-36,-1 21,1-21,-4 26,4-26,-3 20,-1 9,4-29,-4 15,1 8,3-23,-4 20,0 8,4-28,-5 17,3 5,2-22,-2 9,1-3,1-6,-14 79,14-78,0-1,-2 7,2-5,0-2,0 8,0-8,-1 3,1-3,0 9,-1-4,1-5,-2 9,1 1,1-10,0 9,-1 0,1-9,-14 137,14-124,0-13,0 13,0-13,0 4,0-4,-2 5,4-4,-2-1,-2 3,2-3,0 0,2 1,-2 0,0-1,1 1,-1 1,0-2,-1 2,-1 1,2-3,2 4,0-3,-2-1,2 3,-2-2,0-1,0 4,0-4,0 4,0-4,-2 7,1-1,1-6,0 6,3-5,-3-1,1 2,-1-1,0-1,0 1,-1 0,1-1,-2 0,1-1,1 1,-1 0,2 0,-1 0,0 0,0 0,0 0,1 0,-1 0,2-1,-2 1,-2-4,0 1,2 3,-2-5,4 4,-2 1,0-5,-2 1,2 4,0-4,-1 2,1 2,-2-2,2 2,0 0,0 0,0-1,0-2,0 3,0-5,-1 3,1 2,-1-4,-2 2,3 2,-3-5,3 3,0 2,-3-8,2 3,1 5,-4-10,4 3,0 7,-3-12,2 3,1 9,-3-9,3 9,-2-2,2 2,-1-7,0 2,1 5,-3-17,0 2,3 15,-3-31,2 10,1 21,-2-27,2 21,0 6,-2-17,-1 5,3 12,-3-32,3 4,0 28,-4-31,4 26,0 5,-1-11,1 11,-2-3,2 3,-3-11,2 7,1 4,0-9,0 4,0 5,0-4,1 4,-1 0,0 3,0-3,0 0,-1 0,1 0,0 0,4 11,-5-8,1-3,1 4,-1-3,0-1,2 3,-2-3,-2 2,2-2,0 0,-1 4,1-1,0-3,3 5,-2-1,-1-4,3 8,-5-5,2-3,0 4,0-4,0 0,2 3,-2-3,0 0,0 5,1-4,-1-1,2 7,-2-5,0-2,2 8,-2-8,0 0,0 3,0-3,4 18,2 5,-6-23,6 15,-2 7,-4-22,4 17,2 4,-6-21,33 116,-26-93,-7-23,8 26,-6-21,-2-5,0 5,0-5,0 0,9 30,-4-20,-5-10,6 14,-6-14,3 6,-3-6,3 5,-3-5,0 0,-1 1,1-1,0 0,-2-3,2 1,0 2,0-4,0 3,0 1,3-2,0 4,-3-2,0 0,3-2,-3 0,0 2,0-7,0 3,0 4,2-6,-2 3,0 3,3-3,0 1,-3 2,1-7,1 0,-2 7,2-13,1 5,-3 8,7-19,-3 4,-4 15,9-22,-9 22,7-11,-7 11,14-23,-6 4,-8 19,24-40,-4 10,-20 30,31-42,-17 22,-14 20,18-26,-12 16,-6 10,4-11,-4 9,0 2,1-4,1 3,-2 1,1 0,-1-1,0 1,-1 1,1 0,0-1,0 3,-2-2,2-1,-1 2,-1-2,2 0,-1 2,2 1,-1-3,-1 4,0-3,1-1,-2 0,2 0,-1 0,1 0</inkml:trace>
  <inkml:trace contextRef="#ctx0" brushRef="#br0" timeOffset="1">627 37,'0'0,"0"0,0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0,-10-4,10 4,0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0,-1 3,1-3,0 0,0 0,-3 1,3-1,0 0,0 0,0 0,0 0,0 0,0 0,0 0,0 0,0 0,0 0,0 0,0 0,0 0,0 0,0 0,0 0,0 0,0 0,0 0,0 0,0 0,0 0,0 0,0 0,0 0,0 0,0 0,0 0,0 0,0 0,0 0,0 0,0 0,0 0,0 0,0 0,0 0,0 0,0 0,0 0,0 0,0 0,0 0,0 0,0 0,0 0,0 0,0 0,0 0,0 0,0 0,0 0,0 0,0 0,0 0,0 0,0 0,0 0,0 0,0 0,0 0,0 0,0 0,0 0,0 0,-1 3,1-3,0 0,0 0,0 0,0 0,0 0,0 0,0 0,0 0,1 1,-1-1,0 0,0 0,0 0,0 0,0 0,0 0,0 0,0 0,0 0,0 0,0 0,0 0,0 0,0 0,0 0,0 0,0 0,0 0,0 0,0 0,0 0,0 0,0 0,0 0,0 0,0 0,0 0,0 0,0 0,0 0,0 0,0 0,0 0,0 0,0 0,0 0,0 0,0 0,0 0,0 0,0 0,0 0,0 0,0 0,0 0,0 0,0 0,0 0,0 0,0 0,0 0,0 0,0 0,0 0,0 0,0 0,0 0,0 0,0 0,0 5,0-5,0 0,0 0,0 0,0 0,0 0,0 0,0 0,0 0,0 0,0 0,0 0,0 0,0 0,0 0,-3 1,3-1,0 0,0 0,0 0,0 0,0 0,0 0,0 0,0 0,0 0,0 0,0 0,0 0,0 0,0 0,0 0,0 0,0 0,0 0,0 0,0 0,0 0,0 0,0 0,0 0,0 0,0 0,0 0,0 0,0 0,0 0,0 0,0 0,0 0,0 0,0 0,0 0,0 0,0 0,0 0,0 0,0 0,0 0,0 0,0 0,0 0,0 0,0 0,0 0,0 0,0 0,0 0,0 0,0 0,-5 4,5-4,0 0,0 0,0 0,0 0,0 0,0 0,0 0,0 0,0 0,0 0,0 0,0 0,0 0,0 0,0 0,0 0,0 0,0 0,0 0,0 0,-2 3,2-3,0 0,0 0,0 0,0 0,0 0,0 0,0 0,0 0,0 0,0 0,0 0,0 0,0 0,0 0,0 0,0 0,0 0,0 0,0 0,0 0,0 0,0 0,0 0,0 0,0 0,0 0,0 0,0 0,0 0,0 0,0 0,0 0,0 0,0 0,0 0,0 0,0 0,0 0,0 0,0 0,0 0,0 0,0 0,0 0,0 0,0 0,0 0,-2 4,2-4,0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1,0-1,0 0,0 0,0 0,0 0,0 0,0 0,0 0,0 0,0 0,0 0,0 0,0 0,0 0,0 0,0 0,0 0,0 0,0 0,0 0,0 0,0 0,0 0,0 0,0 0,0 0,0 0,0 0,-2 2,2-2,0 0,0 0,0 0,0 0,0 0,0 0,0 0,0 0,0 0,0 0,-2 2,2-2,0 0,0 0,0 0,0 0,0 0,0 0,0 0,0 0,0 0,0 0,0 0,0 0,0 0,0 0,0 0,0 0,0 0,0 0,0 0,0 0,0 0,-4 5,4-5,0 0,0 0,0 0,0 0,0 0,0 0,0 0,0 0,-8 9,8-9,0 0,0 0,0 0,0 0,0 0,0 0,0 0,0 0,0 0,0 0,0 0,0 0,0 0,0 0,0 0,-14 17,14-17,0 0,0 0,0 0,0 0,0 0,-17 22,17-22,0 0,0 0,0 0,0 0,0 0,0 0,0 0,0 0,0 0,-8 10,8-10,0 0,0 0,-11 13,11-13,0 0,0 0,0 0,-6 6,0-1,6-5,0 0,0 0,0 0,0 0,0 0,0 0,0 0,0 0,0 0,-80 100,80-100,0 0,0 0,0 0,0 0,0 0,-10 8,10-8,0 0,-4 5,4-5,0 0,1 13,-1-10,0-3,0 0,0 0,0 0,0 13,-3-10,3-3,-4 5,4-5,-1 5,1-5,-6 4,1-3,5-1,-3 3,3 0,0-3,0 1,0-1,0 0,-11 13,12-12,-1-1,0 4,0-4,0 0,-1 3,-1-2,2-1,0 1,2-1,-2 0,0 0,0 0,-2 0,2 0,2 0,-2-2,0 2,1-4,3 1,-4 3,5-4,-4 0,-1 4,1-5,2 4,-3 1,4-4,-1 1,-3 3,2-3,-4-3,2 6,-3-5,3 4,0 1,2 0,-2 0,4 0,-4 0,1-3,-2 2,1 1,1-5,-1 1,0 4,2-5,-4 0,2 5,2-3,2 4,-4-1,1-1,-1 1,-3-4,3 4,0-4,6 3,-6 1,7-2,-1 0,-6 2,4-4,-6 2,2 2,2-3,1 2,-3 1,8-5,-3-2,-5 7,14-16,-4 4,-10 12,17-21,-7 8,-10 13,18-20,-18 20,12-13,-12 13,24-25,-9 9,-15 16,22-25,-13 12,-9 13,12-13,-5 12,-7 1,7-1,-4-1,-3 2,1-2,-2 1,1 1,-2-2,5 2,-3 0,0 0,0 2,0-2,0 1,2 1,-2-2,0 4,-2-2,2-2,-3 2,2-2,1 0,-1 0,-1 0,2 0,0 1,2-1,-2 0,0 4,0-4,1 2,-1-2,1 2,-1-1,0-1,0 3,0 0,0-3,0 2,3 0,-3-2,0 5,-3-1,3-4,3 6,1-2,-4-4,7 5,-4-1,-3-4,0 0,0 0,0 0,-3 5,3-5,0 0,0 0,12 22,-10-17,-2-5,2 9,-2-4,0-5,0 3,0-3,0 0,1 2,-1 0,0-2,0 4,0-4,0 1,0-1,1 5,1-4,-2-1,1 7,-1-5,0-2,0 8,2-5,-2-3,2 10,0 2,-2-12,1 13,2 3,-3-16,1 12,1 2,-2-14,14 121,-10-97,-4-24,1 1,-1 0,0-1,2 30,-1-28,-1-2,4 6,-4-6,3 3,-3-3,1 4,-2-5,1 1,-1-1,1 2,0-1,-3-3,3 2,0 1,0-4,1 3,-1 1,-1 0,-1 0,2 0,-1-3,1 0,0 3,0-3,1 4,-1-1,2 0,-2 0,0 0,0 0,-2-1,2 0,0 1,-2-3,0 1,2 2</inkml:trace>
</inkml:ink>
</file>

<file path=ppt/ink/ink9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27"/>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6,11-6,0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0,1 0,-1 0,0-1,0 1,0 0,0 0,0 0,0 0,0 0,0 0,0 0,0 0,0 0,0 0,0 0,0 0,0 0,0 0,0 0,0 0,0 0,0 0,0 0,0 0,0 0,0 0,0 0,0 0,0 0,0 0,0 0,0 0,0 0,0 0,0 0,0 0,0 0,0 0,0 0,0 0,0 0,0 0,0 0,0 0,0 0,0 0,0 0,0 0,0 0,0 0,0 0,0 0,0 0,0 0,0 0,0 0,0 0,0 0,0 0,0 0,0 0,0 0,0 0,0 0,0 0,0 0,0 0,0 0,0 0,0 0,0 0,2-2,-2 2,0 0,0 0,0 0,0 0,0 0,0 0,4 1,-4-1,0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2,0-2,0 0,0 0,0 0,0 0,0 0,0 0,0 0,0 0,0 0,0 0,0 0,0 0,0 0,0 0,0 0,0 0,0 0,0 0,0 0,0 0,0 0,0 0,0 0,0 0,0 0,0 0,0 0,0 0,0 0,0 0,0 0,0 0,0 0,0 0,0 0,0 0,0 0,0 0,0 0,0 0,0 0,0 0,0 0,0 0,0 0,0 0,0 0,0 0,0 0,0 1,0-1,0 0,0 0,0 0,0 0,0 0,0 0,0 0,0 0,0 0,0 0,0 0,0 0,0 0,0 0,0 0,0 0,0 0,0 0,0 0,0 0,0 0,0 0,0 1,0-1,0 0,0 0,0 0,0 0,0 0,0 0,0 0,0 0,0 0,0 0,0 0,0 0,0 0,0 0,0 0,0 0,0 0,0 0,0 0,0 0,0 0,0 0,0 0,0 0,0 0,0 0,0 0,0 0,0 0,0 0,0 0,0 0,0 0,0 0,0 0,0 0,0 0,0 0,0 0,0 0,0 0,0 0,0 0,1 1,-1-1,0 0,0 0,0 0,0 0,0 0,0 0,0 0,0 0,0 0,0 0,0 0,0 0,0 0,0 0,0 0,0 0,0 0,0 0,0 0,1 2,-1-2,0 0,0 0,0 0,0 0,0 0,0 0,0 0,0 0,0 0,0 0,0 0,0 0,0 0,0 0,0 0,0 0,0 0,0 0,0 0,0 0,0 0,0 0,0 0,0 0,0 0,0 0,2 1,-2-1,0 0,0 0,0 0,0 0,0 0,0 0,0 0,0 0,0 0,0 0,0 0,0 0,0 0,0 0,0 0,0 0,0 0,0 0,0 0,0 0,0 0,0 0,0 0,0 0,0 0,0 0,0 0,0 0,0 0,0 0,0 0,0 0,0 0,3 0,-3 0,0 0,0 0,0 0,0 0,0 0,0 0,0 0,0 0,0 0,0 0,0 0,0 0,0 0,0 0,0 0,0 0,0 0,0 0,1 1,-1-1,0 0,0 0,0 0,0 0,0 0,0 0,0 0,0 0,0 0,0 0,0 0,0 0,0 0,0 0,0 0,0 0,0 0,0 0,0 0,0 0,0 0,0 0,0 0,0 0,0 0,0 0,0 0,0 0,0 0,0 0,0 0,0 0,0 0,0 0,0 0,0 0,0 0,1 0,-1 0,0 0,0 0,0 0,0 0,0 0,0 0,0 0,0 0,0 0,0 0,0 0,0 0,0 0,0 0,0 0,0 0,0 0,0 0,0 0,0 0,0 0,0 0,0 0,0 0,0 0,0 0,0 0,0 0,1 1,-1-1,0 1,0-1,0 0,0 0,0 0,0 0,0 0,0 0,0 0,0 0,0 0,0 0,0 0,2 1,-2-1,0 0,0 0,0 0,0 0,0 0,0 0,0 0,0 0,0 0,0 0,24 18,-24-18,7 3,-7-3,0 0,0 0,0 0,0 0,4 2,-4-2,0 0,0 0,0 0,0 0,0 0,0 1,0-1,1 0,-1 0,0 0,21 7,-13-6,-8-1,4 1,-4-1,0 0,16 6,-10-4,-6-2,9 1,-5-1,-4 0,6 0,-2 0,-4 0,5-1,-5 1,3 0,-3 0,0 0,5 0,-3 0,-2 0,5-2,-2 0,-3 2,3-2,-3 3,0-1,1-1,-1 1,0 0,-1-2,0-1,1 3,-1-3,2 2,-1 1,2 0,-1 1,-1-1,0-1,0 1,-1-1,1 1,1-2,2 0,-3 2,3-1,-3 1,0 0,2-1,-2 1,0 0,4 0,-1 0,-3 0,4-2,-3 0,-1 2,2-3,-1 2,-1 1,1-2,0 1,-1 1,4-2,-4 2,3-2,-3 2,0 0,0 0,0 0,-1-1,0 2,1-1,0-1,1 1,-1 0,-1 0,0 0,1 0,-1 0,1 0,-1-1,1 1,0 0,1 0,0 0,-1 0,0 1,0-2,0 1,-3 0,2 1,1-1,-2 1</inkml:trace>
  <inkml:trace contextRef="#ctx0" brushRef="#br0" timeOffset="1">420-44,'0'0,"0"0,0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0,1 0,-1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0,0-2,0 2,0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0,1-2,-1 2,0 0,0 0,1 0,-1 0,0 0,0 0,0 0,0 0,0 0,0 0,0 0,0 0,0 0,0 0,0 0,0 0,0 0,0 0,0 0,0 0,0 0,0 0,0 0,0 0,0 0,0 0,0 0,0 0,0 0,0 0,0 0,0 0,0 0,0 0,0 0,0 0,0 0,0 0,0 0,0 0,0 0,0 0,0 0,0 0,0 0,0 0,0 0,0 0,0 0,0 0,0 0,0 0,0 0,0 0,0 0,0 0,0 0,0 0,0 0,0 0,0 0,0 0,0 0,0 0,0 0,0 0,0 0,0 0,0 0,3-2,-3 2,0 0,0 0,0 0,0 0,0 0,0 0,0 0,0 0,2-1,-2 1,0 0,0 0,0 0,0 0,0 0,0 0,0 0,0 0,0 0,0 0,0 0,0 0,0 0,0 0,0 0,0 0,0 0,0 0,0 0,0 0,0 0,0 0,0 0,0 0,0 0,0 0,0 0,0 0,0 0,0 0,0 0,0 0,0 0,0 0,0 0,0 0,0 0,0 0,0 0,0 0,0 0,0 0,0 0,0 0,0 0,0 0,0 0,0 0,0 0,0 0,0 0,0 0,0 0,0 0,0 0,0 0,0 0,0 0,0 0,4-2,-4 2,0 0,0 0,0 0,0 0,0 0,0 0,0 0,0 0,0 0,0 0,0 0,0 0,0 0,0 0,2-1,-2 1,0 0,0 0,0 0,0 0,0 0,0 0,0 0,0 0,0 0,0 0,0 0,0 0,0 0,0 0,0 0,0 0,0 0,0 0,0 0,0 0,0 0,0 0,0 0,0 0,0 0,0 0,0 0,0 0,0 0,0 0,0 0,0 0,0 0,0 0,0 0,0 0,0 0,0 0,0 0,0 0,0 0,0 0,0 0,0 0,0 0,0 0,0 0,0 0,0 0,0 0,0 0,0 0,0 0,3-2,-3 2,0 0,0 0,0 0,0 0,0 0,0 0,0 0,0 0,0 0,0 0,0 0,0 0,0 0,0 0,0 0,0 0,0 0,0 0,0 0,0 0,0-2,0 2,0 0,0 0,0 0,0 0,0 0,0 0,0 0,0 0,0 0,0 0,0 0,0 0,0 0,0 0,0 0,0 0,0 0,0 0,0 0,0 0,0 0,0 0,0 0,0 0,0 0,0 0,0 0,0 0,0 0,0 0,0 0,0 0,0 0,0 0,0 0,0 0,0 0,0 0,0 0,0 0,0 0,0 0,0 0,0 0,0 0,0 0,0 0,0-3,0 3,0 0,0 0,0 0,0 0,0 0,0 0,0 0,0 0,0 0,0 0,0 0,0 0,0 0,0 0,0 0,0 0,0 0,0 0,0 0,0 0,0 0,0-1,0 1,0 0,0 0,0 0,0 0,0 0,0 0,0 0,0 0,0 0,0 0,0 0,0 0,0 0,0 0,0 0,0 0,0 0,0 0,0 0,0 0,0 0,0 0,2-2,-2 2,0 0,0 0,0 0,0 0,0 0,0 0,0 0,0 0,0 0,0 0,0 0,0 0,0 0,0 0,0 0,0 0,0 0,0 0,2-1,-2 1,0 0,0 0,0 0,0 0,0 0,0 0,0 0,0 0,0 0,0 0,0 0,0 0,0 0,0 0,0 0,0 0,0 0,0 0,0 0,0 0,0 0,0 0,0 0,0 0,0 0,0 0,0 0,0 0,0 0,0 0,0 0,0 0,4-1,-4 1,0 0,0 0,0 0,0 0,0 0,0 0,0 0,0 0,0 0,0 0,0 0,0 0,0 0,0 0,0 0,0 0,0 0,0 0,0 0,0 0,0 0,0 0,0 0,0 0,0 0,0 0,0 0,0 0,0 0,0 0,0 0,2-1,-2 1,0 0,0 0,0 0,0 0,0 0,0 0,0 0,0 0,0 0,0 0,0 0,0 0,0 0,0 0,0 0,0 0,0 0,0 0,0 0,0 0,0 0,0 0,0 0,0 0,0 0,0 0,0 0,3-1,-3 1,0 0,0 0,0 0,0 0,0 0,0 0,0 0,0 0,0 0,0 0,2-1,-2 1,0 0,0 0,0 0,0 0,0 0,0 0,0 0,0 0,0 0,0 0,0 0,0 0,0 0,0 0,0 0,0 0,0 0,0 0,0 0,0 0,0 0,3-3,-3 3,0 0,0 0,0 0,0 0,0 0,0 0,0 0,0 0,2-2,-2 2,0 0,0 0,0 0,0 0,0 0,0 0,0 0,0 0,0 0,0 0,0 0,0 0,0 0,0 0,0 0,3-3,-3 3,0 0,0 0,0 0,0 0,0 0,1-2,-1 2,0 0,0 0,0 0,0 0,0 0,0 0,0 0,0 0,0 0,5-4,-5 4,0 0,0 0,4-2,-4 2,0 0,0 0,0 0,7-6,-3 3,-4 3,0 0,0 0,0 0,0 0,0 0,0 0,0 0,0 0,0 0,0 0,0 0,0 0,0 0,6-6,-6 6,0 0,0 0,0 0,0 0,2-4,-2 4,0 0,0 0,0 0,0 0,0 0,0 0,0 0,5-4,-5 4,0 0,4-1,-4 1,0 0,8-3,-8 3,5-4,-5 4,10-7,-3 1,-7 6,10-8,-6 4,-4 4,7-5,-3 3,-4 2,5-3,-3 2,-2 1,5-3,-3 2,-2 1,5-3,-2 0,-3 3,4-5,-1 4,-3 1,3-2,-2 1,-1 1,1 0,-1 0,0 0,0 1,-1 0,1-1,-1 0,0 0,1 0,-1 1,1 0,0-1,0 0,0 0,-1 0,1 0,-2-1,2 1,0 0,-2 1,0 0,2-1</inkml:trace>
  <inkml:trace contextRef="#ctx0" brushRef="#br0" timeOffset="2">772-359,'0'0,"0"0,0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1,7-1,0 0,0 0,0 0,0 0,0 0,0 0,0 0,0 0,0 0,0 0,0 0,-1 0,1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0,2-1,-2 1,0 0,0 0,0 0,0 0,0 0,0 0,0 0,0 0,0 0,0 0,0 0,0 0,0 0,0 0,0 0,0 0,0 0,0 0,0 0,0 0,0 0,0 0,0 0,0 0,0 0,0 0,0 0,0 0,0 0,0 0,0 0,0 0,0 0,0 0,0 0,0 0,1-2,-1 2,0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0,3-3,-3 3,0 0,0 0,0 0,0 0,0 0,0 0,0 0,0 0,0 0,0 0,0 0,0 0,0 0,0 0,3-3,-3 3,0 0,0 0,0 0,0 0,0 0,0 0,0 0,0 0,0 0,0 0,0 0,0 0,0 0,0 0,0 0,0 0,0 0,0 0,0 0,0 0,0 0,0 0,0 0,0 0,0 0,0 0,0 0,0 0,0 0,0 0,0 0,0 0,0 0,0 0,0 0,0 0,0 0,0 0,0 0,0 0,0 0,0 0,0 0,0 0,0 0,0 0,0 0,0 0,0 0,0 0,0 0,0 0,0 0,3-3,-3 3,0 0,0 0,0 0,0 0,0 0,0 0,0 0,0 0,0 0,0 0,0 0,0 0,0 0,0 0,0 0,0 0,0 0,0 0,0 0,0 0,1-3,-1 3,0 0,0 0,0 0,0 0,0 0,0 0,0 0,0 0,0 0,0 0,0 0,0 0,0 0,0 0,0 0,0 0,0 0,0 0,0 0,0 0,0 0,0 0,0 0,0 0,0 0,0 0,0 0,0 0,0 0,0 0,0 0,0 0,0 0,0 0,0 0,0 0,0 0,0 0,0 0,0 0,0 0,0 0,0 0,0 0,0 0,0 0,0 0,2-3,-2 3,0 0,0 0,0 0,0 0,0 0,0 0,0 0,0 0,0 0,0 0,0 0,0 0,0 0,0 0,0 0,0 0,0 0,0 0,0 0,0 0,0 0,2-1,-2 1,0 0,0 0,0 0,0 0,0 0,0 0,0 0,0 0,0 0,0 0,0 0,0 0,0 0,0 0,0 0,0 0,0 0,0 0,0 0,0 0,0 0,0 0,4-2,-4 2,0 0,0 0,0 0,0 0,0 0,0 0,0 0,0 0,0 0,0 0,0 0,0 0,0 0,0 0,0 0,0 0,0 0,0 0,2-1,-2 1,0 0,0 0,0 0,0 0,0 0,0 0,0 0,0 0,0 0,0 0,0 0,0 0,0 0,0 0,0 0,0 0,0 0,0 0,0 0,0 0,0 0,0 0,0 0,0 0,0 0,0 0,0 0,0 0,0 0,0 0,0 0,0 0,4-2,-4 2,0 0,0 0,0 0,0 0,0 0,0 0,0 0,0 0,0 0,0 0,0 0,0 0,0 0,0 0,0 0,0 0,0 0,0 0,0 0,0 0,0 0,0 0,0 0,0 0,0 0,0 0,0 0,0 0,0 0,0 0,0 0,0-2,0 2,0 0,0 0,0 0,0 0,0 0,0 0,0 0,0 0,0 0,0 0,0 0,0 0,0 0,0 0,0 0,0 0,0 0,0 0,0 0,0 0,0 0,0 0,0 0,0 0,0 0,0 0,0 0,2-2,-2 2,0 0,0 0,0 0,0 0,0 0,0 0,0 0,0 0,0 0,0 0,3-1,-3 1,0 0,0 0,0 0,0 0,0 0,0 0,0 0,0 0,0 0,0 0,0 0,0 0,0 0,0 0,0 0,0 0,0 0,0 0,0 0,0 0,0 0,3-1,-3 1,0 0,0 0,0 0,0 0,0 0,0 0,0 0,0 0,1-2,-1 2,0 0,0 0,0 0,0 0,0 0,0 0,0 0,0 0,0 0,0 0,0 0,0 0,0 0,0 0,0 0,2-2,-2 2,0 0,0 0,0 0,0 0,0 0,1-2,-1 2,0 0,0 0,0 0,0 0,0 0,0 0,0 0,0 0,0 0,2-2,-2 2,0 0,0 0,4 0,-4 0,0 0,0 0,0 0,4-1,-2 0,-2 1,0 0,0 0,0 0,0 0,0 0,0 0,0 0,0 0,0 0,2-2,-2 2,0 0,0 0,1-2,-1 2,0 0,0 0,0 0,1-2,1 1,-2 1,3-2,-3 2,2-2,-2 2,4-3,-3 1,-1 2,4-4,-2 1,-2 3,5-4,-2 2,-3 2,6-4,-3 1,-3 3,7-3,-4 0,-3 3,7-4,-3 1,-4 3,8-5,-4 2,-4 3,7-5,-7 5,4-3,-4 3,5-3,-2 1,-3 2,8-5,-4 2,-4 3,6-5,-3 2,-3 3,5-5,-1 2,-4 3,6-4,-6 4,3-1,-3 1,5-2,-3 0,-2 2,1-1,-1 1,0 0,1-1,0 0,-1 1,2-1,0 1,-2 0,1-1,0 1,-1 0,0 0,2-1,-2 1,0-1,1 1,-1 0,1-1,-1 1,0 0,0 0,2 0,-1-1,-1 1,1-1,-1 0,0 1,0 0,0 0,0 0,0 0,1 0,-1 0,1-1,1 1,-2 0,2-1,0 0,-2 1,3-1,-2 1,-1 0,2-2,-2 2,1-1,-1 1,3-2,-2 1,-1 1,3-1,-2 0,-1 1,4-2,-2 0,-2 2,5-2,-2 1,-3 1,4-2,-1 1,-3 1,4-2,-3 0,-1 2,4-3,-1 2,-3 1,4-2,-3 1,-1 1,3-2,0 1,-3 1,4-1,-4 1,0 0,1-1,-1 1,4-3,-1 2,-3 1,5-3,-3 2,-2 1,4-4,-2 3,-2 1,5-3,-3 1,-2 2,5-2,-5 2,3-1,-3 1,4-2,-3 1,-1 1,2-2,-1 1,-1 1,2-1,0 0,-2 1,3-1,-2-1,-1 2,1-1,-1 0,0 1,1 0,1 0,-2 0,1 0,-1 0,0 0,-1-1,1 1,0 0,0 0,0 0,0-1,1 1,-1 0,1 0,-1 0,0 0,0 1,0-1,0 0,1 0,0 1,-1-1,1 0,-1 0,-1 0,1 0,-1 0,1 0,0 0,0 1,0-1,0 0,0 0,0 0,0 0,-1 0,1 0,0 0,0-1,0 1,0 0,0 1,0-1,0 0,0 1,0-1,0 0,0 0,0 0,-2 0,2 0,0 1,0-1,-2 1,1-1,1 0,-3 0,2 1,1-1</inkml:trace>
</inkml:ink>
</file>

<file path=ppt/ink/ink9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30"/>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0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0,1-1,-1 1,-1-2,1 2,0 0,0 0,0 0,0 0,0 0,0 0,0 0,0 0,0 0,0 0,0 0,0 0,0 0,0 0,0 0,0 0,0 0,0 0,0 0,0 0,0 0,0 0,0 0,0 0,0 0,0 0,0 0,0 0,0 0,0 0,0 0,0 0,0 0,0 0,0 0,0 0,0 0,0 0,0 0,0 0,0 0,0 0,0 0,0 0,0 0,0 0,0 0,0 0,0 0,0 0,0 0,0 0,0 0,0 0,0 0,0 0,0 0,0 0,0 0,0 0,0 0,0 0,0 0,0 0,0 0,0 0,0 0,-1-2,1 2,0 0,0 0,0 0,0 0,0 0,0 0,-1 0,1 0,0 0,0 0,0 0,0 0,0 0,0 0,0 0,0 0,0 0,0 0,0 0,0 0,0 0,0 0,0 0,0 0,0 0,0 0,0 0,0 0,0 0,0 0,0 0,0 0,0 0,0 0,0 0,0 0,0 0,0 0,0 0,0 0,0 0,0 0,0 0,0 0,0 0,0 0,0 0,0 0,0 0,0 0,0 0,0 0,0 0,0 0,0 0,0 0,0 0,0 0,0 0,0 0,0 0,0 0,0 0,0 0,0 0,0 0,0 0,0 0,0 0,0 1,0-1,0 0,0 0,0 0,0 0,0 0,0 0,0 0,0 0,0 0,0 0,0 0,0 0,1 1,-1-1,0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0,2 2,-2-2,0 0,0 0,0 0,0 0,0 0,0 0,0 0,0 0,0 0,0 0,0 0,0 0,0 0,0 0,0 0,0 0,1 1,-1-1,0 0,0 0,0 0,0 0,0 0,0 0,0 0,0 0,0 0,0 0,0 0,0 0,0 0,0 0,0 0,0 0,0 0,0 0,0 0,0 0,0 0,0 0,0 0,1 2,-1-2,0 0,0 0,0 0,0 0,0 0,0 0,0 0,0 0,0 0,2 1,-2-1,0 0,0 0,0 0,0 0,0 0,0 0,0 0,0 0,0 0,0 0,0 0,0 0,0 0,0 0,0 0,0 0,0 0,4 4,-4-4,6 6,-6-6,0 0,0 0,0 0,0 0,0 0,0 0,0 0,0 0,0 0,0 0,0 0,7 5,-7-5,0 0,0 0,0 0,9 9,-9-9,0 0,0 0,0 0,0 0,0 0,7 6,-7-6,9 9,-9-9,0 0,0 0,0 0,0 0,6 5,-6-5,0 0,0 0,8 7,-8-7,0 0,0 0,0 0,37 34,-29-27,-8-7,9 8,-7-6,-2-2,3 2,-3-2,1 1,-1-1,1 1,-1-1,0 0,1 0,-1 0,0 0,-1 1,1-1,0 0,0-1,0 1,0 0,-1-1,1 1,0 0,0 0,-1-1,1 0,0 1,-1-2,0 1,1 1,-1 0,2 1,-1-1,0 1,-2-2,2 1,-2-1,2 1,0 0</inkml:trace>
  <inkml:trace contextRef="#ctx0" brushRef="#br0" timeOffset="1">292 155,'0'0,"0"0,0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 1,-1-1,0 0,0 0,0 0,0 0,0 0,0 0,0 0,0 0,1 1,-1-1,0 0,0 0,0 0,0 0,0 0,0 0,0 0,0 0,0 0,0 0,0 0,0 0,0 0,0 0,0 0,0 0,0 0,0 0,0 0,0 0,0 0,0 0,0 0,0 0,0 0,0 0,0 0,0 0,0 0,0 0,0 0,0 0,0 0,0 0,0 0,0 0,0 0,0 0,0 0,0 0,0 0,0 0,0 0,0 0,0 0,0 0,0 0,0 0,0 0,0 0,0 0,0 0,0 0,0 0,0 0,0 0,0 0,0 0,0 0,2 2,-2-2,0 0,0 0,0 0,0 0,0 0,0 0,0 0,0 0,0 0,0 0,0 0,0 0,0 0,0 0,1 1,-1-1,0 0,0 0,0 0,0 0,0 0,0 0,0 0,0 0,0 0,0 0,0 0,0 0,0 0,0 0,0 0,0 0,0 0,0 0,0 0,0 0,0 0,0 0,0 0,0 0,0 0,0 0,0 0,0 0,0 0,0 0,0 0,0 0,0 0,0 0,0 0,0 0,0 0,0 0,0 0,0 0,0 0,0 0,0 0,0 0,0 0,0 0,0 0,0 0,0 0,0 0,0 0,0 0,0 0,4 0,-4 0,0 0,0 0,0 0,0 0,0 0,0 0,0 0,0 0,0 0,0 0,0 0,0 0,0 0,0 0,0 0,0 0,0 0,0 0,0 0,0 0,3 1,-3-1,0 0,0 0,0 0,0 0,0 0,0 0,0 0,0 0,0 0,0 0,0 0,0 0,0 0,0 0,0 0,0 0,0 0,0 0,0 0,0 0,0 0,0 0,0 0,0 0,0 0,0 0,0 0,0 0,0 0,0 0,0 0,0 0,0 0,0 0,0 0,0 0,0 0,0 0,0 0,0 0,0 0,0 0,0 0,0 0,0 0,0 0,0 0,5 0,-5 0,0 0,0 0,0 0,0 0,0 0,0 0,0 0,0 0,0 0,0 0,0 0,0 0,0 0,0 0,0 0,0 0,0 0,0 0,0 0,0 0,0 0,2 2,-2-2,0 0,0 0,0 0,0 0,0 0,0 0,0 0,0 0,0 0,0 0,0 0,0 0,0 0,0 0,0 0,0 0,0 0,0 0,0 0,0 0,0 0,0 0,2 0,-2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0,2 1,-2-1,0 0,0 0,0 0,0 0,0 0,0 0,0 0,0 0,0 0,0 0,0 0,0 0,0 0,0 0,0 0,0 0,0 0,0 0,0 0,0 0,0 0,0 0,0 0,0 0,0 0,0 0,0 0,0 0,0 0,0 0,0 0,0 0,0 0,0 0,0 0,0 0,3 1,-3-1,0 0,0 0,0 0,0 0,0 0,0 0,0 0,0 0,0 0,0 0,0 0,0 0,0 0,0 0,0 0,0 0,0 0,0 0,0 0,1 0,-1 0,0 0,0 0,0 0,0 0,0 0,0 0,0 0,0 0,0 0,0 0,0 0,0 0,0 0,0 0,0 0,3 2,-3-2,0 0,0 0,0 0,0 0,0 0,3 1,-3-1,0 0,0 0,0 0,0 0,0 0,0 0,0 0,0 0,0 0,4 2,-4-2,0 0,0 0,5 2,-5-2,0 0,0 0,0 0,45 18,-36-14,-9-4,0 0,0 0,0 0,0 0,0 0,0 0,0 0,0 0,0 0,5 2,-5-2,0 0,0 0,1 0,-1 0,0 0,0 0,0 0,1 1,-1-1,0 0,0 0,1 1,0-1,-1 0,29 10,-22-7,-7-3,9 3,-6-1,-3-2,1 1,0-1,-1 0,8 5,-4-3,-4-2,4 1,-4-1,0 0,2 0,-1 0,-1 0,1 1,-1-1,2 0,-2 0,0 0,0 0,0 0,0-1,0 1,0 0,-1 0,1 0,0 0,-1 0,0-1,1 1,-2-1,2 1,0 0,0 0,0-1,0 1,-1-1,0 1,1 0,-2 0,2 0,-1-1,1 1</inkml:trace>
  <inkml:trace contextRef="#ctx0" brushRef="#br0" timeOffset="2">722 292,'0'0,"0"0,0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0,2 1,-2-1,0 0,0 0,0 0,0 0,0 0,0 0,0 0,0 0,0 0,0 0,0 0,0 0,0 0,0 0,0 0,0 0,0 0,0 0,0 0,0 0,0 0,0 0,0 0,0 0,0 0,0 0,0 0,0 0,0 0,0 0,0 0,0 0,0 0,0 0,0 0,0 0,0 0,0 0,0 0,0 0,0 0,0 0,0 0,3 3,-3-3,0 0,0 0,0 0,0 0,0 0,0 0,0 0,0 0,0 0,0 0,0 0,0 0,0 0,0 0,0 0,0 0,0 0,0 0,0 0,0 0,0 0,0 0,0 0,0 0,0 0,0 0,0 0,1 2,-1-2,0 0,0 0,0 0,0 0,0 0,0 0,0 0,0 0,0 0,0 0,0 0,0 0,0 0,0 0,0 0,0 0,0 0,0 0,0 0,0 0,0 0,0 0,0 0,0 0,0 0,0 0,0 0,0 0,0 0,0 0,0 0,0 0,0 0,0 0,0 0,0 0,0 0,0 0,0 0,0 0,0 0,0 0,0 0,0 0,0 0,0 0,3 4,-3-4,0 0,0 0,0 0,0 0,0 0,0 0,0 0,0 0,0 0,0 0,0 0,0 0,0 0,0 0,0 0,0 0,0 0,0 0,0 0,0 0,0 0,0 0,0 0,0 0,3 2,-3-2,0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0,1 1,-1-1,0 0,0 0,0 0,0 0,0 0,0 0,0 0,0 0,0 0,0 0,0 0,0 0,0 0,0 0,0 0,0 0,0 0,0 0,0 0,0 0,0 0,0 0,0 0,0 0,0 0,0 0,0 0,0 0,0 0,0 0,0 0,0 0,0 0,0 0,0 0,2 1,-2-1,0 0,0 0,0 0,0 0,0 0,0 0,0 0,0 0,0 0,0 0,0 0,0 0,1 0,-1 0,0 0,0 0,0 0,0 0,0 0,0 0,0 0,0 0,0 0,0 0,0 0,0 0,0 0,0 0,0 0,0 0,0 0,0 0,0 0,0 0,0 0,0 0,0 0,2 2,-2-2,0 0,0 0,0 0,0 0,0 0,0 0,0 0,0 0,0 0,0 0,0 0,0 0,0 0,0 0,0 0,0 0,0 0,0 0,0 0,0 0,0 0,0 0,0 0,0 0,0 0,0 0,0 0,0 0,3 2,-3-2,0 0,0 0,0 0,0 0,0 0,0 0,0 0,1 0,-1 0,0 0,0 0,0 0,0 0,0 0,0 0,0 0,0 0,0 0,3 2,-3-2,0 0,0 0,1 1,-1-1,0 0,0 0,0 0,6 3,1 2,-7-5,0 0,0 0,0 0,0 0,0 0,0 0,0 0,4 2,-4-2,0 0,4 3,-4-3,0 0,4 3,2 1,-6-4,6 4,2 0,-8-4,4 3,-1-1,-3-2,41 25,-35-20,-6-5,4 2,-4-2,1 0,-1 0,0 0,1 1,-1-1,14 8,-10-7,-4-1,3 3,-3-2,0-1,3 2,-2-1,-1-1,4 1,-4-1,3 1,-3-1,3 1,-1 0,-2-1,0 1,1-1,-1 0,8 6,-4-4,-4-2,4 3,-2-2,-2-1,3 3,-3-2,0-1,3 2,-1-2,-2 0,2 1,-2 0,0-1,2 2,-2-2,2 0,-2 0,1 1,0-1,-1 0,-1 0,1 0,0 0,0 0,0 0,0-1,0 1,0 0,0 0,0 0,0 0,-1-1,1 1,-1 0,-1 0,2 0,-2 0,2 0,0 0,0-1,1 1,-1 0,1 0,-1-1,0 1,-1 0,1 0,-2 2,2-2,1 0,0 0,-1 0,-1-1,-1 1,2 0</inkml:trace>
</inkml:ink>
</file>

<file path=ppt/ink/ink9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33"/>
    </inkml:context>
    <inkml:brush xml:id="br0">
      <inkml:brushProperty name="width" value="0.00882" units="cm"/>
      <inkml:brushProperty name="height" value="0.00882" units="cm"/>
      <inkml:brushProperty name="color" value="#FF0000"/>
      <inkml:brushProperty name="fitToCurve" value="1"/>
    </inkml:brush>
  </inkml:definitions>
  <inkml:trace contextRef="#ctx0" brushRef="#br0">3 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0,-2-3,2 3,0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0,4 14,-4-14,0 0,0 0,0 0,0 0,0 0,0 0,0 0,0 0,0 0,0 0,0 0,0 0,0 0,0 0,0 0,0 0,0 0,0 0,0 0,0 0,0 0,0 0,-3 0,3 0,0 0,0 0,0 0,0 0,0 0,0 0,0 0,0 0,0 0,0 0,0 0,0 0,0 0,0 0,0 0,0 0,0 0,0 0,0 0,0 0,0 0,0 0,0 0,0 0,0 0,0 0,0 0,0 0,0 0,0 0,0 0,0 0,0 0,0 0,0 0,0 0,0 0,0 0,0 0,0 0,0 0,0 0,0 0,4 1,-4-1,0 0,0 0,0 0,0 0,0 0,0 0,0 0,0 0,0 0,0 0,0 0,0 0,0 0,0 0,0 0,0 0,0 0,0 0,0 0,6 4,-6-4,0 0,0 0,0 0,0 0,0 0,0 0,0 0,0 0,0 0,0 0,0 0,0 0,0 0,0 0,0 0,0 0,0 0,0 0,0 0,0 0,0 0,0 0,0 0,0 0,0 0,0 0,6 3,-6-3,0 0,0 0,0 0,0 0,0 0,0 0,0 0,0 0,0 0,0 0,0 0,0 0,0 0,0 0,0 0,0 0,2 0,-2 0,0 0,0 0,0 0,0 0,0 0,0 0,0 0,0 0,0 0,0 0,0 0,0 0,0 0,0 0,0 0,0 0,0 0,0 0,0 0,0 0,0 0,0 0,0 0,0 0,0 0,0 0,0 0,0 0,0 0,0 0,0 0,9-2,-9 2,0 0,0 0,8-2,-8 2,0 0,0 0,0 0,0 0,0 0,0 0,0 0,0 0,0 0,0 0,0 0,0 0,0 0,0 0,0 0,0 0,0 0,0 0,0 0,0 0,0 0,0 0,0 0,0 0,0 0,19-3,-19 3,0 0,0 0,0 0,0 0,0 0,0 0,0 0,0 0,0 0,0 0,0 0,0 0,0 0,0 0,0 0,0 0,0 0,0 0,0 0,0 0,0 0,13-1,-13 1,0 0,0 0,0 0,0 0,0 0,0 0,0 0,0 0,0 0,0 0,0 0,0 0,0 0,0 0,0 0,0 0,0 0,11 0,-11 0,1 0,-1 0,0 0,0 0,0 0,0 0,0 0,0 0,0 0,0 0,0 0,0 0,0 0,62-3,-62 3,0 0,0 0,0 0,25-2,-25 2,0 0,0 0,0 0,0 0,0 0,36-5,-36 5,15-3,-15 3,0 0,32-2,-10 5,-22-3,14 1,-13 0,-1-1,6 2,-3-1,-3-1,9 5,22 10,-31-15,30 14,-30-14,0 0,39 16,-39-16,29 10,9 4,-38-14,22 8,8 0,-30-8,33 9,12 0,-45-9,157 27,-117-27,-40 0,50-2,-31-2,-19 4,14-2,-12 1,-2 1,72-8,-44 4,-28 4,19-3,-18 3,-1 0,6 1,-4-1,-2 0,116 0,-116 0,35-3,-35 3,22-3,-20 3,-2 0,6 2,-3-2,-3 0,9 0,2 1,-11-1,31 1,13 3,-44-4,26 2,10 2,-36-4,33 3,12 2,-45-5,35 2,10-1,-45-1,37 1,-37-1,49 1,-49-1,34 2,9-2,-43 0,38 2,14 2,-52-4,34 4,10-2,-44-2,37 2,12 0,-49-2,34 2,9-3,-43 1,32 0,10-1,-42 1,32-2,12 2,-44 0,35 2,-35-2,0 0,45 2,-45-2,31 0,10 0,-41 0,161-5,-116 0,-45 5,26-2,-25 2,-1 0,6 0,-4 0,-2 0,120 2,-83-3,-37 1,46 1,-30 1,-16-2,12 1,-11 0,-1-1,62 2,-38-4,-24 2,14-2,-12 2,-2 0,4 0,-1 0,-3 0,6 0,-3 0,-3 0,125 4,-88-7,-37 3,22-1,-22 1,1 0,-1 0,65 4,-37-4,-28 0,16-1,-13 1,-3 0,84 12,-52-14,-32 2,46-6,-26 1,-20 5,14-2,-13 2,-1 0,5 0,-2 0,-3 0,8 0,-5 0,-3 0,16 0,-16 0,38 0,-38 0,31 0,11 0,-42 0,33 1,9 0,-42-1,28 0,10-1,-38 1,34-1,11 0,-45 1,32 0,10-1,-42 1,33 0,11 2,-44-2,37 0,11-1,-48 1,41-2,-41 2,54-3,-54 3,38-2,11 1,-49 1,34-1,10 1,-44 0,33 0,8 2,-41-2,34 2,8 0,-42-2,30 2,8-1,-38-1,35 1,11 2,-46-3,32 1,10-1,-42 0,162-1,-162 1,43-3,-43 3,26-2,-25 2,-1 0,6 0,-3 1,-3-1,106 4,-75-9,-31 5,44-6,-24 4,-20 2,13 0,-12 0,-1 0,63 2,-38-4,-25 2,16 0,-15 0,-1 0,5 0,-5 0,0 0,2 0,-2 0,108 1,-75-4,-33 3,19-1,-18 1,-1 0,6 0,-4 0,-2 0,8 1,-4-1,-4 0,12 0,21 0,-33 0,28 0,6 0,-34 0,28 0,9 2,-37-2,157 4,-119-8,-38 4,46-2,-28 2,-18 0,30 0,-15-3,-15 3,11-2,-10 2,-1 0,5 1,-3-1,-2 0,86 6,-86-6,26-2,-26 2,17-1,-16 2,-1-1,5 0,-3 2,-2-2,9 0,-6 0,-3 0,10 2,16 1,-26-3,159 17,-118-16,-41-1,25 0,-23 0,-2 0,5-1,-1 1,-4 0,9 0,-9 0,18 0,-18 0,31 0,12 2,-43-2,31 0,7 1,-38-1,30 1,10 3,-40-4,32 3,10 0,-42-3,29 3,9 2,-38-5,29 3,10 0,-39-3,33 1,11 3,-44-4,33 2,-33-2,44 4,-44-4,168 9,-119-14,-49 5,30-2,-28 2,-2 0,7 0,-3 0,-4 0,11 0,28 2,-39-2,31 3,6-2,-37-1,28 2,9 1,-37-3,26 3,8 0,-34-3,152 16,-152-16,35 4,-35-4,37 5,-28-4,-9-1,17 1,-8 0,-9-1,13 1,-5-2,-8 1,9 0,-4 0,-5 0,8 1,-4-1,-4 0,5 0,-5 0,0 0,2-1,-1 1,-1 0,0-1,0 1,-1-1,1 1,0-1,1 1,-1 0,0 2,-1-1,1-1,-1 1,2-2,-1 1,1-1,-1 0,0 1,0-1,-1 2,1-1,-1-1,1-1,0 2,-3 0,3 0,0 0,-1 3,0-2,1-1,-4 0,1-4,3 4</inkml:trace>
</inkml:ink>
</file>

<file path=ppt/ink/ink9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3-04-16T09:47:57.93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20 0,'0'0,"0"0,0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8,1-30,0 14,1 1,-1-15,1 13,0 2,-1-15,11 102,-9-80,-2-22,2 12,-2-11,0-1,0 2,1-1,-1-1,2 2,-1-1,-1-1,28 44,-28-44,7 9,-7-9,10 9,-3-6,-7-3,9 4,-3-2,-6-2,10 0,-5-2,-5 2,7-2,-3 0,-4 2,7-2,-5 1,-2 1,5-1,-3 1,-2 0,7-2,-3-2,-4 4,4-4,-4 4,0-2,0 2,2-6,0 3,-2 3,3-5,-2 3,-1 2,1-3,0 2,-1 1,3 0,0 0,-3 0,5-1,-2-2,-3 3,10-6,-4 3,-6 3,9-6,-3 2,-6 4,11-8,-5 3,-6 5,11-10,-6 5,-5 5,10-10,-2 5,-8 5,14-7,-6 3,-8 4,9-6,-6 2,-3 4,4-3,-4 3,1-1,-1 1,0 0,0 0,0 0,-10 5,9-3,1-2,0 0,0 1,0-1,-10 3,8-4,2 1</inkml:trace>
  <inkml:trace contextRef="#ctx0" brushRef="#br0" timeOffset="1">46 120,'0'0,"0"0,0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0,-1 3,1-3,0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0,9-4,-9 4,0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0,5 2,-5-2,0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0,4-2,-4 2,0 0,0 0,0 0,0 0,0 0,0 0,0 0,0 0,0 0,0 0,0 0,0 0,0 0,0 0,4 0,-4 0,0 0,0 0,0 0,0 0,0 0,0 0,0 0,0 0,0 0,0 0,0 0,0 0,0 0,0 0,0 0,0 0,0 0,0 0,0 0,0 0,0 0,0 0,0 0,0 0,0 0,0 0,0 0,0 0,0 0,0 0,0 0,0 0,0 0,0 0,0 0,0 0,0 0,0 0,0 0,0 0,0 0,0 0,0 0,0 0,0 0,0 0,0 0,0 0,0 0,0 0,0 0,0 0,0 0,3 0,-3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0,4-2,-4 2,0 0,0 0,0 0,0 0,0 0,0 0,0 0,0 0,0 0,0 0,0 0,0 0,0 0,0 0,0 0,0 0,0 0,1-1,-1 1,0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0,-6 0,0 0,0 0,0 0,0 0,0 0,6 0,-6 0,0 0,0 0,0 0,0 0,0 0,0 0,0 0,0 0,0 0,4 0,-4 0,0 0,0 0,1 0,-1 0,0 0,0 0,0 0,25 1,-18-1,-7 0,0 0,0 0,0 0,0 0,0 0,0 0,0 0,13 1,-13-1,0 0,7 3,-7-3,0 0,12 1,-7-2,-5 1,6 0,-3-1,-3 1,4-1,-1 2,-3-1,4 1,-2 0,-2-1,1 1,-1-1,-1-1,1 1,-1-1,2 2,-1-1,0 1,-1-1,1 0,-3-1,1 0,2 1,-1 0,2-1,-1 1,-2-2,0 1,2 1,-2-1,3 3,-1-2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4829" tIns="47414" rIns="94829" bIns="47414" numCol="1" anchor="t" anchorCtr="0" compatLnSpc="1">
            <a:prstTxWarp prst="textNoShape">
              <a:avLst/>
            </a:prstTxWarp>
          </a:bodyPr>
          <a:lstStyle>
            <a:lvl1pPr algn="l">
              <a:defRPr sz="1200">
                <a:latin typeface="Arial" charset="0"/>
              </a:defRPr>
            </a:lvl1pPr>
          </a:lstStyle>
          <a:p>
            <a:pPr>
              <a:defRPr/>
            </a:pPr>
            <a:endParaRPr lang="en-US"/>
          </a:p>
        </p:txBody>
      </p:sp>
      <p:sp>
        <p:nvSpPr>
          <p:cNvPr id="9219" name="Rectangle 3"/>
          <p:cNvSpPr>
            <a:spLocks noGrp="1" noChangeArrowheads="1"/>
          </p:cNvSpPr>
          <p:nvPr>
            <p:ph type="dt" idx="1"/>
          </p:nvPr>
        </p:nvSpPr>
        <p:spPr bwMode="auto">
          <a:xfrm>
            <a:off x="4143428" y="0"/>
            <a:ext cx="3170138" cy="479539"/>
          </a:xfrm>
          <a:prstGeom prst="rect">
            <a:avLst/>
          </a:prstGeom>
          <a:noFill/>
          <a:ln w="9525">
            <a:noFill/>
            <a:miter lim="800000"/>
            <a:headEnd/>
            <a:tailEnd/>
          </a:ln>
          <a:effectLst/>
        </p:spPr>
        <p:txBody>
          <a:bodyPr vert="horz" wrap="square" lIns="94829" tIns="47414" rIns="94829" bIns="47414"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31194" y="4560087"/>
            <a:ext cx="5852814" cy="4320316"/>
          </a:xfrm>
          <a:prstGeom prst="rect">
            <a:avLst/>
          </a:prstGeom>
          <a:noFill/>
          <a:ln w="9525">
            <a:noFill/>
            <a:miter lim="800000"/>
            <a:headEnd/>
            <a:tailEnd/>
          </a:ln>
          <a:effectLst/>
        </p:spPr>
        <p:txBody>
          <a:bodyPr vert="horz" wrap="square" lIns="94829" tIns="47414" rIns="94829" bIns="474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4829" tIns="47414" rIns="94829" bIns="47414" numCol="1" anchor="b" anchorCtr="0" compatLnSpc="1">
            <a:prstTxWarp prst="textNoShape">
              <a:avLst/>
            </a:prstTxWarp>
          </a:bodyPr>
          <a:lstStyle>
            <a:lvl1pPr algn="l">
              <a:defRPr sz="12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4143428" y="9120172"/>
            <a:ext cx="3170138" cy="479539"/>
          </a:xfrm>
          <a:prstGeom prst="rect">
            <a:avLst/>
          </a:prstGeom>
          <a:noFill/>
          <a:ln w="9525">
            <a:noFill/>
            <a:miter lim="800000"/>
            <a:headEnd/>
            <a:tailEnd/>
          </a:ln>
          <a:effectLst/>
        </p:spPr>
        <p:txBody>
          <a:bodyPr vert="horz" wrap="square" lIns="94829" tIns="47414" rIns="94829" bIns="47414" numCol="1" anchor="b" anchorCtr="0" compatLnSpc="1">
            <a:prstTxWarp prst="textNoShape">
              <a:avLst/>
            </a:prstTxWarp>
          </a:bodyPr>
          <a:lstStyle>
            <a:lvl1pPr algn="r">
              <a:defRPr sz="1200">
                <a:latin typeface="Arial" charset="0"/>
              </a:defRPr>
            </a:lvl1pPr>
          </a:lstStyle>
          <a:p>
            <a:pPr>
              <a:defRPr/>
            </a:pPr>
            <a:fld id="{6F744593-BEDE-4D00-A4E6-A1EFA0961F64}" type="slidenum">
              <a:rPr lang="en-US"/>
              <a:pPr>
                <a:defRPr/>
              </a:pPr>
              <a:t>‹#›</a:t>
            </a:fld>
            <a:endParaRPr lang="en-US"/>
          </a:p>
        </p:txBody>
      </p:sp>
    </p:spTree>
    <p:extLst>
      <p:ext uri="{BB962C8B-B14F-4D97-AF65-F5344CB8AC3E}">
        <p14:creationId xmlns:p14="http://schemas.microsoft.com/office/powerpoint/2010/main" val="4225512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ACBD0F1-0782-4BFF-9BE2-497DF79FF918}" type="slidenum">
              <a:rPr lang="en-US" smtClean="0"/>
              <a:pPr/>
              <a:t>1</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fr-CH"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CH"/>
          </a:p>
        </p:txBody>
      </p:sp>
      <p:sp>
        <p:nvSpPr>
          <p:cNvPr id="4" name="Rectangle 4"/>
          <p:cNvSpPr>
            <a:spLocks noGrp="1" noChangeArrowheads="1"/>
          </p:cNvSpPr>
          <p:nvPr>
            <p:ph type="ftr" sz="quarter" idx="10"/>
          </p:nvPr>
        </p:nvSpPr>
        <p:spPr>
          <a:ln/>
        </p:spPr>
        <p:txBody>
          <a:bodyPr/>
          <a:lstStyle>
            <a:lvl1pPr>
              <a:defRPr>
                <a:latin typeface="+mn-lt"/>
              </a:defRPr>
            </a:lvl1pPr>
          </a:lstStyle>
          <a:p>
            <a:pPr>
              <a:defRPr/>
            </a:pPr>
            <a:fld id="{010180BE-6398-4FCA-958D-47F46971AFCB}"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4"/>
          <p:cNvSpPr>
            <a:spLocks noGrp="1" noChangeArrowheads="1"/>
          </p:cNvSpPr>
          <p:nvPr>
            <p:ph type="ftr" sz="quarter" idx="10"/>
          </p:nvPr>
        </p:nvSpPr>
        <p:spPr>
          <a:ln/>
        </p:spPr>
        <p:txBody>
          <a:bodyPr/>
          <a:lstStyle>
            <a:lvl1pPr>
              <a:defRPr>
                <a:latin typeface="+mn-lt"/>
              </a:defRPr>
            </a:lvl1pPr>
          </a:lstStyle>
          <a:p>
            <a:pPr>
              <a:defRPr/>
            </a:pPr>
            <a:fld id="{2A404D85-AC5A-4404-8667-2B6AF372D3DE}"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4025" y="0"/>
            <a:ext cx="2232025" cy="6742113"/>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107950" y="0"/>
            <a:ext cx="6543675" cy="6742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4"/>
          <p:cNvSpPr>
            <a:spLocks noGrp="1" noChangeArrowheads="1"/>
          </p:cNvSpPr>
          <p:nvPr>
            <p:ph type="ftr" sz="quarter" idx="10"/>
          </p:nvPr>
        </p:nvSpPr>
        <p:spPr>
          <a:ln/>
        </p:spPr>
        <p:txBody>
          <a:bodyPr/>
          <a:lstStyle>
            <a:lvl1pPr>
              <a:defRPr/>
            </a:lvl1pPr>
          </a:lstStyle>
          <a:p>
            <a:pPr>
              <a:defRPr/>
            </a:pPr>
            <a:fld id="{2118387C-1185-42F8-846E-B8369754C08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908050"/>
          </a:xfrm>
        </p:spPr>
        <p:txBody>
          <a:bodyPr/>
          <a:lstStyle/>
          <a:p>
            <a:r>
              <a:rPr lang="en-US" smtClean="0"/>
              <a:t>Click to edit Master title style</a:t>
            </a:r>
            <a:endParaRPr lang="fr-CH"/>
          </a:p>
        </p:txBody>
      </p:sp>
      <p:sp>
        <p:nvSpPr>
          <p:cNvPr id="3" name="Text Placeholder 2"/>
          <p:cNvSpPr>
            <a:spLocks noGrp="1"/>
          </p:cNvSpPr>
          <p:nvPr>
            <p:ph type="body" sz="half" idx="1"/>
          </p:nvPr>
        </p:nvSpPr>
        <p:spPr>
          <a:xfrm>
            <a:off x="179388" y="1052513"/>
            <a:ext cx="4351337" cy="568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83125" y="1052513"/>
            <a:ext cx="4352925" cy="568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4"/>
          <p:cNvSpPr>
            <a:spLocks noGrp="1" noChangeArrowheads="1"/>
          </p:cNvSpPr>
          <p:nvPr>
            <p:ph type="ftr" sz="quarter" idx="10"/>
          </p:nvPr>
        </p:nvSpPr>
        <p:spPr>
          <a:ln/>
        </p:spPr>
        <p:txBody>
          <a:bodyPr/>
          <a:lstStyle>
            <a:lvl1pPr>
              <a:defRPr/>
            </a:lvl1pPr>
          </a:lstStyle>
          <a:p>
            <a:pPr>
              <a:defRPr/>
            </a:pPr>
            <a:fld id="{46B35AB5-C6ED-4563-BB5B-E5AFF0F1EAEE}" type="slidenum">
              <a:rPr lang="en-US"/>
              <a:pPr>
                <a:defRPr/>
              </a:pPr>
              <a:t>‹#›</a:t>
            </a:fld>
            <a:endParaRPr lang="en-US"/>
          </a:p>
        </p:txBody>
      </p:sp>
    </p:spTree>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04800" y="1524000"/>
            <a:ext cx="8458200" cy="3352800"/>
          </a:xfrm>
        </p:spPr>
        <p:txBody>
          <a:bodyPr/>
          <a:lstStyle>
            <a:lvl1pPr>
              <a:buFont typeface="Arial" pitchFamily="34" charset="0"/>
              <a:buNone/>
              <a:defRPr sz="3600">
                <a:solidFill>
                  <a:schemeClr val="tx1">
                    <a:lumMod val="95000"/>
                  </a:schemeClr>
                </a:solidFill>
              </a:defRPr>
            </a:lvl1pPr>
            <a:lvl2pPr>
              <a:defRPr sz="3200">
                <a:solidFill>
                  <a:schemeClr val="tx1">
                    <a:lumMod val="85000"/>
                  </a:schemeClr>
                </a:solidFill>
              </a:defRPr>
            </a:lvl2pPr>
            <a:lvl3pPr>
              <a:defRPr sz="2800">
                <a:solidFill>
                  <a:schemeClr val="tx1">
                    <a:lumMod val="85000"/>
                  </a:schemeClr>
                </a:solidFill>
              </a:defRPr>
            </a:lvl3pPr>
            <a:lvl4pPr>
              <a:defRPr sz="2000">
                <a:solidFill>
                  <a:schemeClr val="tx1">
                    <a:lumMod val="85000"/>
                  </a:schemeClr>
                </a:solidFill>
              </a:defRPr>
            </a:lvl4pPr>
            <a:lvl5pPr>
              <a:defRPr sz="2000">
                <a:solidFill>
                  <a:schemeClr val="tx1">
                    <a:lumMod val="8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p:txBody>
          <a:bodyPr/>
          <a:lstStyle>
            <a:lvl1pPr>
              <a:defRPr lang="en-US" sz="2000" noProof="0" dirty="0" smtClean="0">
                <a:solidFill>
                  <a:srgbClr val="2A2A2A"/>
                </a:solidFill>
                <a:latin typeface="Trebuchet MS" pitchFamily="34" charset="0"/>
              </a:defRPr>
            </a:lvl1pPr>
            <a:lvl2pPr marL="266700" indent="-266700">
              <a:defRPr>
                <a:solidFill>
                  <a:srgbClr val="2A2A2A"/>
                </a:solidFill>
              </a:defRPr>
            </a:lvl2pPr>
            <a:lvl3pPr marL="542925" indent="-276225">
              <a:defRPr>
                <a:solidFill>
                  <a:srgbClr val="2A2A2A"/>
                </a:solidFill>
              </a:defRPr>
            </a:lvl3pPr>
            <a:lvl4pPr marL="809625" indent="-266700">
              <a:defRPr>
                <a:solidFill>
                  <a:srgbClr val="2A2A2A"/>
                </a:solidFill>
              </a:defRPr>
            </a:lvl4pPr>
            <a:lvl5pPr marL="1076325" indent="-266700">
              <a:defRPr>
                <a:solidFill>
                  <a:srgbClr val="2A2A2A"/>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4" name="Espace réservé du numéro de diapositive 3"/>
          <p:cNvSpPr>
            <a:spLocks noGrp="1"/>
          </p:cNvSpPr>
          <p:nvPr>
            <p:ph type="sldNum" sz="quarter" idx="10"/>
          </p:nvPr>
        </p:nvSpPr>
        <p:spPr>
          <a:xfrm>
            <a:off x="381000" y="6553200"/>
            <a:ext cx="295275" cy="152400"/>
          </a:xfrm>
          <a:prstGeom prst="rect">
            <a:avLst/>
          </a:prstGeom>
        </p:spPr>
        <p:txBody>
          <a:bodyPr/>
          <a:lstStyle>
            <a:lvl1pPr>
              <a:defRPr/>
            </a:lvl1pPr>
          </a:lstStyle>
          <a:p>
            <a:fld id="{0E270EAF-BFA1-4AD6-9D81-4359FAD1F312}" type="slidenum">
              <a:rPr lang="en-US" noProof="0" smtClean="0"/>
              <a:pPr/>
              <a:t>‹#›</a:t>
            </a:fld>
            <a:endParaRPr lang="en-US" noProof="0" dirty="0"/>
          </a:p>
        </p:txBody>
      </p:sp>
      <p:sp>
        <p:nvSpPr>
          <p:cNvPr id="5" name="Titre 1"/>
          <p:cNvSpPr>
            <a:spLocks noGrp="1"/>
          </p:cNvSpPr>
          <p:nvPr>
            <p:ph type="title" hasCustomPrompt="1"/>
          </p:nvPr>
        </p:nvSpPr>
        <p:spPr>
          <a:xfrm>
            <a:off x="381000" y="76200"/>
            <a:ext cx="8597900" cy="638156"/>
          </a:xfrm>
        </p:spPr>
        <p:txBody>
          <a:bodyPr/>
          <a:lstStyle>
            <a:lvl1pPr>
              <a:defRPr/>
            </a:lvl1pPr>
          </a:lstStyle>
          <a:p>
            <a:r>
              <a:rPr lang="en-US" noProof="0" dirty="0" smtClean="0"/>
              <a:t>Click to edit title</a:t>
            </a:r>
            <a:endParaRPr lang="en-US" noProof="0" dirty="0"/>
          </a:p>
        </p:txBody>
      </p:sp>
      <p:sp>
        <p:nvSpPr>
          <p:cNvPr id="7" name="Date Placeholder 11"/>
          <p:cNvSpPr>
            <a:spLocks noGrp="1"/>
          </p:cNvSpPr>
          <p:nvPr>
            <p:ph type="dt" sz="half" idx="2"/>
          </p:nvPr>
        </p:nvSpPr>
        <p:spPr>
          <a:xfrm>
            <a:off x="785787" y="6540500"/>
            <a:ext cx="1214446" cy="207829"/>
          </a:xfrm>
          <a:prstGeom prst="rect">
            <a:avLst/>
          </a:prstGeom>
        </p:spPr>
        <p:txBody>
          <a:bodyPr vert="horz" lIns="91440" tIns="45720" rIns="91440" bIns="45720" rtlCol="0" anchor="ctr"/>
          <a:lstStyle>
            <a:lvl1pPr algn="l">
              <a:defRPr sz="800">
                <a:solidFill>
                  <a:schemeClr val="tx1">
                    <a:tint val="75000"/>
                  </a:schemeClr>
                </a:solidFill>
                <a:latin typeface="Trebuchet MS" pitchFamily="34" charset="0"/>
              </a:defRPr>
            </a:lvl1pPr>
          </a:lstStyle>
          <a:p>
            <a:fld id="{868BF4FB-D2DA-4968-8169-D8CB49D7FB91}" type="datetime1">
              <a:rPr lang="en-US" smtClean="0"/>
              <a:pPr/>
              <a:t>23-Apr-13</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fr-CH" dirty="0"/>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4" name="Rectangle 4"/>
          <p:cNvSpPr>
            <a:spLocks noGrp="1" noChangeArrowheads="1"/>
          </p:cNvSpPr>
          <p:nvPr>
            <p:ph type="ftr" sz="quarter" idx="10"/>
          </p:nvPr>
        </p:nvSpPr>
        <p:spPr>
          <a:ln/>
        </p:spPr>
        <p:txBody>
          <a:bodyPr/>
          <a:lstStyle>
            <a:lvl1pPr>
              <a:defRPr>
                <a:latin typeface="+mn-lt"/>
              </a:defRPr>
            </a:lvl1pPr>
          </a:lstStyle>
          <a:p>
            <a:pPr>
              <a:defRPr/>
            </a:pPr>
            <a:fld id="{E8611092-8E31-4C1F-9E69-59C47C8E8AC8}"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fr-CH"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atin typeface="+mn-lt"/>
              </a:defRPr>
            </a:lvl1pPr>
          </a:lstStyle>
          <a:p>
            <a:pPr>
              <a:defRPr/>
            </a:pPr>
            <a:fld id="{6191F277-6BE5-406B-A866-C95192C0CCA0}"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fr-CH" dirty="0"/>
          </a:p>
        </p:txBody>
      </p:sp>
      <p:sp>
        <p:nvSpPr>
          <p:cNvPr id="3" name="Content Placeholder 2"/>
          <p:cNvSpPr>
            <a:spLocks noGrp="1"/>
          </p:cNvSpPr>
          <p:nvPr>
            <p:ph sz="half" idx="1"/>
          </p:nvPr>
        </p:nvSpPr>
        <p:spPr>
          <a:xfrm>
            <a:off x="179388" y="1052513"/>
            <a:ext cx="4351337" cy="5689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4" name="Content Placeholder 3"/>
          <p:cNvSpPr>
            <a:spLocks noGrp="1"/>
          </p:cNvSpPr>
          <p:nvPr>
            <p:ph sz="half" idx="2"/>
          </p:nvPr>
        </p:nvSpPr>
        <p:spPr>
          <a:xfrm>
            <a:off x="4683125" y="1052513"/>
            <a:ext cx="4352925" cy="5689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5" name="Rectangle 4"/>
          <p:cNvSpPr>
            <a:spLocks noGrp="1" noChangeArrowheads="1"/>
          </p:cNvSpPr>
          <p:nvPr>
            <p:ph type="ftr" sz="quarter" idx="10"/>
          </p:nvPr>
        </p:nvSpPr>
        <p:spPr>
          <a:ln/>
        </p:spPr>
        <p:txBody>
          <a:bodyPr/>
          <a:lstStyle>
            <a:lvl1pPr>
              <a:defRPr>
                <a:latin typeface="+mn-lt"/>
              </a:defRPr>
            </a:lvl1pPr>
          </a:lstStyle>
          <a:p>
            <a:pPr>
              <a:defRPr/>
            </a:pPr>
            <a:fld id="{9331C178-78C4-4EE5-A430-63C626BC72D3}"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4000"/>
            </a:lvl1pPr>
          </a:lstStyle>
          <a:p>
            <a:r>
              <a:rPr lang="en-US" dirty="0" smtClean="0"/>
              <a:t>Click to edit Master title style</a:t>
            </a:r>
            <a:endParaRPr lang="fr-CH"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4"/>
          <p:cNvSpPr>
            <a:spLocks noGrp="1" noChangeArrowheads="1"/>
          </p:cNvSpPr>
          <p:nvPr>
            <p:ph type="ftr" sz="quarter" idx="10"/>
          </p:nvPr>
        </p:nvSpPr>
        <p:spPr>
          <a:ln/>
        </p:spPr>
        <p:txBody>
          <a:bodyPr/>
          <a:lstStyle>
            <a:lvl1pPr>
              <a:defRPr>
                <a:latin typeface="+mn-lt"/>
              </a:defRPr>
            </a:lvl1pPr>
          </a:lstStyle>
          <a:p>
            <a:pPr>
              <a:defRPr/>
            </a:pPr>
            <a:fld id="{875D6295-6406-4869-9BF7-2359FCF92C7A}"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fr-CH" dirty="0"/>
          </a:p>
        </p:txBody>
      </p:sp>
      <p:sp>
        <p:nvSpPr>
          <p:cNvPr id="3" name="Rectangle 4"/>
          <p:cNvSpPr>
            <a:spLocks noGrp="1" noChangeArrowheads="1"/>
          </p:cNvSpPr>
          <p:nvPr>
            <p:ph type="ftr" sz="quarter" idx="10"/>
          </p:nvPr>
        </p:nvSpPr>
        <p:spPr>
          <a:ln/>
        </p:spPr>
        <p:txBody>
          <a:bodyPr/>
          <a:lstStyle>
            <a:lvl1pPr>
              <a:defRPr>
                <a:latin typeface="+mn-lt"/>
              </a:defRPr>
            </a:lvl1pPr>
          </a:lstStyle>
          <a:p>
            <a:pPr>
              <a:defRPr/>
            </a:pPr>
            <a:fld id="{0D4A53C5-72DC-4F28-88A1-5B68A3676498}"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atin typeface="+mn-lt"/>
              </a:defRPr>
            </a:lvl1pPr>
          </a:lstStyle>
          <a:p>
            <a:pPr>
              <a:defRPr/>
            </a:pPr>
            <a:fld id="{7A995EB7-39B8-4F4D-9AF8-410C23AA5E6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atin typeface="+mn-lt"/>
              </a:defRPr>
            </a:lvl1pPr>
          </a:lstStyle>
          <a:p>
            <a:pPr>
              <a:defRPr/>
            </a:pPr>
            <a:fld id="{FEB658E1-9A82-4C88-9B36-0CB03A95F137}"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atin typeface="+mn-lt"/>
              </a:defRPr>
            </a:lvl1pPr>
          </a:lstStyle>
          <a:p>
            <a:pPr>
              <a:defRPr/>
            </a:pPr>
            <a:fld id="{19A24997-4215-4C20-9D7E-61FC899E9BA3}"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7950" y="0"/>
            <a:ext cx="8785225" cy="908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79388" y="1052513"/>
            <a:ext cx="8856662" cy="568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73412" name="Rectangle 4"/>
          <p:cNvSpPr>
            <a:spLocks noGrp="1" noChangeArrowheads="1"/>
          </p:cNvSpPr>
          <p:nvPr>
            <p:ph type="ftr" sz="quarter" idx="3"/>
          </p:nvPr>
        </p:nvSpPr>
        <p:spPr bwMode="auto">
          <a:xfrm>
            <a:off x="8532813" y="6597650"/>
            <a:ext cx="61118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Comic Sans MS" pitchFamily="66" charset="0"/>
                <a:cs typeface="+mn-cs"/>
              </a:defRPr>
            </a:lvl1pPr>
          </a:lstStyle>
          <a:p>
            <a:pPr>
              <a:defRPr/>
            </a:pPr>
            <a:fld id="{4E190E6D-F393-41E3-9649-843FEF60A4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dt="0"/>
  <p:txStyles>
    <p:titleStyle>
      <a:lvl1pPr algn="ctr" rtl="0" eaLnBrk="0" fontAlgn="base" hangingPunct="0">
        <a:spcBef>
          <a:spcPct val="0"/>
        </a:spcBef>
        <a:spcAft>
          <a:spcPct val="0"/>
        </a:spcAft>
        <a:defRPr sz="4000" b="1">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eaLnBrk="1" fontAlgn="base" hangingPunct="1">
        <a:spcBef>
          <a:spcPct val="0"/>
        </a:spcBef>
        <a:spcAft>
          <a:spcPct val="0"/>
        </a:spcAft>
        <a:defRPr sz="3600" b="1">
          <a:solidFill>
            <a:srgbClr val="0099CC"/>
          </a:solidFill>
          <a:latin typeface="Calibri" pitchFamily="34" charset="0"/>
        </a:defRPr>
      </a:lvl6pPr>
      <a:lvl7pPr marL="914400" algn="ctr" rtl="0" eaLnBrk="1" fontAlgn="base" hangingPunct="1">
        <a:spcBef>
          <a:spcPct val="0"/>
        </a:spcBef>
        <a:spcAft>
          <a:spcPct val="0"/>
        </a:spcAft>
        <a:defRPr sz="3600" b="1">
          <a:solidFill>
            <a:srgbClr val="0099CC"/>
          </a:solidFill>
          <a:latin typeface="Calibri" pitchFamily="34" charset="0"/>
        </a:defRPr>
      </a:lvl7pPr>
      <a:lvl8pPr marL="1371600" algn="ctr" rtl="0" eaLnBrk="1" fontAlgn="base" hangingPunct="1">
        <a:spcBef>
          <a:spcPct val="0"/>
        </a:spcBef>
        <a:spcAft>
          <a:spcPct val="0"/>
        </a:spcAft>
        <a:defRPr sz="3600" b="1">
          <a:solidFill>
            <a:srgbClr val="0099CC"/>
          </a:solidFill>
          <a:latin typeface="Calibri" pitchFamily="34" charset="0"/>
        </a:defRPr>
      </a:lvl8pPr>
      <a:lvl9pPr marL="1828800" algn="ctr" rtl="0" eaLnBrk="1" fontAlgn="base" hangingPunct="1">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Wingdings" pitchFamily="2" charset="2"/>
        <a:buBlip>
          <a:blip r:embed="rId16"/>
        </a:buBlip>
        <a:defRPr sz="2400">
          <a:solidFill>
            <a:srgbClr val="5F5F5F"/>
          </a:solidFill>
          <a:latin typeface="+mn-lt"/>
          <a:ea typeface="+mn-ea"/>
          <a:cs typeface="+mn-cs"/>
        </a:defRPr>
      </a:lvl1pPr>
      <a:lvl2pPr marL="742950" indent="-285750" algn="l" rtl="0" eaLnBrk="0" fontAlgn="base" hangingPunct="0">
        <a:spcBef>
          <a:spcPct val="20000"/>
        </a:spcBef>
        <a:spcAft>
          <a:spcPct val="0"/>
        </a:spcAft>
        <a:buFont typeface="Wingdings" pitchFamily="2" charset="2"/>
        <a:buBlip>
          <a:blip r:embed="rId17"/>
        </a:buBlip>
        <a:defRPr sz="2000">
          <a:solidFill>
            <a:srgbClr val="5F5F5F"/>
          </a:solidFill>
          <a:latin typeface="+mn-lt"/>
        </a:defRPr>
      </a:lvl2pPr>
      <a:lvl3pPr marL="1143000" indent="-228600" algn="l" rtl="0" eaLnBrk="0" fontAlgn="base" hangingPunct="0">
        <a:spcBef>
          <a:spcPct val="20000"/>
        </a:spcBef>
        <a:spcAft>
          <a:spcPct val="0"/>
        </a:spcAft>
        <a:buFont typeface="Wingdings" pitchFamily="2" charset="2"/>
        <a:buBlip>
          <a:blip r:embed="rId17"/>
        </a:buBlip>
        <a:defRPr sz="1800">
          <a:solidFill>
            <a:srgbClr val="5F5F5F"/>
          </a:solidFill>
          <a:latin typeface="+mn-lt"/>
        </a:defRPr>
      </a:lvl3pPr>
      <a:lvl4pPr marL="1600200" indent="-228600" algn="l" rtl="0" eaLnBrk="0" fontAlgn="base" hangingPunct="0">
        <a:spcBef>
          <a:spcPct val="20000"/>
        </a:spcBef>
        <a:spcAft>
          <a:spcPct val="0"/>
        </a:spcAft>
        <a:buFont typeface="Wingdings" pitchFamily="2" charset="2"/>
        <a:buBlip>
          <a:blip r:embed="rId18"/>
        </a:buBlip>
        <a:defRPr sz="1400">
          <a:solidFill>
            <a:srgbClr val="5F5F5F"/>
          </a:solidFill>
          <a:latin typeface="+mn-lt"/>
        </a:defRPr>
      </a:lvl4pPr>
      <a:lvl5pPr marL="2057400" indent="-228600" algn="l" rtl="0" eaLnBrk="0" fontAlgn="base" hangingPunct="0">
        <a:spcBef>
          <a:spcPct val="20000"/>
        </a:spcBef>
        <a:spcAft>
          <a:spcPct val="0"/>
        </a:spcAft>
        <a:buFont typeface="Wingdings" pitchFamily="2" charset="2"/>
        <a:buBlip>
          <a:blip r:embed="rId18"/>
        </a:buBlip>
        <a:defRPr sz="1400">
          <a:solidFill>
            <a:srgbClr val="5F5F5F"/>
          </a:solidFill>
          <a:latin typeface="+mn-lt"/>
        </a:defRPr>
      </a:lvl5pPr>
      <a:lvl6pPr marL="2514600" indent="-228600" algn="l" rtl="0" eaLnBrk="1" fontAlgn="base" hangingPunct="1">
        <a:spcBef>
          <a:spcPct val="20000"/>
        </a:spcBef>
        <a:spcAft>
          <a:spcPct val="0"/>
        </a:spcAft>
        <a:buFont typeface="Wingdings" pitchFamily="2" charset="2"/>
        <a:buBlip>
          <a:blip r:embed="rId18"/>
        </a:buBlip>
        <a:defRPr sz="1400">
          <a:solidFill>
            <a:srgbClr val="5F5F5F"/>
          </a:solidFill>
          <a:latin typeface="+mn-lt"/>
        </a:defRPr>
      </a:lvl6pPr>
      <a:lvl7pPr marL="2971800" indent="-228600" algn="l" rtl="0" eaLnBrk="1" fontAlgn="base" hangingPunct="1">
        <a:spcBef>
          <a:spcPct val="20000"/>
        </a:spcBef>
        <a:spcAft>
          <a:spcPct val="0"/>
        </a:spcAft>
        <a:buFont typeface="Wingdings" pitchFamily="2" charset="2"/>
        <a:buBlip>
          <a:blip r:embed="rId18"/>
        </a:buBlip>
        <a:defRPr sz="1400">
          <a:solidFill>
            <a:srgbClr val="5F5F5F"/>
          </a:solidFill>
          <a:latin typeface="+mn-lt"/>
        </a:defRPr>
      </a:lvl7pPr>
      <a:lvl8pPr marL="3429000" indent="-228600" algn="l" rtl="0" eaLnBrk="1" fontAlgn="base" hangingPunct="1">
        <a:spcBef>
          <a:spcPct val="20000"/>
        </a:spcBef>
        <a:spcAft>
          <a:spcPct val="0"/>
        </a:spcAft>
        <a:buFont typeface="Wingdings" pitchFamily="2" charset="2"/>
        <a:buBlip>
          <a:blip r:embed="rId18"/>
        </a:buBlip>
        <a:defRPr sz="1400">
          <a:solidFill>
            <a:srgbClr val="5F5F5F"/>
          </a:solidFill>
          <a:latin typeface="+mn-lt"/>
        </a:defRPr>
      </a:lvl8pPr>
      <a:lvl9pPr marL="3886200" indent="-228600" algn="l" rtl="0" eaLnBrk="1" fontAlgn="base" hangingPunct="1">
        <a:spcBef>
          <a:spcPct val="20000"/>
        </a:spcBef>
        <a:spcAft>
          <a:spcPct val="0"/>
        </a:spcAft>
        <a:buFont typeface="Wingdings" pitchFamily="2" charset="2"/>
        <a:buBlip>
          <a:blip r:embed="rId18"/>
        </a:buBlip>
        <a:defRPr sz="1400">
          <a:solidFill>
            <a:srgbClr val="5F5F5F"/>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https://www.elexonportal.co.uk/"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ustomXml" Target="../ink/ink129.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customXml" Target="../ink/ink130.xml"/><Relationship Id="rId18" Type="http://schemas.openxmlformats.org/officeDocument/2006/relationships/image" Target="../media/image44.emf"/><Relationship Id="rId3" Type="http://schemas.openxmlformats.org/officeDocument/2006/relationships/slideLayout" Target="../slideLayouts/slideLayout2.xml"/><Relationship Id="rId21" Type="http://schemas.openxmlformats.org/officeDocument/2006/relationships/customXml" Target="../ink/ink134.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customXml" Target="../ink/ink132.xml"/><Relationship Id="rId25" Type="http://schemas.openxmlformats.org/officeDocument/2006/relationships/image" Target="../media/image49.png"/><Relationship Id="rId2" Type="http://schemas.openxmlformats.org/officeDocument/2006/relationships/tags" Target="../tags/tag7.xml"/><Relationship Id="rId16" Type="http://schemas.openxmlformats.org/officeDocument/2006/relationships/image" Target="../media/image43.emf"/><Relationship Id="rId20" Type="http://schemas.openxmlformats.org/officeDocument/2006/relationships/image" Target="../media/image45.emf"/><Relationship Id="rId1" Type="http://schemas.openxmlformats.org/officeDocument/2006/relationships/tags" Target="../tags/tag6.xml"/><Relationship Id="rId6" Type="http://schemas.openxmlformats.org/officeDocument/2006/relationships/image" Target="../media/image32.wmf"/><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customXml" Target="../ink/ink131.xml"/><Relationship Id="rId23" Type="http://schemas.openxmlformats.org/officeDocument/2006/relationships/image" Target="../media/image47.png"/><Relationship Id="rId10" Type="http://schemas.openxmlformats.org/officeDocument/2006/relationships/image" Target="../media/image35.wmf"/><Relationship Id="rId19" Type="http://schemas.openxmlformats.org/officeDocument/2006/relationships/customXml" Target="../ink/ink133.xml"/><Relationship Id="rId4" Type="http://schemas.openxmlformats.org/officeDocument/2006/relationships/image" Target="../media/image31.jpeg"/><Relationship Id="rId9" Type="http://schemas.openxmlformats.org/officeDocument/2006/relationships/image" Target="../media/image34.png"/><Relationship Id="rId14" Type="http://schemas.openxmlformats.org/officeDocument/2006/relationships/image" Target="../media/image42.emf"/><Relationship Id="rId22" Type="http://schemas.openxmlformats.org/officeDocument/2006/relationships/image" Target="../media/image46.emf"/></Relationships>
</file>

<file path=ppt/slides/_rels/slide18.xml.rels><?xml version="1.0" encoding="UTF-8" standalone="yes"?>
<Relationships xmlns="http://schemas.openxmlformats.org/package/2006/relationships"><Relationship Id="rId8" Type="http://schemas.openxmlformats.org/officeDocument/2006/relationships/customXml" Target="../ink/ink136.xml"/><Relationship Id="rId13" Type="http://schemas.openxmlformats.org/officeDocument/2006/relationships/image" Target="../media/image58.emf"/><Relationship Id="rId3" Type="http://schemas.openxmlformats.org/officeDocument/2006/relationships/image" Target="../media/image37.png"/><Relationship Id="rId7" Type="http://schemas.openxmlformats.org/officeDocument/2006/relationships/image" Target="../media/image55.emf"/><Relationship Id="rId12" Type="http://schemas.openxmlformats.org/officeDocument/2006/relationships/customXml" Target="../ink/ink138.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customXml" Target="../ink/ink135.xml"/><Relationship Id="rId11" Type="http://schemas.openxmlformats.org/officeDocument/2006/relationships/image" Target="../media/image57.emf"/><Relationship Id="rId5" Type="http://schemas.openxmlformats.org/officeDocument/2006/relationships/image" Target="../media/image54.png"/><Relationship Id="rId10" Type="http://schemas.openxmlformats.org/officeDocument/2006/relationships/customXml" Target="../ink/ink137.xml"/><Relationship Id="rId4" Type="http://schemas.openxmlformats.org/officeDocument/2006/relationships/image" Target="../media/image52.png"/><Relationship Id="rId9" Type="http://schemas.openxmlformats.org/officeDocument/2006/relationships/image" Target="../media/image56.emf"/><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8.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hyperlink" Target="http://infoscience.epfl.ch/record/185991" TargetMode="Externa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13" Type="http://schemas.openxmlformats.org/officeDocument/2006/relationships/image" Target="../media/image180.emf"/><Relationship Id="rId18" Type="http://schemas.openxmlformats.org/officeDocument/2006/relationships/customXml" Target="../ink/ink147.xml"/><Relationship Id="rId39" Type="http://schemas.openxmlformats.org/officeDocument/2006/relationships/image" Target="../media/image260.emf"/><Relationship Id="rId42" Type="http://schemas.openxmlformats.org/officeDocument/2006/relationships/customXml" Target="../ink/ink153.xml"/><Relationship Id="rId47" Type="http://schemas.openxmlformats.org/officeDocument/2006/relationships/customXml" Target="../ink/ink157.xml"/><Relationship Id="rId50" Type="http://schemas.openxmlformats.org/officeDocument/2006/relationships/customXml" Target="../ink/ink160.xml"/><Relationship Id="rId55" Type="http://schemas.openxmlformats.org/officeDocument/2006/relationships/customXml" Target="../ink/ink164.xml"/><Relationship Id="rId7" Type="http://schemas.openxmlformats.org/officeDocument/2006/relationships/image" Target="../media/image150.emf"/><Relationship Id="rId2" Type="http://schemas.openxmlformats.org/officeDocument/2006/relationships/customXml" Target="../ink/ink139.xml"/><Relationship Id="rId16" Type="http://schemas.openxmlformats.org/officeDocument/2006/relationships/customXml" Target="../ink/ink146.xml"/><Relationship Id="rId29" Type="http://schemas.openxmlformats.org/officeDocument/2006/relationships/image" Target="../media/image230.emf"/><Relationship Id="rId1" Type="http://schemas.openxmlformats.org/officeDocument/2006/relationships/slideLayout" Target="../slideLayouts/slideLayout4.xml"/><Relationship Id="rId6" Type="http://schemas.openxmlformats.org/officeDocument/2006/relationships/customXml" Target="../ink/ink141.xml"/><Relationship Id="rId11" Type="http://schemas.openxmlformats.org/officeDocument/2006/relationships/image" Target="../media/image170.emf"/><Relationship Id="rId32" Type="http://schemas.openxmlformats.org/officeDocument/2006/relationships/customXml" Target="../ink/ink150.xml"/><Relationship Id="rId37" Type="http://schemas.openxmlformats.org/officeDocument/2006/relationships/image" Target="../media/image250.emf"/><Relationship Id="rId40" Type="http://schemas.openxmlformats.org/officeDocument/2006/relationships/customXml" Target="../ink/ink152.xml"/><Relationship Id="rId45" Type="http://schemas.openxmlformats.org/officeDocument/2006/relationships/customXml" Target="../ink/ink155.xml"/><Relationship Id="rId53" Type="http://schemas.openxmlformats.org/officeDocument/2006/relationships/customXml" Target="../ink/ink163.xml"/><Relationship Id="rId5" Type="http://schemas.openxmlformats.org/officeDocument/2006/relationships/image" Target="../media/image140.emf"/><Relationship Id="rId15" Type="http://schemas.openxmlformats.org/officeDocument/2006/relationships/image" Target="../media/image190.emf"/><Relationship Id="rId49" Type="http://schemas.openxmlformats.org/officeDocument/2006/relationships/customXml" Target="../ink/ink159.xml"/><Relationship Id="rId10" Type="http://schemas.openxmlformats.org/officeDocument/2006/relationships/customXml" Target="../ink/ink143.xml"/><Relationship Id="rId19" Type="http://schemas.openxmlformats.org/officeDocument/2006/relationships/image" Target="../media/image210.emf"/><Relationship Id="rId31" Type="http://schemas.openxmlformats.org/officeDocument/2006/relationships/image" Target="../media/image240.emf"/><Relationship Id="rId44" Type="http://schemas.openxmlformats.org/officeDocument/2006/relationships/image" Target="../media/image110.emf"/><Relationship Id="rId52" Type="http://schemas.openxmlformats.org/officeDocument/2006/relationships/customXml" Target="../ink/ink162.xml"/><Relationship Id="rId4" Type="http://schemas.openxmlformats.org/officeDocument/2006/relationships/customXml" Target="../ink/ink140.xml"/><Relationship Id="rId9" Type="http://schemas.openxmlformats.org/officeDocument/2006/relationships/image" Target="../media/image160.emf"/><Relationship Id="rId14" Type="http://schemas.openxmlformats.org/officeDocument/2006/relationships/customXml" Target="../ink/ink145.xml"/><Relationship Id="rId30" Type="http://schemas.openxmlformats.org/officeDocument/2006/relationships/customXml" Target="../ink/ink149.xml"/><Relationship Id="rId43" Type="http://schemas.openxmlformats.org/officeDocument/2006/relationships/customXml" Target="../ink/ink154.xml"/><Relationship Id="rId48" Type="http://schemas.openxmlformats.org/officeDocument/2006/relationships/customXml" Target="../ink/ink158.xml"/><Relationship Id="rId27" Type="http://schemas.openxmlformats.org/officeDocument/2006/relationships/image" Target="../media/image22.emf"/><Relationship Id="rId56" Type="http://schemas.openxmlformats.org/officeDocument/2006/relationships/image" Target="../media/image290.emf"/><Relationship Id="rId8" Type="http://schemas.openxmlformats.org/officeDocument/2006/relationships/customXml" Target="../ink/ink142.xml"/><Relationship Id="rId51" Type="http://schemas.openxmlformats.org/officeDocument/2006/relationships/customXml" Target="../ink/ink161.xml"/><Relationship Id="rId3" Type="http://schemas.openxmlformats.org/officeDocument/2006/relationships/image" Target="../media/image130.emf"/><Relationship Id="rId12" Type="http://schemas.openxmlformats.org/officeDocument/2006/relationships/customXml" Target="../ink/ink144.xml"/><Relationship Id="rId17" Type="http://schemas.openxmlformats.org/officeDocument/2006/relationships/image" Target="../media/image200.emf"/><Relationship Id="rId38" Type="http://schemas.openxmlformats.org/officeDocument/2006/relationships/customXml" Target="../ink/ink151.xml"/><Relationship Id="rId46" Type="http://schemas.openxmlformats.org/officeDocument/2006/relationships/customXml" Target="../ink/ink156.xml"/><Relationship Id="rId33" Type="http://schemas.openxmlformats.org/officeDocument/2006/relationships/image" Target="../media/image1110.emf"/><Relationship Id="rId20" Type="http://schemas.openxmlformats.org/officeDocument/2006/relationships/customXml" Target="../ink/ink148.xml"/><Relationship Id="rId41" Type="http://schemas.openxmlformats.org/officeDocument/2006/relationships/image" Target="../media/image270.emf"/><Relationship Id="rId54" Type="http://schemas.openxmlformats.org/officeDocument/2006/relationships/image" Target="../media/image280.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57.png"/><Relationship Id="rId18" Type="http://schemas.openxmlformats.org/officeDocument/2006/relationships/image" Target="../media/image72.png"/><Relationship Id="rId26" Type="http://schemas.openxmlformats.org/officeDocument/2006/relationships/customXml" Target="../ink/ink165.xml"/><Relationship Id="rId3" Type="http://schemas.openxmlformats.org/officeDocument/2006/relationships/tags" Target="../tags/tag12.xml"/><Relationship Id="rId21" Type="http://schemas.openxmlformats.org/officeDocument/2006/relationships/image" Target="../media/image33.wmf"/><Relationship Id="rId7" Type="http://schemas.openxmlformats.org/officeDocument/2006/relationships/tags" Target="../tags/tag16.xml"/><Relationship Id="rId12" Type="http://schemas.openxmlformats.org/officeDocument/2006/relationships/image" Target="../media/image56.png"/><Relationship Id="rId17" Type="http://schemas.openxmlformats.org/officeDocument/2006/relationships/image" Target="../media/image32.wmf"/><Relationship Id="rId25" Type="http://schemas.openxmlformats.org/officeDocument/2006/relationships/image" Target="../media/image451.png"/><Relationship Id="rId2" Type="http://schemas.openxmlformats.org/officeDocument/2006/relationships/tags" Target="../tags/tag11.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slideLayout" Target="../slideLayouts/slideLayout2.xml"/><Relationship Id="rId24" Type="http://schemas.openxmlformats.org/officeDocument/2006/relationships/image" Target="../media/image75.png"/><Relationship Id="rId5" Type="http://schemas.openxmlformats.org/officeDocument/2006/relationships/tags" Target="../tags/tag14.xml"/><Relationship Id="rId15" Type="http://schemas.openxmlformats.org/officeDocument/2006/relationships/image" Target="../media/image63.png"/><Relationship Id="rId23" Type="http://schemas.openxmlformats.org/officeDocument/2006/relationships/image" Target="../media/image34.png"/><Relationship Id="rId10" Type="http://schemas.openxmlformats.org/officeDocument/2006/relationships/tags" Target="../tags/tag19.xml"/><Relationship Id="rId19" Type="http://schemas.openxmlformats.org/officeDocument/2006/relationships/image" Target="../media/image35.wmf"/><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58.png"/><Relationship Id="rId22" Type="http://schemas.openxmlformats.org/officeDocument/2006/relationships/image" Target="../media/image74.png"/><Relationship Id="rId27" Type="http://schemas.openxmlformats.org/officeDocument/2006/relationships/image" Target="../media/image63.emf"/></Relationships>
</file>

<file path=ppt/slides/_rels/slide31.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77.png"/><Relationship Id="rId18" Type="http://schemas.openxmlformats.org/officeDocument/2006/relationships/image" Target="../media/image69.png"/><Relationship Id="rId26" Type="http://schemas.openxmlformats.org/officeDocument/2006/relationships/image" Target="../media/image75.png"/><Relationship Id="rId3" Type="http://schemas.openxmlformats.org/officeDocument/2006/relationships/tags" Target="../tags/tag22.xml"/><Relationship Id="rId21" Type="http://schemas.openxmlformats.org/officeDocument/2006/relationships/image" Target="../media/image35.wmf"/><Relationship Id="rId7" Type="http://schemas.openxmlformats.org/officeDocument/2006/relationships/tags" Target="../tags/tag26.xml"/><Relationship Id="rId12" Type="http://schemas.openxmlformats.org/officeDocument/2006/relationships/slideLayout" Target="../slideLayouts/slideLayout2.xml"/><Relationship Id="rId17" Type="http://schemas.openxmlformats.org/officeDocument/2006/relationships/image" Target="../media/image63.png"/><Relationship Id="rId25" Type="http://schemas.openxmlformats.org/officeDocument/2006/relationships/image" Target="../media/image34.png"/><Relationship Id="rId2" Type="http://schemas.openxmlformats.org/officeDocument/2006/relationships/tags" Target="../tags/tag21.xml"/><Relationship Id="rId16" Type="http://schemas.openxmlformats.org/officeDocument/2006/relationships/image" Target="../media/image58.png"/><Relationship Id="rId20" Type="http://schemas.openxmlformats.org/officeDocument/2006/relationships/image" Target="../media/image72.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74.png"/><Relationship Id="rId5" Type="http://schemas.openxmlformats.org/officeDocument/2006/relationships/tags" Target="../tags/tag24.xml"/><Relationship Id="rId15" Type="http://schemas.openxmlformats.org/officeDocument/2006/relationships/image" Target="../media/image57.png"/><Relationship Id="rId23" Type="http://schemas.openxmlformats.org/officeDocument/2006/relationships/image" Target="../media/image33.wmf"/><Relationship Id="rId10" Type="http://schemas.openxmlformats.org/officeDocument/2006/relationships/tags" Target="../tags/tag29.xml"/><Relationship Id="rId19" Type="http://schemas.openxmlformats.org/officeDocument/2006/relationships/image" Target="../media/image32.wmf"/><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image" Target="../media/image56.png"/><Relationship Id="rId22" Type="http://schemas.openxmlformats.org/officeDocument/2006/relationships/image" Target="../media/image73.png"/><Relationship Id="rId27" Type="http://schemas.openxmlformats.org/officeDocument/2006/relationships/image" Target="../media/image220.png"/></Relationships>
</file>

<file path=ppt/slides/_rels/slide3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390.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7" Type="http://schemas.openxmlformats.org/officeDocument/2006/relationships/image" Target="../media/image400.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91.png"/><Relationship Id="rId5" Type="http://schemas.openxmlformats.org/officeDocument/2006/relationships/image" Target="../media/image81.gif"/><Relationship Id="rId4" Type="http://schemas.openxmlformats.org/officeDocument/2006/relationships/image" Target="../media/image3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421.png"/><Relationship Id="rId4" Type="http://schemas.openxmlformats.org/officeDocument/2006/relationships/image" Target="../media/image380.pn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41.png"/><Relationship Id="rId7" Type="http://schemas.openxmlformats.org/officeDocument/2006/relationships/image" Target="../media/image87.png"/><Relationship Id="rId2" Type="http://schemas.openxmlformats.org/officeDocument/2006/relationships/image" Target="../media/image430.png"/><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400.png"/><Relationship Id="rId5" Type="http://schemas.openxmlformats.org/officeDocument/2006/relationships/image" Target="../media/image391.png"/><Relationship Id="rId4" Type="http://schemas.openxmlformats.org/officeDocument/2006/relationships/image" Target="../media/image560.png"/></Relationships>
</file>

<file path=ppt/slides/_rels/slide39.xml.rels><?xml version="1.0" encoding="UTF-8" standalone="yes"?>
<Relationships xmlns="http://schemas.openxmlformats.org/package/2006/relationships"><Relationship Id="rId7" Type="http://schemas.openxmlformats.org/officeDocument/2006/relationships/image" Target="../media/image580.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92.emf"/><Relationship Id="rId5" Type="http://schemas.openxmlformats.org/officeDocument/2006/relationships/image" Target="../media/image570.png"/><Relationship Id="rId4" Type="http://schemas.openxmlformats.org/officeDocument/2006/relationships/image" Target="../media/image66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970.emf"/><Relationship Id="rId13" Type="http://schemas.openxmlformats.org/officeDocument/2006/relationships/customXml" Target="../ink/ink171.xml"/><Relationship Id="rId18" Type="http://schemas.openxmlformats.org/officeDocument/2006/relationships/image" Target="../media/image1110.emf"/><Relationship Id="rId3" Type="http://schemas.openxmlformats.org/officeDocument/2006/relationships/customXml" Target="../ink/ink166.xml"/><Relationship Id="rId7" Type="http://schemas.openxmlformats.org/officeDocument/2006/relationships/customXml" Target="../ink/ink168.xml"/><Relationship Id="rId12" Type="http://schemas.openxmlformats.org/officeDocument/2006/relationships/image" Target="../media/image990.emf"/><Relationship Id="rId17" Type="http://schemas.openxmlformats.org/officeDocument/2006/relationships/customXml" Target="../ink/ink173.xml"/><Relationship Id="rId2" Type="http://schemas.openxmlformats.org/officeDocument/2006/relationships/slideLayout" Target="../slideLayouts/slideLayout4.xml"/><Relationship Id="rId16" Type="http://schemas.openxmlformats.org/officeDocument/2006/relationships/image" Target="../media/image1010.emf"/><Relationship Id="rId1" Type="http://schemas.openxmlformats.org/officeDocument/2006/relationships/tags" Target="../tags/tag38.xml"/><Relationship Id="rId6" Type="http://schemas.openxmlformats.org/officeDocument/2006/relationships/image" Target="../media/image960.emf"/><Relationship Id="rId11" Type="http://schemas.openxmlformats.org/officeDocument/2006/relationships/customXml" Target="../ink/ink170.xml"/><Relationship Id="rId5" Type="http://schemas.openxmlformats.org/officeDocument/2006/relationships/customXml" Target="../ink/ink167.xml"/><Relationship Id="rId15" Type="http://schemas.openxmlformats.org/officeDocument/2006/relationships/customXml" Target="../ink/ink172.xml"/><Relationship Id="rId10" Type="http://schemas.openxmlformats.org/officeDocument/2006/relationships/image" Target="../media/image980.emf"/><Relationship Id="rId4" Type="http://schemas.openxmlformats.org/officeDocument/2006/relationships/image" Target="../media/image950.emf"/><Relationship Id="rId9" Type="http://schemas.openxmlformats.org/officeDocument/2006/relationships/customXml" Target="../ink/ink169.xml"/><Relationship Id="rId14" Type="http://schemas.openxmlformats.org/officeDocument/2006/relationships/image" Target="../media/image1000.emf"/></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9.xml"/></Relationships>
</file>

<file path=ppt/slides/_rels/slide5.xml.rels><?xml version="1.0" encoding="UTF-8" standalone="yes"?>
<Relationships xmlns="http://schemas.openxmlformats.org/package/2006/relationships"><Relationship Id="rId13" Type="http://schemas.openxmlformats.org/officeDocument/2006/relationships/image" Target="../media/image103.emf"/><Relationship Id="rId18" Type="http://schemas.openxmlformats.org/officeDocument/2006/relationships/customXml" Target="../ink/ink6.xml"/><Relationship Id="rId3" Type="http://schemas.openxmlformats.org/officeDocument/2006/relationships/image" Target="../media/image1.png"/><Relationship Id="rId21" Type="http://schemas.openxmlformats.org/officeDocument/2006/relationships/image" Target="../media/image107.emf"/><Relationship Id="rId7" Type="http://schemas.openxmlformats.org/officeDocument/2006/relationships/customXml" Target="../ink/ink1.xml"/><Relationship Id="rId12" Type="http://schemas.openxmlformats.org/officeDocument/2006/relationships/customXml" Target="../ink/ink3.xml"/><Relationship Id="rId17" Type="http://schemas.openxmlformats.org/officeDocument/2006/relationships/image" Target="../media/image105.emf"/><Relationship Id="rId25"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02.emf"/><Relationship Id="rId24"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104.emf"/><Relationship Id="rId23" Type="http://schemas.openxmlformats.org/officeDocument/2006/relationships/image" Target="../media/image5.emf"/><Relationship Id="rId10" Type="http://schemas.openxmlformats.org/officeDocument/2006/relationships/customXml" Target="../ink/ink2.xml"/><Relationship Id="rId19" Type="http://schemas.openxmlformats.org/officeDocument/2006/relationships/image" Target="../media/image106.emf"/><Relationship Id="rId4" Type="http://schemas.openxmlformats.org/officeDocument/2006/relationships/image" Target="../media/image2.png"/><Relationship Id="rId9" Type="http://schemas.openxmlformats.org/officeDocument/2006/relationships/image" Target="../media/image94.emf"/><Relationship Id="rId14" Type="http://schemas.openxmlformats.org/officeDocument/2006/relationships/customXml" Target="../ink/ink4.xml"/><Relationship Id="rId22"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6" Type="http://schemas.openxmlformats.org/officeDocument/2006/relationships/image" Target="../media/image114.emf"/><Relationship Id="rId21" Type="http://schemas.openxmlformats.org/officeDocument/2006/relationships/customXml" Target="../ink/ink18.xml"/><Relationship Id="rId42" Type="http://schemas.openxmlformats.org/officeDocument/2006/relationships/customXml" Target="../ink/ink32.xml"/><Relationship Id="rId47" Type="http://schemas.openxmlformats.org/officeDocument/2006/relationships/image" Target="../media/image1210.emf"/><Relationship Id="rId63" Type="http://schemas.openxmlformats.org/officeDocument/2006/relationships/image" Target="../media/image1280.emf"/><Relationship Id="rId68" Type="http://schemas.openxmlformats.org/officeDocument/2006/relationships/image" Target="../media/image1310.emf"/><Relationship Id="rId84" Type="http://schemas.openxmlformats.org/officeDocument/2006/relationships/image" Target="../media/image1410.emf"/><Relationship Id="rId89" Type="http://schemas.openxmlformats.org/officeDocument/2006/relationships/customXml" Target="../ink/ink53.xml"/><Relationship Id="rId16" Type="http://schemas.openxmlformats.org/officeDocument/2006/relationships/image" Target="../media/image1090.emf"/><Relationship Id="rId11" Type="http://schemas.openxmlformats.org/officeDocument/2006/relationships/image" Target="../media/image1080.emf"/><Relationship Id="rId32" Type="http://schemas.openxmlformats.org/officeDocument/2006/relationships/image" Target="../media/image1170.emf"/><Relationship Id="rId37" Type="http://schemas.openxmlformats.org/officeDocument/2006/relationships/customXml" Target="../ink/ink28.xml"/><Relationship Id="rId53" Type="http://schemas.openxmlformats.org/officeDocument/2006/relationships/customXml" Target="../ink/ink38.xml"/><Relationship Id="rId58" Type="http://schemas.openxmlformats.org/officeDocument/2006/relationships/image" Target="../media/image1260.emf"/><Relationship Id="rId74" Type="http://schemas.openxmlformats.org/officeDocument/2006/relationships/image" Target="../media/image1350.emf"/><Relationship Id="rId79" Type="http://schemas.openxmlformats.org/officeDocument/2006/relationships/customXml" Target="../ink/ink49.xml"/><Relationship Id="rId5" Type="http://schemas.openxmlformats.org/officeDocument/2006/relationships/image" Target="../media/image940.emf"/><Relationship Id="rId90" Type="http://schemas.openxmlformats.org/officeDocument/2006/relationships/image" Target="../media/image145.emf"/><Relationship Id="rId14" Type="http://schemas.openxmlformats.org/officeDocument/2006/relationships/customXml" Target="../ink/ink14.xml"/><Relationship Id="rId22" Type="http://schemas.openxmlformats.org/officeDocument/2006/relationships/image" Target="../media/image112.emf"/><Relationship Id="rId27" Type="http://schemas.openxmlformats.org/officeDocument/2006/relationships/customXml" Target="../ink/ink21.xml"/><Relationship Id="rId30" Type="http://schemas.openxmlformats.org/officeDocument/2006/relationships/image" Target="../media/image116.emf"/><Relationship Id="rId35" Type="http://schemas.openxmlformats.org/officeDocument/2006/relationships/customXml" Target="../ink/ink26.xml"/><Relationship Id="rId43" Type="http://schemas.openxmlformats.org/officeDocument/2006/relationships/image" Target="../media/image1190.emf"/><Relationship Id="rId48" Type="http://schemas.openxmlformats.org/officeDocument/2006/relationships/customXml" Target="../ink/ink35.xml"/><Relationship Id="rId56" Type="http://schemas.openxmlformats.org/officeDocument/2006/relationships/image" Target="../media/image125.emf"/><Relationship Id="rId64" Type="http://schemas.openxmlformats.org/officeDocument/2006/relationships/image" Target="../media/image129.png"/><Relationship Id="rId69" Type="http://schemas.openxmlformats.org/officeDocument/2006/relationships/image" Target="../media/image132.png"/><Relationship Id="rId77" Type="http://schemas.openxmlformats.org/officeDocument/2006/relationships/image" Target="../media/image137.png"/><Relationship Id="rId8" Type="http://schemas.openxmlformats.org/officeDocument/2006/relationships/customXml" Target="../ink/ink10.xml"/><Relationship Id="rId51" Type="http://schemas.openxmlformats.org/officeDocument/2006/relationships/customXml" Target="../ink/ink37.xml"/><Relationship Id="rId72" Type="http://schemas.openxmlformats.org/officeDocument/2006/relationships/image" Target="../media/image134.png"/><Relationship Id="rId80" Type="http://schemas.openxmlformats.org/officeDocument/2006/relationships/image" Target="../media/image1390.emf"/><Relationship Id="rId85" Type="http://schemas.openxmlformats.org/officeDocument/2006/relationships/image" Target="../media/image142.png"/><Relationship Id="rId3" Type="http://schemas.openxmlformats.org/officeDocument/2006/relationships/image" Target="../media/image67.png"/><Relationship Id="rId12" Type="http://schemas.openxmlformats.org/officeDocument/2006/relationships/customXml" Target="../ink/ink12.xml"/><Relationship Id="rId17" Type="http://schemas.openxmlformats.org/officeDocument/2006/relationships/customXml" Target="../ink/ink16.xml"/><Relationship Id="rId25" Type="http://schemas.openxmlformats.org/officeDocument/2006/relationships/customXml" Target="../ink/ink20.xml"/><Relationship Id="rId33" Type="http://schemas.openxmlformats.org/officeDocument/2006/relationships/customXml" Target="../ink/ink24.xml"/><Relationship Id="rId38" Type="http://schemas.openxmlformats.org/officeDocument/2006/relationships/customXml" Target="../ink/ink29.xml"/><Relationship Id="rId46" Type="http://schemas.openxmlformats.org/officeDocument/2006/relationships/customXml" Target="../ink/ink34.xml"/><Relationship Id="rId59" Type="http://schemas.openxmlformats.org/officeDocument/2006/relationships/customXml" Target="../ink/ink41.xml"/><Relationship Id="rId67" Type="http://schemas.openxmlformats.org/officeDocument/2006/relationships/customXml" Target="../ink/ink45.xml"/><Relationship Id="rId20" Type="http://schemas.openxmlformats.org/officeDocument/2006/relationships/image" Target="../media/image111.emf"/><Relationship Id="rId41" Type="http://schemas.openxmlformats.org/officeDocument/2006/relationships/customXml" Target="../ink/ink31.xml"/><Relationship Id="rId54" Type="http://schemas.openxmlformats.org/officeDocument/2006/relationships/image" Target="../media/image1240.emf"/><Relationship Id="rId62" Type="http://schemas.openxmlformats.org/officeDocument/2006/relationships/customXml" Target="../ink/ink43.xml"/><Relationship Id="rId70" Type="http://schemas.openxmlformats.org/officeDocument/2006/relationships/customXml" Target="../ink/ink46.xml"/><Relationship Id="rId75" Type="http://schemas.openxmlformats.org/officeDocument/2006/relationships/customXml" Target="../ink/ink48.xml"/><Relationship Id="rId83" Type="http://schemas.openxmlformats.org/officeDocument/2006/relationships/customXml" Target="../ink/ink51.xml"/><Relationship Id="rId88" Type="http://schemas.openxmlformats.org/officeDocument/2006/relationships/image" Target="../media/image1440.emf"/><Relationship Id="rId1" Type="http://schemas.openxmlformats.org/officeDocument/2006/relationships/slideLayout" Target="../slideLayouts/slideLayout2.xml"/><Relationship Id="rId6" Type="http://schemas.openxmlformats.org/officeDocument/2006/relationships/customXml" Target="../ink/ink9.xml"/><Relationship Id="rId15" Type="http://schemas.openxmlformats.org/officeDocument/2006/relationships/customXml" Target="../ink/ink15.xml"/><Relationship Id="rId23" Type="http://schemas.openxmlformats.org/officeDocument/2006/relationships/customXml" Target="../ink/ink19.xml"/><Relationship Id="rId28" Type="http://schemas.openxmlformats.org/officeDocument/2006/relationships/image" Target="../media/image115.emf"/><Relationship Id="rId36" Type="http://schemas.openxmlformats.org/officeDocument/2006/relationships/customXml" Target="../ink/ink27.xml"/><Relationship Id="rId49" Type="http://schemas.openxmlformats.org/officeDocument/2006/relationships/image" Target="../media/image1220.emf"/><Relationship Id="rId57" Type="http://schemas.openxmlformats.org/officeDocument/2006/relationships/customXml" Target="../ink/ink40.xml"/><Relationship Id="rId10" Type="http://schemas.openxmlformats.org/officeDocument/2006/relationships/customXml" Target="../ink/ink11.xml"/><Relationship Id="rId31" Type="http://schemas.openxmlformats.org/officeDocument/2006/relationships/customXml" Target="../ink/ink23.xml"/><Relationship Id="rId44" Type="http://schemas.openxmlformats.org/officeDocument/2006/relationships/customXml" Target="../ink/ink33.xml"/><Relationship Id="rId52" Type="http://schemas.openxmlformats.org/officeDocument/2006/relationships/image" Target="../media/image1230.emf"/><Relationship Id="rId60" Type="http://schemas.openxmlformats.org/officeDocument/2006/relationships/customXml" Target="../ink/ink42.xml"/><Relationship Id="rId65" Type="http://schemas.openxmlformats.org/officeDocument/2006/relationships/customXml" Target="../ink/ink44.xml"/><Relationship Id="rId73" Type="http://schemas.openxmlformats.org/officeDocument/2006/relationships/customXml" Target="../ink/ink47.xml"/><Relationship Id="rId78" Type="http://schemas.openxmlformats.org/officeDocument/2006/relationships/image" Target="../media/image138.png"/><Relationship Id="rId81" Type="http://schemas.openxmlformats.org/officeDocument/2006/relationships/customXml" Target="../ink/ink50.xml"/><Relationship Id="rId86" Type="http://schemas.openxmlformats.org/officeDocument/2006/relationships/image" Target="../media/image143.png"/><Relationship Id="rId4" Type="http://schemas.openxmlformats.org/officeDocument/2006/relationships/customXml" Target="../ink/ink8.xml"/><Relationship Id="rId9" Type="http://schemas.openxmlformats.org/officeDocument/2006/relationships/image" Target="../media/image1030.emf"/><Relationship Id="rId13" Type="http://schemas.openxmlformats.org/officeDocument/2006/relationships/customXml" Target="../ink/ink13.xml"/><Relationship Id="rId18" Type="http://schemas.openxmlformats.org/officeDocument/2006/relationships/image" Target="../media/image1100.emf"/><Relationship Id="rId39" Type="http://schemas.openxmlformats.org/officeDocument/2006/relationships/customXml" Target="../ink/ink30.xml"/><Relationship Id="rId34" Type="http://schemas.openxmlformats.org/officeDocument/2006/relationships/customXml" Target="../ink/ink25.xml"/><Relationship Id="rId50" Type="http://schemas.openxmlformats.org/officeDocument/2006/relationships/customXml" Target="../ink/ink36.xml"/><Relationship Id="rId55" Type="http://schemas.openxmlformats.org/officeDocument/2006/relationships/customXml" Target="../ink/ink39.xml"/><Relationship Id="rId76" Type="http://schemas.openxmlformats.org/officeDocument/2006/relationships/image" Target="../media/image1360.emf"/><Relationship Id="rId7" Type="http://schemas.openxmlformats.org/officeDocument/2006/relationships/image" Target="../media/image102.emf"/><Relationship Id="rId71" Type="http://schemas.openxmlformats.org/officeDocument/2006/relationships/image" Target="../media/image1330.png"/><Relationship Id="rId2" Type="http://schemas.openxmlformats.org/officeDocument/2006/relationships/image" Target="../media/image65.png"/><Relationship Id="rId29" Type="http://schemas.openxmlformats.org/officeDocument/2006/relationships/customXml" Target="../ink/ink22.xml"/><Relationship Id="rId24" Type="http://schemas.openxmlformats.org/officeDocument/2006/relationships/image" Target="../media/image113.emf"/><Relationship Id="rId40" Type="http://schemas.openxmlformats.org/officeDocument/2006/relationships/image" Target="../media/image1180.emf"/><Relationship Id="rId45" Type="http://schemas.openxmlformats.org/officeDocument/2006/relationships/image" Target="../media/image1200.emf"/><Relationship Id="rId66" Type="http://schemas.openxmlformats.org/officeDocument/2006/relationships/image" Target="../media/image1300.emf"/><Relationship Id="rId87" Type="http://schemas.openxmlformats.org/officeDocument/2006/relationships/customXml" Target="../ink/ink52.xml"/><Relationship Id="rId61" Type="http://schemas.openxmlformats.org/officeDocument/2006/relationships/image" Target="../media/image1270.emf"/><Relationship Id="rId82" Type="http://schemas.openxmlformats.org/officeDocument/2006/relationships/image" Target="../media/image1400.emf"/><Relationship Id="rId19" Type="http://schemas.openxmlformats.org/officeDocument/2006/relationships/customXml" Target="../ink/ink17.xml"/></Relationships>
</file>

<file path=ppt/slides/_rels/slide7.xml.rels><?xml version="1.0" encoding="UTF-8" standalone="yes"?>
<Relationships xmlns="http://schemas.openxmlformats.org/package/2006/relationships"><Relationship Id="rId13" Type="http://schemas.openxmlformats.org/officeDocument/2006/relationships/image" Target="../media/image153.png"/><Relationship Id="rId18" Type="http://schemas.openxmlformats.org/officeDocument/2006/relationships/customXml" Target="../ink/ink60.xml"/><Relationship Id="rId26" Type="http://schemas.openxmlformats.org/officeDocument/2006/relationships/image" Target="../media/image1600.emf"/><Relationship Id="rId39" Type="http://schemas.openxmlformats.org/officeDocument/2006/relationships/image" Target="../media/image1670.png"/><Relationship Id="rId21" Type="http://schemas.openxmlformats.org/officeDocument/2006/relationships/image" Target="../media/image1570.emf"/><Relationship Id="rId34" Type="http://schemas.openxmlformats.org/officeDocument/2006/relationships/customXml" Target="../ink/ink68.xml"/><Relationship Id="rId42" Type="http://schemas.openxmlformats.org/officeDocument/2006/relationships/image" Target="../media/image1690.emf"/><Relationship Id="rId47" Type="http://schemas.openxmlformats.org/officeDocument/2006/relationships/customXml" Target="../ink/ink73.xml"/><Relationship Id="rId50" Type="http://schemas.openxmlformats.org/officeDocument/2006/relationships/image" Target="../media/image1310.emf"/><Relationship Id="rId55" Type="http://schemas.openxmlformats.org/officeDocument/2006/relationships/customXml" Target="../ink/ink77.xml"/><Relationship Id="rId63" Type="http://schemas.openxmlformats.org/officeDocument/2006/relationships/customXml" Target="../ink/ink81.xml"/><Relationship Id="rId7" Type="http://schemas.openxmlformats.org/officeDocument/2006/relationships/customXml" Target="../ink/ink56.xml"/><Relationship Id="rId2" Type="http://schemas.openxmlformats.org/officeDocument/2006/relationships/image" Target="../media/image1460.png"/><Relationship Id="rId16" Type="http://schemas.openxmlformats.org/officeDocument/2006/relationships/customXml" Target="../ink/ink59.xml"/><Relationship Id="rId29" Type="http://schemas.openxmlformats.org/officeDocument/2006/relationships/customXml" Target="../ink/ink65.xml"/><Relationship Id="rId11" Type="http://schemas.openxmlformats.org/officeDocument/2006/relationships/image" Target="../media/image151.png"/><Relationship Id="rId24" Type="http://schemas.openxmlformats.org/officeDocument/2006/relationships/image" Target="../media/image1590.emf"/><Relationship Id="rId32" Type="http://schemas.openxmlformats.org/officeDocument/2006/relationships/image" Target="../media/image1630.emf"/><Relationship Id="rId37" Type="http://schemas.openxmlformats.org/officeDocument/2006/relationships/image" Target="../media/image1650.emf"/><Relationship Id="rId40" Type="http://schemas.openxmlformats.org/officeDocument/2006/relationships/image" Target="../media/image168.png"/><Relationship Id="rId45" Type="http://schemas.openxmlformats.org/officeDocument/2006/relationships/customXml" Target="../ink/ink72.xml"/><Relationship Id="rId53" Type="http://schemas.openxmlformats.org/officeDocument/2006/relationships/customXml" Target="../ink/ink76.xml"/><Relationship Id="rId58" Type="http://schemas.openxmlformats.org/officeDocument/2006/relationships/image" Target="../media/image1760.emf"/><Relationship Id="rId5" Type="http://schemas.openxmlformats.org/officeDocument/2006/relationships/customXml" Target="../ink/ink55.xml"/><Relationship Id="rId61" Type="http://schemas.openxmlformats.org/officeDocument/2006/relationships/customXml" Target="../ink/ink80.xml"/><Relationship Id="rId19" Type="http://schemas.openxmlformats.org/officeDocument/2006/relationships/image" Target="../media/image1560.emf"/><Relationship Id="rId14" Type="http://schemas.openxmlformats.org/officeDocument/2006/relationships/customXml" Target="../ink/ink58.xml"/><Relationship Id="rId22" Type="http://schemas.openxmlformats.org/officeDocument/2006/relationships/image" Target="../media/image158.png"/><Relationship Id="rId27" Type="http://schemas.openxmlformats.org/officeDocument/2006/relationships/customXml" Target="../ink/ink64.xml"/><Relationship Id="rId30" Type="http://schemas.openxmlformats.org/officeDocument/2006/relationships/image" Target="../media/image1620.emf"/><Relationship Id="rId35" Type="http://schemas.openxmlformats.org/officeDocument/2006/relationships/image" Target="../media/image1640.emf"/><Relationship Id="rId43" Type="http://schemas.openxmlformats.org/officeDocument/2006/relationships/customXml" Target="../ink/ink71.xml"/><Relationship Id="rId48" Type="http://schemas.openxmlformats.org/officeDocument/2006/relationships/image" Target="../media/image1720.emf"/><Relationship Id="rId56" Type="http://schemas.openxmlformats.org/officeDocument/2006/relationships/image" Target="../media/image1750.emf"/><Relationship Id="rId64" Type="http://schemas.openxmlformats.org/officeDocument/2006/relationships/image" Target="../media/image189.emf"/><Relationship Id="rId8" Type="http://schemas.openxmlformats.org/officeDocument/2006/relationships/image" Target="../media/image1490.emf"/><Relationship Id="rId51" Type="http://schemas.openxmlformats.org/officeDocument/2006/relationships/customXml" Target="../ink/ink75.xml"/><Relationship Id="rId3" Type="http://schemas.openxmlformats.org/officeDocument/2006/relationships/customXml" Target="../ink/ink54.xml"/><Relationship Id="rId12" Type="http://schemas.openxmlformats.org/officeDocument/2006/relationships/image" Target="../media/image152.png"/><Relationship Id="rId17" Type="http://schemas.openxmlformats.org/officeDocument/2006/relationships/image" Target="../media/image1550.emf"/><Relationship Id="rId25" Type="http://schemas.openxmlformats.org/officeDocument/2006/relationships/customXml" Target="../ink/ink63.xml"/><Relationship Id="rId33" Type="http://schemas.openxmlformats.org/officeDocument/2006/relationships/customXml" Target="../ink/ink67.xml"/><Relationship Id="rId38" Type="http://schemas.openxmlformats.org/officeDocument/2006/relationships/image" Target="../media/image166.png"/><Relationship Id="rId46" Type="http://schemas.openxmlformats.org/officeDocument/2006/relationships/image" Target="../media/image1710.emf"/><Relationship Id="rId59" Type="http://schemas.openxmlformats.org/officeDocument/2006/relationships/customXml" Target="../ink/ink79.xml"/><Relationship Id="rId20" Type="http://schemas.openxmlformats.org/officeDocument/2006/relationships/customXml" Target="../ink/ink61.xml"/><Relationship Id="rId41" Type="http://schemas.openxmlformats.org/officeDocument/2006/relationships/customXml" Target="../ink/ink70.xml"/><Relationship Id="rId54" Type="http://schemas.openxmlformats.org/officeDocument/2006/relationships/image" Target="../media/image1740.emf"/><Relationship Id="rId62" Type="http://schemas.openxmlformats.org/officeDocument/2006/relationships/image" Target="../media/image188.emf"/><Relationship Id="rId1" Type="http://schemas.openxmlformats.org/officeDocument/2006/relationships/slideLayout" Target="../slideLayouts/slideLayout2.xml"/><Relationship Id="rId6" Type="http://schemas.openxmlformats.org/officeDocument/2006/relationships/image" Target="../media/image1480.emf"/><Relationship Id="rId15" Type="http://schemas.openxmlformats.org/officeDocument/2006/relationships/image" Target="../media/image1540.emf"/><Relationship Id="rId23" Type="http://schemas.openxmlformats.org/officeDocument/2006/relationships/customXml" Target="../ink/ink62.xml"/><Relationship Id="rId28" Type="http://schemas.openxmlformats.org/officeDocument/2006/relationships/image" Target="../media/image1610.emf"/><Relationship Id="rId36" Type="http://schemas.openxmlformats.org/officeDocument/2006/relationships/customXml" Target="../ink/ink69.xml"/><Relationship Id="rId49" Type="http://schemas.openxmlformats.org/officeDocument/2006/relationships/customXml" Target="../ink/ink74.xml"/><Relationship Id="rId57" Type="http://schemas.openxmlformats.org/officeDocument/2006/relationships/customXml" Target="../ink/ink78.xml"/><Relationship Id="rId10" Type="http://schemas.openxmlformats.org/officeDocument/2006/relationships/image" Target="../media/image1500.emf"/><Relationship Id="rId31" Type="http://schemas.openxmlformats.org/officeDocument/2006/relationships/customXml" Target="../ink/ink66.xml"/><Relationship Id="rId44" Type="http://schemas.openxmlformats.org/officeDocument/2006/relationships/image" Target="../media/image1700.emf"/><Relationship Id="rId52" Type="http://schemas.openxmlformats.org/officeDocument/2006/relationships/image" Target="../media/image1730.emf"/><Relationship Id="rId60" Type="http://schemas.openxmlformats.org/officeDocument/2006/relationships/image" Target="../media/image1770.emf"/><Relationship Id="rId4" Type="http://schemas.openxmlformats.org/officeDocument/2006/relationships/image" Target="../media/image1470.emf"/><Relationship Id="rId9" Type="http://schemas.openxmlformats.org/officeDocument/2006/relationships/customXml" Target="../ink/ink5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customXml" Target="../ink/ink82.xml"/></Relationships>
</file>

<file path=ppt/slides/_rels/slide9.xml.rels><?xml version="1.0" encoding="UTF-8" standalone="yes"?>
<Relationships xmlns="http://schemas.openxmlformats.org/package/2006/relationships"><Relationship Id="rId26" Type="http://schemas.openxmlformats.org/officeDocument/2006/relationships/image" Target="../media/image206.png"/><Relationship Id="rId21" Type="http://schemas.openxmlformats.org/officeDocument/2006/relationships/image" Target="../media/image16.emf"/><Relationship Id="rId42" Type="http://schemas.openxmlformats.org/officeDocument/2006/relationships/customXml" Target="../ink/ink101.xml"/><Relationship Id="rId47" Type="http://schemas.openxmlformats.org/officeDocument/2006/relationships/image" Target="../media/image27.emf"/><Relationship Id="rId63" Type="http://schemas.openxmlformats.org/officeDocument/2006/relationships/customXml" Target="../ink/ink114.xml"/><Relationship Id="rId68" Type="http://schemas.openxmlformats.org/officeDocument/2006/relationships/image" Target="../media/image32.emf"/><Relationship Id="rId84" Type="http://schemas.openxmlformats.org/officeDocument/2006/relationships/image" Target="../media/image138.png"/><Relationship Id="rId89" Type="http://schemas.openxmlformats.org/officeDocument/2006/relationships/customXml" Target="../ink/ink126.xml"/><Relationship Id="rId16" Type="http://schemas.openxmlformats.org/officeDocument/2006/relationships/customXml" Target="../ink/ink90.xml"/><Relationship Id="rId11" Type="http://schemas.openxmlformats.org/officeDocument/2006/relationships/customXml" Target="../ink/ink86.xml"/><Relationship Id="rId32" Type="http://schemas.openxmlformats.org/officeDocument/2006/relationships/image" Target="../media/image1350.emf"/><Relationship Id="rId37" Type="http://schemas.openxmlformats.org/officeDocument/2006/relationships/image" Target="../media/image22.png"/><Relationship Id="rId53" Type="http://schemas.openxmlformats.org/officeDocument/2006/relationships/customXml" Target="../ink/ink107.xml"/><Relationship Id="rId58" Type="http://schemas.openxmlformats.org/officeDocument/2006/relationships/customXml" Target="../ink/ink110.xml"/><Relationship Id="rId74" Type="http://schemas.openxmlformats.org/officeDocument/2006/relationships/customXml" Target="../ink/ink120.xml"/><Relationship Id="rId79" Type="http://schemas.openxmlformats.org/officeDocument/2006/relationships/image" Target="../media/image37.emf"/><Relationship Id="rId5" Type="http://schemas.openxmlformats.org/officeDocument/2006/relationships/image" Target="../media/image940.emf"/><Relationship Id="rId90" Type="http://schemas.openxmlformats.org/officeDocument/2006/relationships/image" Target="../media/image39.emf"/><Relationship Id="rId95" Type="http://schemas.openxmlformats.org/officeDocument/2006/relationships/image" Target="../media/image41.png"/><Relationship Id="rId22" Type="http://schemas.openxmlformats.org/officeDocument/2006/relationships/customXml" Target="../ink/ink93.xml"/><Relationship Id="rId27" Type="http://schemas.openxmlformats.org/officeDocument/2006/relationships/customXml" Target="../ink/ink95.xml"/><Relationship Id="rId43" Type="http://schemas.openxmlformats.org/officeDocument/2006/relationships/image" Target="../media/image25.emf"/><Relationship Id="rId48" Type="http://schemas.openxmlformats.org/officeDocument/2006/relationships/customXml" Target="../ink/ink104.xml"/><Relationship Id="rId64" Type="http://schemas.openxmlformats.org/officeDocument/2006/relationships/image" Target="../media/image30.emf"/><Relationship Id="rId69" Type="http://schemas.openxmlformats.org/officeDocument/2006/relationships/customXml" Target="../ink/ink117.xml"/><Relationship Id="rId8" Type="http://schemas.openxmlformats.org/officeDocument/2006/relationships/image" Target="../media/image102.emf"/><Relationship Id="rId51" Type="http://schemas.openxmlformats.org/officeDocument/2006/relationships/image" Target="../media/image28.emf"/><Relationship Id="rId72" Type="http://schemas.openxmlformats.org/officeDocument/2006/relationships/customXml" Target="../ink/ink119.xml"/><Relationship Id="rId80" Type="http://schemas.openxmlformats.org/officeDocument/2006/relationships/image" Target="../media/image132.png"/><Relationship Id="rId85" Type="http://schemas.openxmlformats.org/officeDocument/2006/relationships/customXml" Target="../ink/ink124.xml"/><Relationship Id="rId93" Type="http://schemas.openxmlformats.org/officeDocument/2006/relationships/image" Target="../media/image40.emf"/><Relationship Id="rId3" Type="http://schemas.openxmlformats.org/officeDocument/2006/relationships/customXml" Target="../ink/ink83.xml"/><Relationship Id="rId12" Type="http://schemas.openxmlformats.org/officeDocument/2006/relationships/image" Target="../media/image13.emf"/><Relationship Id="rId17" Type="http://schemas.openxmlformats.org/officeDocument/2006/relationships/image" Target="../media/image14.emf"/><Relationship Id="rId25" Type="http://schemas.openxmlformats.org/officeDocument/2006/relationships/image" Target="../media/image18.emf"/><Relationship Id="rId33" Type="http://schemas.openxmlformats.org/officeDocument/2006/relationships/customXml" Target="../ink/ink97.xml"/><Relationship Id="rId38" Type="http://schemas.openxmlformats.org/officeDocument/2006/relationships/customXml" Target="../ink/ink99.xml"/><Relationship Id="rId46" Type="http://schemas.openxmlformats.org/officeDocument/2006/relationships/customXml" Target="../ink/ink103.xml"/><Relationship Id="rId59" Type="http://schemas.openxmlformats.org/officeDocument/2006/relationships/customXml" Target="../ink/ink111.xml"/><Relationship Id="rId67" Type="http://schemas.openxmlformats.org/officeDocument/2006/relationships/customXml" Target="../ink/ink116.xml"/><Relationship Id="rId20" Type="http://schemas.openxmlformats.org/officeDocument/2006/relationships/customXml" Target="../ink/ink92.xml"/><Relationship Id="rId41" Type="http://schemas.openxmlformats.org/officeDocument/2006/relationships/image" Target="../media/image24.emf"/><Relationship Id="rId54" Type="http://schemas.openxmlformats.org/officeDocument/2006/relationships/image" Target="../media/image102.emf"/><Relationship Id="rId62" Type="http://schemas.openxmlformats.org/officeDocument/2006/relationships/customXml" Target="../ink/ink113.xml"/><Relationship Id="rId70" Type="http://schemas.openxmlformats.org/officeDocument/2006/relationships/image" Target="../media/image33.emf"/><Relationship Id="rId75" Type="http://schemas.openxmlformats.org/officeDocument/2006/relationships/image" Target="../media/image35.emf"/><Relationship Id="rId83" Type="http://schemas.openxmlformats.org/officeDocument/2006/relationships/image" Target="../media/image137.png"/><Relationship Id="rId88" Type="http://schemas.openxmlformats.org/officeDocument/2006/relationships/image" Target="../media/image1400.emf"/><Relationship Id="rId91"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940.emf"/><Relationship Id="rId15" Type="http://schemas.openxmlformats.org/officeDocument/2006/relationships/customXml" Target="../ink/ink89.xml"/><Relationship Id="rId23" Type="http://schemas.openxmlformats.org/officeDocument/2006/relationships/image" Target="../media/image17.emf"/><Relationship Id="rId28" Type="http://schemas.openxmlformats.org/officeDocument/2006/relationships/image" Target="../media/image19.emf"/><Relationship Id="rId36" Type="http://schemas.openxmlformats.org/officeDocument/2006/relationships/image" Target="../media/image21.emf"/><Relationship Id="rId49" Type="http://schemas.openxmlformats.org/officeDocument/2006/relationships/image" Target="../media/image2100.emf"/><Relationship Id="rId57" Type="http://schemas.openxmlformats.org/officeDocument/2006/relationships/customXml" Target="../ink/ink109.xml"/><Relationship Id="rId10" Type="http://schemas.openxmlformats.org/officeDocument/2006/relationships/image" Target="../media/image1030.emf"/><Relationship Id="rId31" Type="http://schemas.openxmlformats.org/officeDocument/2006/relationships/customXml" Target="../ink/ink96.xml"/><Relationship Id="rId44" Type="http://schemas.openxmlformats.org/officeDocument/2006/relationships/customXml" Target="../ink/ink102.xml"/><Relationship Id="rId52" Type="http://schemas.openxmlformats.org/officeDocument/2006/relationships/customXml" Target="../ink/ink106.xml"/><Relationship Id="rId60" Type="http://schemas.openxmlformats.org/officeDocument/2006/relationships/customXml" Target="../ink/ink112.xml"/><Relationship Id="rId65" Type="http://schemas.openxmlformats.org/officeDocument/2006/relationships/customXml" Target="../ink/ink115.xml"/><Relationship Id="rId73" Type="http://schemas.openxmlformats.org/officeDocument/2006/relationships/image" Target="../media/image34.emf"/><Relationship Id="rId78" Type="http://schemas.openxmlformats.org/officeDocument/2006/relationships/customXml" Target="../ink/ink122.xml"/><Relationship Id="rId81" Type="http://schemas.openxmlformats.org/officeDocument/2006/relationships/customXml" Target="../ink/ink123.xml"/><Relationship Id="rId86" Type="http://schemas.openxmlformats.org/officeDocument/2006/relationships/image" Target="../media/image1390.emf"/><Relationship Id="rId94" Type="http://schemas.openxmlformats.org/officeDocument/2006/relationships/customXml" Target="../ink/ink128.xml"/><Relationship Id="rId9" Type="http://schemas.openxmlformats.org/officeDocument/2006/relationships/customXml" Target="../ink/ink85.xml"/><Relationship Id="rId13" Type="http://schemas.openxmlformats.org/officeDocument/2006/relationships/customXml" Target="../ink/ink87.xml"/><Relationship Id="rId18" Type="http://schemas.openxmlformats.org/officeDocument/2006/relationships/customXml" Target="../ink/ink91.xml"/><Relationship Id="rId39" Type="http://schemas.openxmlformats.org/officeDocument/2006/relationships/image" Target="../media/image23.emf"/><Relationship Id="rId34" Type="http://schemas.openxmlformats.org/officeDocument/2006/relationships/image" Target="../media/image1360.emf"/><Relationship Id="rId50" Type="http://schemas.openxmlformats.org/officeDocument/2006/relationships/customXml" Target="../ink/ink105.xml"/><Relationship Id="rId55" Type="http://schemas.openxmlformats.org/officeDocument/2006/relationships/customXml" Target="../ink/ink108.xml"/><Relationship Id="rId76" Type="http://schemas.openxmlformats.org/officeDocument/2006/relationships/customXml" Target="../ink/ink121.xml"/><Relationship Id="rId7" Type="http://schemas.openxmlformats.org/officeDocument/2006/relationships/customXml" Target="../ink/ink84.xml"/><Relationship Id="rId71" Type="http://schemas.openxmlformats.org/officeDocument/2006/relationships/customXml" Target="../ink/ink118.xml"/><Relationship Id="rId92" Type="http://schemas.openxmlformats.org/officeDocument/2006/relationships/customXml" Target="../ink/ink127.xml"/><Relationship Id="rId2" Type="http://schemas.openxmlformats.org/officeDocument/2006/relationships/image" Target="../media/image12.png"/><Relationship Id="rId29" Type="http://schemas.openxmlformats.org/officeDocument/2006/relationships/image" Target="../media/image1330.png"/><Relationship Id="rId24" Type="http://schemas.openxmlformats.org/officeDocument/2006/relationships/customXml" Target="../ink/ink94.xml"/><Relationship Id="rId40" Type="http://schemas.openxmlformats.org/officeDocument/2006/relationships/customXml" Target="../ink/ink100.xml"/><Relationship Id="rId45" Type="http://schemas.openxmlformats.org/officeDocument/2006/relationships/image" Target="../media/image26.emf"/><Relationship Id="rId66" Type="http://schemas.openxmlformats.org/officeDocument/2006/relationships/image" Target="../media/image31.emf"/><Relationship Id="rId87" Type="http://schemas.openxmlformats.org/officeDocument/2006/relationships/customXml" Target="../ink/ink125.xml"/><Relationship Id="rId61" Type="http://schemas.openxmlformats.org/officeDocument/2006/relationships/image" Target="../media/image29.emf"/><Relationship Id="rId82" Type="http://schemas.openxmlformats.org/officeDocument/2006/relationships/image" Target="../media/image38.emf"/><Relationship Id="rId19" Type="http://schemas.openxmlformats.org/officeDocument/2006/relationships/image" Target="../media/image15.emf"/><Relationship Id="rId14" Type="http://schemas.openxmlformats.org/officeDocument/2006/relationships/customXml" Target="../ink/ink88.xml"/><Relationship Id="rId30" Type="http://schemas.openxmlformats.org/officeDocument/2006/relationships/image" Target="../media/image20.png"/><Relationship Id="rId35" Type="http://schemas.openxmlformats.org/officeDocument/2006/relationships/customXml" Target="../ink/ink98.xml"/><Relationship Id="rId56" Type="http://schemas.openxmlformats.org/officeDocument/2006/relationships/image" Target="../media/image1030.emf"/><Relationship Id="rId77"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22313" y="914401"/>
            <a:ext cx="7772400" cy="1947862"/>
          </a:xfrm>
        </p:spPr>
        <p:txBody>
          <a:bodyPr/>
          <a:lstStyle/>
          <a:p>
            <a:r>
              <a:rPr lang="en-US" sz="4000" dirty="0" smtClean="0"/>
              <a:t>REAL-TIME </a:t>
            </a:r>
            <a:r>
              <a:rPr lang="fr-CH" dirty="0"/>
              <a:t>Storage and </a:t>
            </a:r>
            <a:r>
              <a:rPr lang="fr-CH" dirty="0" err="1"/>
              <a:t>Demand</a:t>
            </a:r>
            <a:r>
              <a:rPr lang="fr-CH" dirty="0"/>
              <a:t> Management</a:t>
            </a:r>
          </a:p>
        </p:txBody>
      </p:sp>
      <p:sp>
        <p:nvSpPr>
          <p:cNvPr id="2051" name="Rectangle 3"/>
          <p:cNvSpPr>
            <a:spLocks noGrp="1" noChangeArrowheads="1"/>
          </p:cNvSpPr>
          <p:nvPr>
            <p:ph type="body" idx="1"/>
          </p:nvPr>
        </p:nvSpPr>
        <p:spPr>
          <a:xfrm>
            <a:off x="722313" y="2857499"/>
            <a:ext cx="7772400" cy="3843551"/>
          </a:xfrm>
        </p:spPr>
        <p:txBody>
          <a:bodyPr/>
          <a:lstStyle/>
          <a:p>
            <a:pPr algn="r" eaLnBrk="1" hangingPunct="1"/>
            <a:r>
              <a:rPr lang="en-US" dirty="0" smtClean="0"/>
              <a:t>Jean-Yves Le </a:t>
            </a:r>
            <a:r>
              <a:rPr lang="en-US" dirty="0" err="1" smtClean="0"/>
              <a:t>Boudec</a:t>
            </a:r>
            <a:r>
              <a:rPr lang="en-US" dirty="0" smtClean="0"/>
              <a:t> (EPFL)</a:t>
            </a:r>
            <a:br>
              <a:rPr lang="en-US" dirty="0" smtClean="0"/>
            </a:br>
            <a:r>
              <a:rPr lang="en-US" dirty="0" smtClean="0"/>
              <a:t>,</a:t>
            </a:r>
          </a:p>
          <a:p>
            <a:pPr algn="r" eaLnBrk="1" hangingPunct="1"/>
            <a:r>
              <a:rPr lang="en-US" dirty="0"/>
              <a:t>j</a:t>
            </a:r>
            <a:r>
              <a:rPr lang="en-US" dirty="0" smtClean="0"/>
              <a:t>oint work with</a:t>
            </a:r>
          </a:p>
          <a:p>
            <a:pPr algn="r" eaLnBrk="1" hangingPunct="1"/>
            <a:r>
              <a:rPr lang="en-US" dirty="0" smtClean="0"/>
              <a:t/>
            </a:r>
            <a:br>
              <a:rPr lang="en-US" dirty="0" smtClean="0"/>
            </a:br>
            <a:r>
              <a:rPr lang="en-US" dirty="0" smtClean="0"/>
              <a:t>Nicolas </a:t>
            </a:r>
            <a:r>
              <a:rPr lang="en-US" dirty="0" err="1" smtClean="0"/>
              <a:t>Gast</a:t>
            </a:r>
            <a:r>
              <a:rPr lang="en-US" dirty="0" smtClean="0"/>
              <a:t> (EPFL)</a:t>
            </a:r>
          </a:p>
          <a:p>
            <a:pPr algn="r" eaLnBrk="1" hangingPunct="1"/>
            <a:r>
              <a:rPr lang="en-US" dirty="0" err="1"/>
              <a:t>Alexandre</a:t>
            </a:r>
            <a:r>
              <a:rPr lang="en-US" dirty="0"/>
              <a:t> </a:t>
            </a:r>
            <a:r>
              <a:rPr lang="en-US" dirty="0" err="1" smtClean="0"/>
              <a:t>Proutière</a:t>
            </a:r>
            <a:r>
              <a:rPr lang="en-US" dirty="0" smtClean="0"/>
              <a:t> (KTH)</a:t>
            </a:r>
            <a:endParaRPr lang="en-US" dirty="0"/>
          </a:p>
          <a:p>
            <a:pPr algn="r" eaLnBrk="1" hangingPunct="1"/>
            <a:r>
              <a:rPr lang="en-US" dirty="0" smtClean="0"/>
              <a:t>Dan-</a:t>
            </a:r>
            <a:r>
              <a:rPr lang="en-US" dirty="0" err="1" smtClean="0"/>
              <a:t>Cristian</a:t>
            </a:r>
            <a:r>
              <a:rPr lang="en-US" dirty="0" smtClean="0"/>
              <a:t> </a:t>
            </a:r>
            <a:r>
              <a:rPr lang="en-US" dirty="0" err="1" smtClean="0"/>
              <a:t>Tomozei</a:t>
            </a:r>
            <a:r>
              <a:rPr lang="en-US" dirty="0" smtClean="0"/>
              <a:t> (EPFL)</a:t>
            </a:r>
          </a:p>
          <a:p>
            <a:pPr algn="r" eaLnBrk="1" hangingPunct="1"/>
            <a:endParaRPr lang="en-US" dirty="0" smtClean="0"/>
          </a:p>
          <a:p>
            <a:pPr algn="r" eaLnBrk="1" hangingPunct="1"/>
            <a:r>
              <a:rPr lang="en-US" sz="1600" dirty="0"/>
              <a:t>Energy Systems Week: Management of Variability and Uncertainty in Energy </a:t>
            </a:r>
            <a:r>
              <a:rPr lang="en-US" sz="1600" dirty="0" smtClean="0"/>
              <a:t>Systems</a:t>
            </a:r>
          </a:p>
          <a:p>
            <a:pPr algn="r" eaLnBrk="1" hangingPunct="1"/>
            <a:r>
              <a:rPr lang="en-US" sz="1600" dirty="0" smtClean="0"/>
              <a:t>April 2013, Newton Institute, Cambridge, UK </a:t>
            </a:r>
          </a:p>
        </p:txBody>
      </p:sp>
      <p:sp>
        <p:nvSpPr>
          <p:cNvPr id="2052" name="Footer Placeholder 3"/>
          <p:cNvSpPr>
            <a:spLocks noGrp="1"/>
          </p:cNvSpPr>
          <p:nvPr>
            <p:ph type="ftr" sz="quarter" idx="10"/>
          </p:nvPr>
        </p:nvSpPr>
        <p:spPr>
          <a:noFill/>
        </p:spPr>
        <p:txBody>
          <a:bodyPr/>
          <a:lstStyle/>
          <a:p>
            <a:fld id="{B56C2D3B-DAC1-4269-A379-77DC6ED0F7B9}" type="slidenum">
              <a:rPr lang="en-US" smtClean="0"/>
              <a:pPr/>
              <a:t>1</a:t>
            </a:fld>
            <a:endParaRPr lang="en-US" smtClean="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Metric</a:t>
            </a:r>
            <a:r>
              <a:rPr lang="fr-CH" dirty="0" smtClean="0"/>
              <a:t> and performance (large </a:t>
            </a:r>
            <a:r>
              <a:rPr lang="fr-CH" dirty="0" err="1" smtClean="0"/>
              <a:t>storage</a:t>
            </a:r>
            <a:r>
              <a:rPr lang="fr-CH" dirty="0" smtClean="0"/>
              <a:t>)</a:t>
            </a:r>
            <a:endParaRPr lang="en-US"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10</a:t>
            </a:fld>
            <a:endParaRPr lang="en-US"/>
          </a:p>
        </p:txBody>
      </p:sp>
      <mc:AlternateContent xmlns:mc="http://schemas.openxmlformats.org/markup-compatibility/2006" xmlns:a14="http://schemas.microsoft.com/office/drawing/2010/main">
        <mc:Choice Requires="a14">
          <p:sp>
            <p:nvSpPr>
              <p:cNvPr id="72" name="Content Placeholder 2"/>
              <p:cNvSpPr>
                <a:spLocks noGrp="1"/>
              </p:cNvSpPr>
              <p:nvPr>
                <p:ph idx="1"/>
              </p:nvPr>
            </p:nvSpPr>
            <p:spPr>
              <a:xfrm>
                <a:off x="273643" y="3561145"/>
                <a:ext cx="3937054" cy="1780504"/>
              </a:xfrm>
            </p:spPr>
            <p:txBody>
              <a:bodyPr/>
              <a:lstStyle/>
              <a:p>
                <a:r>
                  <a:rPr lang="en-US" sz="2000" dirty="0" smtClean="0">
                    <a:solidFill>
                      <a:srgbClr val="00B0F0"/>
                    </a:solidFill>
                  </a:rPr>
                  <a:t>Fast ramping energy </a:t>
                </a:r>
                <a:r>
                  <a:rPr lang="en-US" sz="2000" dirty="0" smtClean="0"/>
                  <a:t>sources  (</a:t>
                </a:r>
                <a14:m>
                  <m:oMath xmlns:m="http://schemas.openxmlformats.org/officeDocument/2006/math">
                    <m:r>
                      <a:rPr lang="en-US" sz="2000" i="1" dirty="0" smtClean="0">
                        <a:latin typeface="Cambria Math"/>
                      </a:rPr>
                      <m:t>𝐶</m:t>
                    </m:r>
                    <m:sSub>
                      <m:sSubPr>
                        <m:ctrlPr>
                          <a:rPr lang="en-US" sz="2000" i="1" dirty="0" smtClean="0">
                            <a:latin typeface="Cambria Math"/>
                          </a:rPr>
                        </m:ctrlPr>
                      </m:sSubPr>
                      <m:e>
                        <m:r>
                          <a:rPr lang="en-US" sz="2000" i="1" dirty="0" smtClean="0">
                            <a:latin typeface="Cambria Math"/>
                          </a:rPr>
                          <m:t>𝑂</m:t>
                        </m:r>
                      </m:e>
                      <m:sub>
                        <m:r>
                          <a:rPr lang="en-US" sz="2000" i="1" dirty="0" smtClean="0">
                            <a:latin typeface="Cambria Math"/>
                          </a:rPr>
                          <m:t>2</m:t>
                        </m:r>
                      </m:sub>
                    </m:sSub>
                  </m:oMath>
                </a14:m>
                <a:r>
                  <a:rPr lang="en-US" sz="2000" dirty="0" smtClean="0"/>
                  <a:t> rich) is used when storage is not enough to compensate fluctuation</a:t>
                </a:r>
              </a:p>
            </p:txBody>
          </p:sp>
        </mc:Choice>
        <mc:Fallback xmlns="">
          <p:sp>
            <p:nvSpPr>
              <p:cNvPr id="72" name="Content Placeholder 2"/>
              <p:cNvSpPr>
                <a:spLocks noGrp="1" noRot="1" noChangeAspect="1" noMove="1" noResize="1" noEditPoints="1" noAdjustHandles="1" noChangeArrowheads="1" noChangeShapeType="1" noTextEdit="1"/>
              </p:cNvSpPr>
              <p:nvPr>
                <p:ph idx="1"/>
              </p:nvPr>
            </p:nvSpPr>
            <p:spPr>
              <a:xfrm>
                <a:off x="273643" y="3561145"/>
                <a:ext cx="3937054" cy="1780504"/>
              </a:xfrm>
              <a:blipFill rotWithShape="1">
                <a:blip r:embed="rId2"/>
                <a:stretch>
                  <a:fillRect t="-1712"/>
                </a:stretch>
              </a:blipFill>
            </p:spPr>
            <p:txBody>
              <a:bodyPr/>
              <a:lstStyle/>
              <a:p>
                <a:r>
                  <a:rPr lang="en-US">
                    <a:noFill/>
                  </a:rPr>
                  <a:t> </a:t>
                </a:r>
              </a:p>
            </p:txBody>
          </p:sp>
        </mc:Fallback>
      </mc:AlternateContent>
      <p:grpSp>
        <p:nvGrpSpPr>
          <p:cNvPr id="116" name="Group 115"/>
          <p:cNvGrpSpPr/>
          <p:nvPr/>
        </p:nvGrpSpPr>
        <p:grpSpPr>
          <a:xfrm>
            <a:off x="4452521" y="1468517"/>
            <a:ext cx="2430487" cy="2828416"/>
            <a:chOff x="856819" y="1651404"/>
            <a:chExt cx="2430487" cy="2828416"/>
          </a:xfrm>
        </p:grpSpPr>
        <p:pic>
          <p:nvPicPr>
            <p:cNvPr id="1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819" y="1651404"/>
              <a:ext cx="2430487" cy="2828416"/>
            </a:xfrm>
            <a:prstGeom prst="rect">
              <a:avLst/>
            </a:prstGeom>
            <a:solidFill>
              <a:schemeClr val="tx1"/>
            </a:solidFill>
            <a:ln>
              <a:noFill/>
            </a:ln>
            <a:effectLst/>
            <a:extLst/>
          </p:spPr>
        </p:pic>
        <p:sp>
          <p:nvSpPr>
            <p:cNvPr id="118" name="Rectangle 117"/>
            <p:cNvSpPr/>
            <p:nvPr/>
          </p:nvSpPr>
          <p:spPr bwMode="auto">
            <a:xfrm>
              <a:off x="1321595" y="1714500"/>
              <a:ext cx="1953806" cy="23764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19" name="Rectangle 118"/>
            <p:cNvSpPr/>
            <p:nvPr/>
          </p:nvSpPr>
          <p:spPr bwMode="auto">
            <a:xfrm>
              <a:off x="1157287" y="2490788"/>
              <a:ext cx="147638" cy="15716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20" name="Rectangle 119"/>
            <p:cNvSpPr/>
            <p:nvPr/>
          </p:nvSpPr>
          <p:spPr bwMode="auto">
            <a:xfrm>
              <a:off x="1164431" y="3105150"/>
              <a:ext cx="147638" cy="15716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grpSp>
      <mc:AlternateContent xmlns:mc="http://schemas.openxmlformats.org/markup-compatibility/2006" xmlns:a14="http://schemas.microsoft.com/office/drawing/2010/main">
        <mc:Choice Requires="a14">
          <p:sp>
            <p:nvSpPr>
              <p:cNvPr id="28" name="Rectangle 27"/>
              <p:cNvSpPr/>
              <p:nvPr/>
            </p:nvSpPr>
            <p:spPr>
              <a:xfrm>
                <a:off x="135888" y="1337000"/>
                <a:ext cx="3808879" cy="1341906"/>
              </a:xfrm>
              <a:prstGeom prst="rect">
                <a:avLst/>
              </a:prstGeom>
            </p:spPr>
            <p:txBody>
              <a:bodyPr wrap="square">
                <a:spAutoFit/>
              </a:bodyPr>
              <a:lstStyle/>
              <a:p>
                <a:pPr marL="342900" lvl="0" indent="-342900" algn="l" eaLnBrk="0" hangingPunct="0">
                  <a:spcBef>
                    <a:spcPct val="20000"/>
                  </a:spcBef>
                  <a:buBlip>
                    <a:blip r:embed="rId4"/>
                  </a:buBlip>
                </a:pPr>
                <a:r>
                  <a:rPr lang="en-US" sz="2000" kern="0" dirty="0">
                    <a:solidFill>
                      <a:srgbClr val="5F5F5F"/>
                    </a:solidFill>
                    <a:latin typeface="Cambria"/>
                  </a:rPr>
                  <a:t>Energy may be </a:t>
                </a:r>
                <a:r>
                  <a:rPr lang="en-US" sz="2000" kern="0" dirty="0">
                    <a:solidFill>
                      <a:srgbClr val="00B0F0"/>
                    </a:solidFill>
                    <a:latin typeface="Cambria"/>
                  </a:rPr>
                  <a:t>wasted</a:t>
                </a:r>
                <a:r>
                  <a:rPr lang="en-US" sz="2000" kern="0" dirty="0">
                    <a:solidFill>
                      <a:srgbClr val="5F5F5F"/>
                    </a:solidFill>
                    <a:latin typeface="Cambria"/>
                  </a:rPr>
                  <a:t> when</a:t>
                </a:r>
              </a:p>
              <a:p>
                <a:pPr marL="742950" lvl="1" indent="-285750" algn="l" eaLnBrk="0" hangingPunct="0">
                  <a:spcBef>
                    <a:spcPct val="20000"/>
                  </a:spcBef>
                  <a:buBlip>
                    <a:blip r:embed="rId5"/>
                  </a:buBlip>
                </a:pPr>
                <a:r>
                  <a:rPr lang="en-US" kern="0" dirty="0">
                    <a:solidFill>
                      <a:srgbClr val="5F5F5F"/>
                    </a:solidFill>
                    <a:latin typeface="Cambria"/>
                  </a:rPr>
                  <a:t>Storage is full</a:t>
                </a:r>
              </a:p>
              <a:p>
                <a:pPr marL="742950" lvl="1" indent="-285750" algn="l" eaLnBrk="0" hangingPunct="0">
                  <a:spcBef>
                    <a:spcPct val="20000"/>
                  </a:spcBef>
                  <a:buBlip>
                    <a:blip r:embed="rId5"/>
                  </a:buBlip>
                </a:pPr>
                <a:r>
                  <a:rPr lang="en-US" kern="0" dirty="0">
                    <a:solidFill>
                      <a:srgbClr val="5F5F5F"/>
                    </a:solidFill>
                    <a:latin typeface="Cambria"/>
                  </a:rPr>
                  <a:t>Unnecessary storage (cycling efficiency </a:t>
                </a:r>
                <a14:m>
                  <m:oMath xmlns:m="http://schemas.openxmlformats.org/officeDocument/2006/math">
                    <m:r>
                      <a:rPr lang="fr-CH" i="1" kern="0">
                        <a:solidFill>
                          <a:srgbClr val="5F5F5F"/>
                        </a:solidFill>
                        <a:latin typeface="Cambria Math"/>
                      </a:rPr>
                      <m:t>&lt;100%) </m:t>
                    </m:r>
                  </m:oMath>
                </a14:m>
                <a:endParaRPr lang="fr-CH" kern="0" dirty="0">
                  <a:solidFill>
                    <a:srgbClr val="5F5F5F"/>
                  </a:solidFill>
                  <a:latin typeface="Cambria"/>
                </a:endParaRPr>
              </a:p>
            </p:txBody>
          </p:sp>
        </mc:Choice>
        <mc:Fallback xmlns="">
          <p:sp>
            <p:nvSpPr>
              <p:cNvPr id="28" name="Rectangle 27"/>
              <p:cNvSpPr>
                <a:spLocks noRot="1" noChangeAspect="1" noMove="1" noResize="1" noEditPoints="1" noAdjustHandles="1" noChangeArrowheads="1" noChangeShapeType="1" noTextEdit="1"/>
              </p:cNvSpPr>
              <p:nvPr/>
            </p:nvSpPr>
            <p:spPr>
              <a:xfrm>
                <a:off x="135888" y="1337000"/>
                <a:ext cx="3808879" cy="1341906"/>
              </a:xfrm>
              <a:prstGeom prst="rect">
                <a:avLst/>
              </a:prstGeom>
              <a:blipFill rotWithShape="1">
                <a:blip r:embed="rId6"/>
                <a:stretch>
                  <a:fillRect t="-2273" r="-1600" b="-5909"/>
                </a:stretch>
              </a:blipFill>
            </p:spPr>
            <p:txBody>
              <a:bodyPr/>
              <a:lstStyle/>
              <a:p>
                <a:r>
                  <a:rPr lang="en-US">
                    <a:noFill/>
                  </a:rPr>
                  <a:t> </a:t>
                </a:r>
              </a:p>
            </p:txBody>
          </p:sp>
        </mc:Fallback>
      </mc:AlternateContent>
      <p:grpSp>
        <p:nvGrpSpPr>
          <p:cNvPr id="20" name="Group 19"/>
          <p:cNvGrpSpPr/>
          <p:nvPr/>
        </p:nvGrpSpPr>
        <p:grpSpPr>
          <a:xfrm>
            <a:off x="3966904" y="5383909"/>
            <a:ext cx="4837638" cy="1181195"/>
            <a:chOff x="3966904" y="5383909"/>
            <a:chExt cx="4837638" cy="1181195"/>
          </a:xfrm>
        </p:grpSpPr>
        <p:sp>
          <p:nvSpPr>
            <p:cNvPr id="29" name="TextBox 28"/>
            <p:cNvSpPr txBox="1"/>
            <p:nvPr/>
          </p:nvSpPr>
          <p:spPr>
            <a:xfrm>
              <a:off x="4104073" y="5734107"/>
              <a:ext cx="4700469" cy="830997"/>
            </a:xfrm>
            <a:prstGeom prst="rect">
              <a:avLst/>
            </a:prstGeom>
            <a:noFill/>
            <a:ln>
              <a:noFill/>
            </a:ln>
          </p:spPr>
          <p:txBody>
            <a:bodyPr wrap="square" rtlCol="0">
              <a:spAutoFit/>
            </a:bodyPr>
            <a:lstStyle/>
            <a:p>
              <a:pPr marL="342900" indent="-342900" algn="l">
                <a:buFont typeface="Arial" pitchFamily="34" charset="0"/>
                <a:buChar char="•"/>
              </a:pPr>
              <a:r>
                <a:rPr lang="fr-CH" sz="2400" dirty="0" smtClean="0">
                  <a:solidFill>
                    <a:schemeClr val="tx1">
                      <a:lumMod val="75000"/>
                      <a:lumOff val="25000"/>
                    </a:schemeClr>
                  </a:solidFill>
                  <a:latin typeface="+mj-lt"/>
                </a:rPr>
                <a:t>Can </a:t>
              </a:r>
              <a:r>
                <a:rPr lang="fr-CH" sz="2400" dirty="0" err="1" smtClean="0">
                  <a:solidFill>
                    <a:schemeClr val="tx1">
                      <a:lumMod val="75000"/>
                      <a:lumOff val="25000"/>
                    </a:schemeClr>
                  </a:solidFill>
                  <a:latin typeface="+mj-lt"/>
                </a:rPr>
                <a:t>we</a:t>
              </a:r>
              <a:r>
                <a:rPr lang="fr-CH" sz="2400" dirty="0" smtClean="0">
                  <a:solidFill>
                    <a:schemeClr val="tx1">
                      <a:lumMod val="75000"/>
                      <a:lumOff val="25000"/>
                    </a:schemeClr>
                  </a:solidFill>
                  <a:latin typeface="+mj-lt"/>
                </a:rPr>
                <a:t> do </a:t>
              </a:r>
              <a:r>
                <a:rPr lang="fr-CH" sz="2400" dirty="0" err="1" smtClean="0">
                  <a:solidFill>
                    <a:schemeClr val="tx1">
                      <a:lumMod val="75000"/>
                      <a:lumOff val="25000"/>
                    </a:schemeClr>
                  </a:solidFill>
                  <a:latin typeface="+mj-lt"/>
                </a:rPr>
                <a:t>better</a:t>
              </a:r>
              <a:r>
                <a:rPr lang="fr-CH" sz="2400" dirty="0" smtClean="0">
                  <a:solidFill>
                    <a:schemeClr val="tx1">
                      <a:lumMod val="75000"/>
                      <a:lumOff val="25000"/>
                    </a:schemeClr>
                  </a:solidFill>
                  <a:latin typeface="+mj-lt"/>
                </a:rPr>
                <a:t>?</a:t>
              </a:r>
            </a:p>
            <a:p>
              <a:pPr marL="342900" indent="-342900" algn="l">
                <a:buFont typeface="Arial" pitchFamily="34" charset="0"/>
                <a:buChar char="•"/>
              </a:pPr>
              <a:r>
                <a:rPr lang="fr-CH" sz="2400" dirty="0" smtClean="0">
                  <a:solidFill>
                    <a:schemeClr val="tx1">
                      <a:lumMod val="75000"/>
                      <a:lumOff val="25000"/>
                    </a:schemeClr>
                  </a:solidFill>
                  <a:latin typeface="+mj-lt"/>
                </a:rPr>
                <a:t>How to </a:t>
              </a:r>
              <a:r>
                <a:rPr lang="fr-CH" sz="2400" dirty="0" err="1" smtClean="0">
                  <a:solidFill>
                    <a:schemeClr val="tx1">
                      <a:lumMod val="75000"/>
                      <a:lumOff val="25000"/>
                    </a:schemeClr>
                  </a:solidFill>
                  <a:latin typeface="+mj-lt"/>
                </a:rPr>
                <a:t>compute</a:t>
              </a:r>
              <a:r>
                <a:rPr lang="fr-CH" sz="2400" dirty="0" smtClean="0">
                  <a:solidFill>
                    <a:schemeClr val="tx1">
                      <a:lumMod val="75000"/>
                      <a:lumOff val="25000"/>
                    </a:schemeClr>
                  </a:solidFill>
                  <a:latin typeface="+mj-lt"/>
                </a:rPr>
                <a:t> optimal offset?</a:t>
              </a:r>
              <a:endParaRPr lang="en-US" sz="2400" dirty="0" err="1" smtClean="0">
                <a:solidFill>
                  <a:schemeClr val="tx1">
                    <a:lumMod val="75000"/>
                    <a:lumOff val="25000"/>
                  </a:schemeClr>
                </a:solidFill>
                <a:latin typeface="+mj-lt"/>
              </a:endParaRPr>
            </a:p>
          </p:txBody>
        </p:sp>
        <p:sp>
          <p:nvSpPr>
            <p:cNvPr id="136" name="Rectangle 135"/>
            <p:cNvSpPr/>
            <p:nvPr/>
          </p:nvSpPr>
          <p:spPr>
            <a:xfrm>
              <a:off x="3966904" y="5383909"/>
              <a:ext cx="1623906" cy="461665"/>
            </a:xfrm>
            <a:prstGeom prst="rect">
              <a:avLst/>
            </a:prstGeom>
          </p:spPr>
          <p:txBody>
            <a:bodyPr wrap="none">
              <a:spAutoFit/>
            </a:bodyPr>
            <a:lstStyle/>
            <a:p>
              <a:pPr lvl="0"/>
              <a:r>
                <a:rPr lang="fr-CH" sz="2400" b="1" dirty="0">
                  <a:solidFill>
                    <a:srgbClr val="C00000"/>
                  </a:solidFill>
                  <a:latin typeface="Calibri"/>
                </a:rPr>
                <a:t>Questions</a:t>
              </a:r>
              <a:r>
                <a:rPr lang="fr-CH" sz="2400" dirty="0">
                  <a:solidFill>
                    <a:srgbClr val="C00000"/>
                  </a:solidFill>
                  <a:latin typeface="Calibri"/>
                </a:rPr>
                <a:t>: </a:t>
              </a:r>
            </a:p>
          </p:txBody>
        </p:sp>
      </p:grpSp>
      <p:sp>
        <p:nvSpPr>
          <p:cNvPr id="153" name="Rectangle 152"/>
          <p:cNvSpPr/>
          <p:nvPr/>
        </p:nvSpPr>
        <p:spPr>
          <a:xfrm>
            <a:off x="265428" y="5370492"/>
            <a:ext cx="3155952" cy="1015663"/>
          </a:xfrm>
          <a:prstGeom prst="rect">
            <a:avLst/>
          </a:prstGeom>
          <a:ln>
            <a:solidFill>
              <a:schemeClr val="tx1"/>
            </a:solidFill>
          </a:ln>
        </p:spPr>
        <p:txBody>
          <a:bodyPr wrap="square">
            <a:spAutoFit/>
          </a:bodyPr>
          <a:lstStyle/>
          <a:p>
            <a:pPr algn="l"/>
            <a:r>
              <a:rPr lang="en-US" sz="1200" dirty="0">
                <a:latin typeface="+mn-lt"/>
                <a:cs typeface="Arial" pitchFamily="34" charset="0"/>
              </a:rPr>
              <a:t>Numerical evaluation: data from the </a:t>
            </a:r>
            <a:r>
              <a:rPr lang="en-US" sz="1200" dirty="0" smtClean="0">
                <a:latin typeface="+mn-lt"/>
                <a:cs typeface="Arial" pitchFamily="34" charset="0"/>
              </a:rPr>
              <a:t>UK</a:t>
            </a:r>
          </a:p>
          <a:p>
            <a:pPr marL="0" indent="0" algn="l">
              <a:buNone/>
            </a:pPr>
            <a:r>
              <a:rPr lang="en-US" sz="1200" dirty="0">
                <a:latin typeface="+mn-lt"/>
                <a:cs typeface="Arial" pitchFamily="34" charset="0"/>
              </a:rPr>
              <a:t>(BMRA data archive </a:t>
            </a:r>
            <a:r>
              <a:rPr lang="en-US" sz="800" dirty="0">
                <a:latin typeface="+mn-lt"/>
                <a:cs typeface="Arial" pitchFamily="34" charset="0"/>
                <a:hlinkClick r:id="rId7"/>
              </a:rPr>
              <a:t>https://www.elexonportal.co.uk/</a:t>
            </a:r>
            <a:r>
              <a:rPr lang="en-US" sz="1200" dirty="0">
                <a:latin typeface="+mn-lt"/>
                <a:cs typeface="Arial" pitchFamily="34" charset="0"/>
              </a:rPr>
              <a:t>)</a:t>
            </a:r>
          </a:p>
          <a:p>
            <a:pPr marL="285750" indent="-285750" algn="l">
              <a:buFont typeface="Arial" pitchFamily="34" charset="0"/>
              <a:buChar char="•"/>
            </a:pPr>
            <a:r>
              <a:rPr lang="fr-CH" sz="1200" dirty="0" smtClean="0">
                <a:latin typeface="+mn-lt"/>
                <a:cs typeface="Arial" pitchFamily="34" charset="0"/>
              </a:rPr>
              <a:t>National data (</a:t>
            </a:r>
            <a:r>
              <a:rPr lang="fr-CH" sz="1200" dirty="0" err="1" smtClean="0">
                <a:latin typeface="+mn-lt"/>
                <a:cs typeface="Arial" pitchFamily="34" charset="0"/>
              </a:rPr>
              <a:t>wind</a:t>
            </a:r>
            <a:r>
              <a:rPr lang="fr-CH" sz="1200" dirty="0" smtClean="0">
                <a:latin typeface="+mn-lt"/>
                <a:cs typeface="Arial" pitchFamily="34" charset="0"/>
              </a:rPr>
              <a:t> </a:t>
            </a:r>
            <a:r>
              <a:rPr lang="fr-CH" sz="1200" dirty="0" err="1" smtClean="0">
                <a:latin typeface="+mn-lt"/>
                <a:cs typeface="Arial" pitchFamily="34" charset="0"/>
              </a:rPr>
              <a:t>prod</a:t>
            </a:r>
            <a:r>
              <a:rPr lang="fr-CH" sz="1200" dirty="0" smtClean="0">
                <a:latin typeface="+mn-lt"/>
                <a:cs typeface="Arial" pitchFamily="34" charset="0"/>
              </a:rPr>
              <a:t> &amp; </a:t>
            </a:r>
            <a:r>
              <a:rPr lang="fr-CH" sz="1200" dirty="0" err="1" smtClean="0">
                <a:latin typeface="+mn-lt"/>
                <a:cs typeface="Arial" pitchFamily="34" charset="0"/>
              </a:rPr>
              <a:t>demand</a:t>
            </a:r>
            <a:r>
              <a:rPr lang="fr-CH" sz="1200" dirty="0" smtClean="0">
                <a:latin typeface="+mn-lt"/>
                <a:cs typeface="Arial" pitchFamily="34" charset="0"/>
              </a:rPr>
              <a:t>)</a:t>
            </a:r>
          </a:p>
          <a:p>
            <a:pPr marL="285750" indent="-285750" algn="l">
              <a:buFont typeface="Arial" pitchFamily="34" charset="0"/>
              <a:buChar char="•"/>
            </a:pPr>
            <a:r>
              <a:rPr lang="fr-CH" sz="1200" dirty="0" smtClean="0">
                <a:latin typeface="+mn-lt"/>
                <a:cs typeface="Arial" pitchFamily="34" charset="0"/>
              </a:rPr>
              <a:t>3 </a:t>
            </a:r>
            <a:r>
              <a:rPr lang="fr-CH" sz="1200" dirty="0" err="1" smtClean="0">
                <a:latin typeface="+mn-lt"/>
                <a:cs typeface="Arial" pitchFamily="34" charset="0"/>
              </a:rPr>
              <a:t>years</a:t>
            </a:r>
            <a:endParaRPr lang="fr-CH" sz="1200" dirty="0" smtClean="0">
              <a:latin typeface="+mn-lt"/>
              <a:cs typeface="Arial" pitchFamily="34" charset="0"/>
            </a:endParaRPr>
          </a:p>
          <a:p>
            <a:pPr marL="285750" indent="-285750" algn="l">
              <a:buFont typeface="Arial" pitchFamily="34" charset="0"/>
              <a:buChar char="•"/>
            </a:pPr>
            <a:r>
              <a:rPr lang="en-US" sz="1200" dirty="0"/>
              <a:t>Corrected day ahead </a:t>
            </a:r>
            <a:r>
              <a:rPr lang="en-US" sz="1200" dirty="0" smtClean="0"/>
              <a:t>forecast: MAE </a:t>
            </a:r>
            <a:r>
              <a:rPr lang="en-US" sz="1200" dirty="0"/>
              <a:t>= </a:t>
            </a:r>
            <a:r>
              <a:rPr lang="en-US" sz="1200" dirty="0" smtClean="0"/>
              <a:t>19%</a:t>
            </a:r>
            <a:endParaRPr lang="en-US" sz="1200" dirty="0"/>
          </a:p>
        </p:txBody>
      </p:sp>
      <p:cxnSp>
        <p:nvCxnSpPr>
          <p:cNvPr id="155" name="Straight Arrow Connector 154"/>
          <p:cNvCxnSpPr/>
          <p:nvPr/>
        </p:nvCxnSpPr>
        <p:spPr bwMode="auto">
          <a:xfrm>
            <a:off x="3944767" y="2232774"/>
            <a:ext cx="507754" cy="232289"/>
          </a:xfrm>
          <a:prstGeom prst="straightConnector1">
            <a:avLst/>
          </a:prstGeom>
          <a:solidFill>
            <a:schemeClr val="accent1"/>
          </a:solidFill>
          <a:ln w="12700" cap="flat" cmpd="sng" algn="ctr">
            <a:solidFill>
              <a:schemeClr val="bg2">
                <a:lumMod val="50000"/>
              </a:schemeClr>
            </a:solidFill>
            <a:prstDash val="solid"/>
            <a:round/>
            <a:headEnd type="none" w="med" len="med"/>
            <a:tailEnd type="arrow"/>
          </a:ln>
          <a:effectLst/>
        </p:spPr>
      </p:cxnSp>
      <p:cxnSp>
        <p:nvCxnSpPr>
          <p:cNvPr id="157" name="Straight Arrow Connector 156"/>
          <p:cNvCxnSpPr/>
          <p:nvPr/>
        </p:nvCxnSpPr>
        <p:spPr bwMode="auto">
          <a:xfrm flipV="1">
            <a:off x="3840480" y="4198620"/>
            <a:ext cx="1076817" cy="342052"/>
          </a:xfrm>
          <a:prstGeom prst="straightConnector1">
            <a:avLst/>
          </a:prstGeom>
          <a:solidFill>
            <a:schemeClr val="accent1"/>
          </a:solidFill>
          <a:ln w="12700" cap="flat" cmpd="sng" algn="ctr">
            <a:solidFill>
              <a:schemeClr val="bg2">
                <a:lumMod val="50000"/>
              </a:schemeClr>
            </a:solidFill>
            <a:prstDash val="solid"/>
            <a:round/>
            <a:headEnd type="none" w="med" len="med"/>
            <a:tailEnd type="arrow"/>
          </a:ln>
          <a:effectLst/>
        </p:spPr>
      </p:cxnSp>
      <p:sp>
        <p:nvSpPr>
          <p:cNvPr id="3" name="TextBox 2"/>
          <p:cNvSpPr txBox="1"/>
          <p:nvPr/>
        </p:nvSpPr>
        <p:spPr>
          <a:xfrm>
            <a:off x="4972727" y="4311182"/>
            <a:ext cx="1763229" cy="261610"/>
          </a:xfrm>
          <a:prstGeom prst="rect">
            <a:avLst/>
          </a:prstGeom>
          <a:noFill/>
          <a:ln>
            <a:noFill/>
          </a:ln>
        </p:spPr>
        <p:txBody>
          <a:bodyPr wrap="square" rtlCol="0">
            <a:spAutoFit/>
          </a:bodyPr>
          <a:lstStyle/>
          <a:p>
            <a:r>
              <a:rPr lang="en-GB" sz="1100" dirty="0" smtClean="0">
                <a:solidFill>
                  <a:schemeClr val="tx1">
                    <a:lumMod val="75000"/>
                    <a:lumOff val="25000"/>
                  </a:schemeClr>
                </a:solidFill>
                <a:latin typeface="+mj-lt"/>
              </a:rPr>
              <a:t>AWP = average wind power</a:t>
            </a:r>
          </a:p>
        </p:txBody>
      </p:sp>
      <p:grpSp>
        <p:nvGrpSpPr>
          <p:cNvPr id="17" name="Group 16"/>
          <p:cNvGrpSpPr/>
          <p:nvPr/>
        </p:nvGrpSpPr>
        <p:grpSpPr>
          <a:xfrm>
            <a:off x="4833952" y="991863"/>
            <a:ext cx="4252280" cy="2599991"/>
            <a:chOff x="4833952" y="991863"/>
            <a:chExt cx="4252280" cy="2599991"/>
          </a:xfrm>
        </p:grpSpPr>
        <p:cxnSp>
          <p:nvCxnSpPr>
            <p:cNvPr id="132" name="Straight Arrow Connector 131"/>
            <p:cNvCxnSpPr>
              <a:endCxn id="147" idx="3"/>
            </p:cNvCxnSpPr>
            <p:nvPr/>
          </p:nvCxnSpPr>
          <p:spPr bwMode="auto">
            <a:xfrm flipH="1">
              <a:off x="6386235" y="2007953"/>
              <a:ext cx="819238" cy="1458413"/>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grpSp>
          <p:nvGrpSpPr>
            <p:cNvPr id="16" name="Group 15"/>
            <p:cNvGrpSpPr/>
            <p:nvPr/>
          </p:nvGrpSpPr>
          <p:grpSpPr>
            <a:xfrm>
              <a:off x="4833952" y="2137430"/>
              <a:ext cx="2275034" cy="1454424"/>
              <a:chOff x="4833952" y="2137430"/>
              <a:chExt cx="2275034" cy="1454424"/>
            </a:xfrm>
          </p:grpSpPr>
          <p:sp>
            <p:nvSpPr>
              <p:cNvPr id="121" name="5-Point Star 120"/>
              <p:cNvSpPr/>
              <p:nvPr/>
            </p:nvSpPr>
            <p:spPr bwMode="auto">
              <a:xfrm>
                <a:off x="5482025" y="3262405"/>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31" name="TextBox 130"/>
              <p:cNvSpPr txBox="1"/>
              <p:nvPr/>
            </p:nvSpPr>
            <p:spPr>
              <a:xfrm>
                <a:off x="6260720" y="3272723"/>
                <a:ext cx="848266" cy="276999"/>
              </a:xfrm>
              <a:prstGeom prst="rect">
                <a:avLst/>
              </a:prstGeom>
              <a:noFill/>
              <a:ln>
                <a:noFill/>
              </a:ln>
            </p:spPr>
            <p:txBody>
              <a:bodyPr wrap="square" rtlCol="0">
                <a:spAutoFit/>
              </a:bodyPr>
              <a:lstStyle/>
              <a:p>
                <a:r>
                  <a:rPr lang="fr-CH" sz="1200" dirty="0" smtClean="0">
                    <a:solidFill>
                      <a:schemeClr val="tx1">
                        <a:lumMod val="75000"/>
                        <a:lumOff val="25000"/>
                      </a:schemeClr>
                    </a:solidFill>
                    <a:latin typeface="+mj-lt"/>
                  </a:rPr>
                  <a:t>FO -200</a:t>
                </a:r>
                <a:endParaRPr lang="en-US" sz="1200" dirty="0" err="1" smtClean="0">
                  <a:solidFill>
                    <a:schemeClr val="tx1">
                      <a:lumMod val="75000"/>
                      <a:lumOff val="25000"/>
                    </a:schemeClr>
                  </a:solidFill>
                  <a:latin typeface="+mj-lt"/>
                </a:endParaRPr>
              </a:p>
            </p:txBody>
          </p:sp>
          <p:sp>
            <p:nvSpPr>
              <p:cNvPr id="147" name="5-Point Star 146"/>
              <p:cNvSpPr/>
              <p:nvPr/>
            </p:nvSpPr>
            <p:spPr bwMode="auto">
              <a:xfrm>
                <a:off x="6301470" y="3369713"/>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49" name="5-Point Star 148"/>
              <p:cNvSpPr/>
              <p:nvPr/>
            </p:nvSpPr>
            <p:spPr bwMode="auto">
              <a:xfrm>
                <a:off x="5191803" y="2334075"/>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51" name="TextBox 150"/>
              <p:cNvSpPr txBox="1"/>
              <p:nvPr/>
            </p:nvSpPr>
            <p:spPr>
              <a:xfrm>
                <a:off x="5013462" y="3314855"/>
                <a:ext cx="848266" cy="276999"/>
              </a:xfrm>
              <a:prstGeom prst="rect">
                <a:avLst/>
              </a:prstGeom>
              <a:noFill/>
              <a:ln>
                <a:noFill/>
              </a:ln>
            </p:spPr>
            <p:txBody>
              <a:bodyPr wrap="square" rtlCol="0">
                <a:spAutoFit/>
              </a:bodyPr>
              <a:lstStyle/>
              <a:p>
                <a:r>
                  <a:rPr lang="fr-CH" sz="1200" dirty="0" smtClean="0">
                    <a:solidFill>
                      <a:schemeClr val="tx1">
                        <a:lumMod val="75000"/>
                        <a:lumOff val="25000"/>
                      </a:schemeClr>
                    </a:solidFill>
                    <a:latin typeface="+mj-lt"/>
                  </a:rPr>
                  <a:t>FO +0</a:t>
                </a:r>
                <a:endParaRPr lang="en-US" sz="1200" dirty="0" err="1" smtClean="0">
                  <a:solidFill>
                    <a:schemeClr val="tx1">
                      <a:lumMod val="75000"/>
                      <a:lumOff val="25000"/>
                    </a:schemeClr>
                  </a:solidFill>
                  <a:latin typeface="+mj-lt"/>
                </a:endParaRPr>
              </a:p>
            </p:txBody>
          </p:sp>
          <p:sp>
            <p:nvSpPr>
              <p:cNvPr id="152" name="TextBox 151"/>
              <p:cNvSpPr txBox="1"/>
              <p:nvPr/>
            </p:nvSpPr>
            <p:spPr>
              <a:xfrm>
                <a:off x="4833952" y="2137430"/>
                <a:ext cx="848266" cy="261610"/>
              </a:xfrm>
              <a:prstGeom prst="rect">
                <a:avLst/>
              </a:prstGeom>
              <a:noFill/>
              <a:ln>
                <a:noFill/>
              </a:ln>
            </p:spPr>
            <p:txBody>
              <a:bodyPr wrap="square" rtlCol="0">
                <a:spAutoFit/>
              </a:bodyPr>
              <a:lstStyle/>
              <a:p>
                <a:r>
                  <a:rPr lang="fr-CH" sz="1100" dirty="0" smtClean="0">
                    <a:solidFill>
                      <a:schemeClr val="tx1">
                        <a:lumMod val="75000"/>
                        <a:lumOff val="25000"/>
                      </a:schemeClr>
                    </a:solidFill>
                    <a:latin typeface="+mj-lt"/>
                  </a:rPr>
                  <a:t>FO +200</a:t>
                </a:r>
                <a:endParaRPr lang="en-US" sz="1100" dirty="0" err="1" smtClean="0">
                  <a:solidFill>
                    <a:schemeClr val="tx1">
                      <a:lumMod val="75000"/>
                      <a:lumOff val="25000"/>
                    </a:schemeClr>
                  </a:solidFill>
                  <a:latin typeface="+mj-lt"/>
                </a:endParaRPr>
              </a:p>
            </p:txBody>
          </p:sp>
        </p:grpSp>
        <p:cxnSp>
          <p:nvCxnSpPr>
            <p:cNvPr id="158" name="Straight Arrow Connector 157"/>
            <p:cNvCxnSpPr>
              <a:endCxn id="149" idx="3"/>
            </p:cNvCxnSpPr>
            <p:nvPr/>
          </p:nvCxnSpPr>
          <p:spPr bwMode="auto">
            <a:xfrm flipH="1">
              <a:off x="5276568" y="2007953"/>
              <a:ext cx="1928904" cy="422775"/>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cxnSp>
          <p:nvCxnSpPr>
            <p:cNvPr id="162" name="Straight Arrow Connector 161"/>
            <p:cNvCxnSpPr/>
            <p:nvPr/>
          </p:nvCxnSpPr>
          <p:spPr bwMode="auto">
            <a:xfrm flipH="1">
              <a:off x="5624892" y="2007953"/>
              <a:ext cx="1580580" cy="1351105"/>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pic>
          <p:nvPicPr>
            <p:cNvPr id="604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1869" y="991863"/>
              <a:ext cx="188436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486953" y="2270100"/>
            <a:ext cx="3437353" cy="2270572"/>
            <a:chOff x="5486953" y="2270100"/>
            <a:chExt cx="3437353" cy="2270572"/>
          </a:xfrm>
        </p:grpSpPr>
        <p:sp>
          <p:nvSpPr>
            <p:cNvPr id="133" name="TextBox 132"/>
            <p:cNvSpPr txBox="1"/>
            <p:nvPr/>
          </p:nvSpPr>
          <p:spPr>
            <a:xfrm>
              <a:off x="5624891" y="2451075"/>
              <a:ext cx="978251" cy="276999"/>
            </a:xfrm>
            <a:prstGeom prst="rect">
              <a:avLst/>
            </a:prstGeom>
            <a:noFill/>
            <a:ln>
              <a:noFill/>
            </a:ln>
          </p:spPr>
          <p:txBody>
            <a:bodyPr wrap="square" rtlCol="0">
              <a:spAutoFit/>
            </a:bodyPr>
            <a:lstStyle/>
            <a:p>
              <a:r>
                <a:rPr lang="fr-CH" sz="1200" dirty="0" smtClean="0">
                  <a:solidFill>
                    <a:schemeClr val="tx1">
                      <a:lumMod val="75000"/>
                      <a:lumOff val="25000"/>
                    </a:schemeClr>
                  </a:solidFill>
                  <a:latin typeface="+mj-lt"/>
                </a:rPr>
                <a:t>Target=50%</a:t>
              </a:r>
              <a:endParaRPr lang="en-US" sz="1200" dirty="0" err="1" smtClean="0">
                <a:solidFill>
                  <a:schemeClr val="tx1">
                    <a:lumMod val="75000"/>
                    <a:lumOff val="25000"/>
                  </a:schemeClr>
                </a:solidFill>
                <a:latin typeface="+mj-lt"/>
              </a:endParaRPr>
            </a:p>
          </p:txBody>
        </p:sp>
        <p:cxnSp>
          <p:nvCxnSpPr>
            <p:cNvPr id="134" name="Straight Arrow Connector 133"/>
            <p:cNvCxnSpPr/>
            <p:nvPr/>
          </p:nvCxnSpPr>
          <p:spPr bwMode="auto">
            <a:xfrm flipH="1" flipV="1">
              <a:off x="5724910" y="2678906"/>
              <a:ext cx="1256915" cy="560986"/>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sp>
          <p:nvSpPr>
            <p:cNvPr id="141" name="Isosceles Triangle 140"/>
            <p:cNvSpPr/>
            <p:nvPr/>
          </p:nvSpPr>
          <p:spPr bwMode="auto">
            <a:xfrm>
              <a:off x="5601253" y="2594789"/>
              <a:ext cx="108149" cy="84117"/>
            </a:xfrm>
            <a:prstGeom prst="triangl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pic>
          <p:nvPicPr>
            <p:cNvPr id="604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9943" y="3070647"/>
              <a:ext cx="188436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 name="Isosceles Triangle 111"/>
            <p:cNvSpPr/>
            <p:nvPr/>
          </p:nvSpPr>
          <p:spPr bwMode="auto">
            <a:xfrm>
              <a:off x="5486953" y="2499539"/>
              <a:ext cx="108149" cy="84117"/>
            </a:xfrm>
            <a:prstGeom prst="triangl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13" name="TextBox 112"/>
            <p:cNvSpPr txBox="1"/>
            <p:nvPr/>
          </p:nvSpPr>
          <p:spPr>
            <a:xfrm>
              <a:off x="5491541" y="2270100"/>
              <a:ext cx="978251" cy="276999"/>
            </a:xfrm>
            <a:prstGeom prst="rect">
              <a:avLst/>
            </a:prstGeom>
            <a:noFill/>
            <a:ln>
              <a:noFill/>
            </a:ln>
          </p:spPr>
          <p:txBody>
            <a:bodyPr wrap="square" rtlCol="0">
              <a:spAutoFit/>
            </a:bodyPr>
            <a:lstStyle/>
            <a:p>
              <a:r>
                <a:rPr lang="fr-CH" sz="1200" dirty="0" smtClean="0">
                  <a:solidFill>
                    <a:schemeClr val="tx1">
                      <a:lumMod val="75000"/>
                      <a:lumOff val="25000"/>
                    </a:schemeClr>
                  </a:solidFill>
                  <a:latin typeface="+mj-lt"/>
                </a:rPr>
                <a:t>Target=80%</a:t>
              </a:r>
              <a:endParaRPr lang="en-US" sz="1200" dirty="0" err="1" smtClean="0">
                <a:solidFill>
                  <a:schemeClr val="tx1">
                    <a:lumMod val="75000"/>
                    <a:lumOff val="25000"/>
                  </a:schemeClr>
                </a:solidFill>
                <a:latin typeface="+mj-lt"/>
              </a:endParaRPr>
            </a:p>
          </p:txBody>
        </p:sp>
      </p:grpSp>
    </p:spTree>
    <p:extLst>
      <p:ext uri="{BB962C8B-B14F-4D97-AF65-F5344CB8AC3E}">
        <p14:creationId xmlns:p14="http://schemas.microsoft.com/office/powerpoint/2010/main" val="38966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Fixed</a:t>
            </a:r>
            <a:r>
              <a:rPr lang="fr-CH" dirty="0" smtClean="0"/>
              <a:t> offset </a:t>
            </a:r>
            <a:r>
              <a:rPr lang="fr-CH" dirty="0" err="1" smtClean="0"/>
              <a:t>is</a:t>
            </a:r>
            <a:r>
              <a:rPr lang="fr-CH" dirty="0" smtClean="0"/>
              <a:t> optimal for large </a:t>
            </a:r>
            <a:r>
              <a:rPr lang="fr-CH" dirty="0" err="1" smtClean="0"/>
              <a:t>storage</a:t>
            </a:r>
            <a:endParaRPr lang="en-US"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11</a:t>
            </a:fld>
            <a:endParaRPr lang="en-US" dirty="0"/>
          </a:p>
        </p:txBody>
      </p:sp>
      <p:sp>
        <p:nvSpPr>
          <p:cNvPr id="62" name="Rectangle 61"/>
          <p:cNvSpPr/>
          <p:nvPr/>
        </p:nvSpPr>
        <p:spPr bwMode="auto">
          <a:xfrm>
            <a:off x="110293" y="1840345"/>
            <a:ext cx="7866995" cy="264947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125493" y="1054415"/>
                <a:ext cx="8856662" cy="5597864"/>
              </a:xfrm>
            </p:spPr>
            <p:txBody>
              <a:bodyPr/>
              <a:lstStyle/>
              <a:p>
                <a:pPr marL="457200" lvl="1" indent="0">
                  <a:buNone/>
                </a:pPr>
                <a:r>
                  <a:rPr lang="fr-CH" dirty="0" smtClean="0">
                    <a:solidFill>
                      <a:schemeClr val="tx1"/>
                    </a:solidFill>
                  </a:rPr>
                  <a:t>Let                                        </a:t>
                </a:r>
                <a:r>
                  <a:rPr lang="fr-CH" dirty="0" err="1" smtClean="0">
                    <a:solidFill>
                      <a:schemeClr val="tx1"/>
                    </a:solidFill>
                  </a:rPr>
                  <a:t>with</a:t>
                </a:r>
                <a:r>
                  <a:rPr lang="fr-CH" dirty="0" smtClean="0">
                    <a:solidFill>
                      <a:schemeClr val="tx1"/>
                    </a:solidFill>
                  </a:rPr>
                  <a:t> </a:t>
                </a:r>
              </a:p>
              <a:p>
                <a:endParaRPr lang="fr-CH" b="1" dirty="0">
                  <a:solidFill>
                    <a:srgbClr val="00B0F0"/>
                  </a:solidFill>
                </a:endParaRPr>
              </a:p>
              <a:p>
                <a:r>
                  <a:rPr lang="fr-CH" b="1" dirty="0" err="1" smtClean="0">
                    <a:solidFill>
                      <a:srgbClr val="00B0F0"/>
                    </a:solidFill>
                  </a:rPr>
                  <a:t>Theorem</a:t>
                </a:r>
                <a:r>
                  <a:rPr lang="fr-CH" b="1" dirty="0" smtClean="0">
                    <a:solidFill>
                      <a:srgbClr val="00B0F0"/>
                    </a:solidFill>
                  </a:rPr>
                  <a:t>. </a:t>
                </a:r>
                <a:r>
                  <a:rPr lang="en-US" i="1" dirty="0" smtClean="0"/>
                  <a:t>If the forecast error is </a:t>
                </a:r>
                <a:r>
                  <a:rPr lang="en-US" i="1" dirty="0"/>
                  <a:t>distributed as </a:t>
                </a:r>
                <a:r>
                  <a:rPr lang="en-US" i="1" dirty="0" smtClean="0"/>
                  <a:t>   .  Then:</a:t>
                </a:r>
                <a:endParaRPr lang="fr-CH" b="1" dirty="0" smtClean="0">
                  <a:solidFill>
                    <a:srgbClr val="00B0F0"/>
                  </a:solidFill>
                </a:endParaRPr>
              </a:p>
              <a:p>
                <a:pPr marL="914400" lvl="1" indent="-457200">
                  <a:buFont typeface="+mj-lt"/>
                  <a:buAutoNum type="arabicPeriod"/>
                </a:pPr>
                <a:r>
                  <a:rPr lang="fr-CH" dirty="0" smtClean="0">
                    <a:solidFill>
                      <a:schemeClr val="tx1"/>
                    </a:solidFill>
                  </a:rPr>
                  <a:t>(</a:t>
                </a:r>
                <a14:m>
                  <m:oMath xmlns:m="http://schemas.openxmlformats.org/officeDocument/2006/math">
                    <m:r>
                      <a:rPr lang="fr-CH" i="1" dirty="0" smtClean="0">
                        <a:solidFill>
                          <a:schemeClr val="tx1"/>
                        </a:solidFill>
                        <a:latin typeface="Cambria Math"/>
                      </a:rPr>
                      <m:t>ℓ,</m:t>
                    </m:r>
                    <m:r>
                      <a:rPr lang="fr-CH" i="1" dirty="0" smtClean="0">
                        <a:solidFill>
                          <a:schemeClr val="tx1"/>
                        </a:solidFill>
                        <a:latin typeface="Cambria Math"/>
                      </a:rPr>
                      <m:t>𝑔</m:t>
                    </m:r>
                  </m:oMath>
                </a14:m>
                <a:r>
                  <a:rPr lang="fr-CH" dirty="0" smtClean="0">
                    <a:solidFill>
                      <a:schemeClr val="tx1"/>
                    </a:solidFill>
                  </a:rPr>
                  <a:t>) </a:t>
                </a:r>
                <a:r>
                  <a:rPr lang="fr-CH" dirty="0" err="1" smtClean="0">
                    <a:solidFill>
                      <a:schemeClr val="tx1"/>
                    </a:solidFill>
                  </a:rPr>
                  <a:t>is</a:t>
                </a:r>
                <a:r>
                  <a:rPr lang="fr-CH" dirty="0" smtClean="0">
                    <a:solidFill>
                      <a:schemeClr val="tx1"/>
                    </a:solidFill>
                  </a:rPr>
                  <a:t> a </a:t>
                </a:r>
                <a:r>
                  <a:rPr lang="fr-CH" b="1" dirty="0" err="1" smtClean="0">
                    <a:solidFill>
                      <a:srgbClr val="C00000"/>
                    </a:solidFill>
                  </a:rPr>
                  <a:t>lower</a:t>
                </a:r>
                <a:r>
                  <a:rPr lang="fr-CH" b="1" dirty="0" smtClean="0">
                    <a:solidFill>
                      <a:srgbClr val="C00000"/>
                    </a:solidFill>
                  </a:rPr>
                  <a:t> </a:t>
                </a:r>
                <a:r>
                  <a:rPr lang="fr-CH" b="1" dirty="0" err="1" smtClean="0">
                    <a:solidFill>
                      <a:srgbClr val="C00000"/>
                    </a:solidFill>
                  </a:rPr>
                  <a:t>bound</a:t>
                </a:r>
                <a:r>
                  <a:rPr lang="fr-CH" dirty="0" smtClean="0">
                    <a:solidFill>
                      <a:schemeClr val="tx1"/>
                    </a:solidFill>
                  </a:rPr>
                  <a:t>: for </a:t>
                </a:r>
                <a:r>
                  <a:rPr lang="fr-CH" dirty="0" err="1" smtClean="0">
                    <a:solidFill>
                      <a:schemeClr val="tx1"/>
                    </a:solidFill>
                  </a:rPr>
                  <a:t>any</a:t>
                </a:r>
                <a:r>
                  <a:rPr lang="fr-CH" dirty="0" smtClean="0">
                    <a:solidFill>
                      <a:schemeClr val="tx1"/>
                    </a:solidFill>
                  </a:rPr>
                  <a:t> </a:t>
                </a:r>
                <a:r>
                  <a:rPr lang="fr-CH" dirty="0" err="1" smtClean="0">
                    <a:solidFill>
                      <a:schemeClr val="tx1"/>
                    </a:solidFill>
                  </a:rPr>
                  <a:t>policy</a:t>
                </a:r>
                <a14:m>
                  <m:oMath xmlns:m="http://schemas.openxmlformats.org/officeDocument/2006/math">
                    <m:r>
                      <a:rPr lang="fr-CH" b="0" i="0" dirty="0" smtClean="0">
                        <a:solidFill>
                          <a:schemeClr val="tx1"/>
                        </a:solidFill>
                        <a:latin typeface="Cambria Math"/>
                      </a:rPr>
                      <m:t>  </m:t>
                    </m:r>
                    <m:r>
                      <a:rPr lang="el-GR" i="1" dirty="0">
                        <a:solidFill>
                          <a:schemeClr val="tx1"/>
                        </a:solidFill>
                        <a:latin typeface="Cambria Math"/>
                      </a:rPr>
                      <m:t>𝜋</m:t>
                    </m:r>
                    <m:r>
                      <a:rPr lang="fr-CH" b="0" i="1" dirty="0" smtClean="0">
                        <a:solidFill>
                          <a:schemeClr val="tx1"/>
                        </a:solidFill>
                        <a:latin typeface="Cambria Math"/>
                      </a:rPr>
                      <m:t>, </m:t>
                    </m:r>
                    <m:r>
                      <m:rPr>
                        <m:sty m:val="p"/>
                      </m:rPr>
                      <a:rPr lang="fr-CH" b="0" i="0" dirty="0" smtClean="0">
                        <a:solidFill>
                          <a:schemeClr val="tx1"/>
                        </a:solidFill>
                        <a:latin typeface="Cambria Math"/>
                      </a:rPr>
                      <m:t>there</m:t>
                    </m:r>
                    <m:r>
                      <a:rPr lang="fr-CH" b="0" i="0" dirty="0" smtClean="0">
                        <a:solidFill>
                          <a:schemeClr val="tx1"/>
                        </a:solidFill>
                        <a:latin typeface="Cambria Math"/>
                      </a:rPr>
                      <m:t> </m:t>
                    </m:r>
                    <m:r>
                      <m:rPr>
                        <m:sty m:val="p"/>
                      </m:rPr>
                      <a:rPr lang="fr-CH" b="0" i="0" dirty="0" smtClean="0">
                        <a:solidFill>
                          <a:schemeClr val="tx1"/>
                        </a:solidFill>
                        <a:latin typeface="Cambria Math"/>
                      </a:rPr>
                      <m:t>exists</m:t>
                    </m:r>
                    <m:r>
                      <a:rPr lang="fr-CH" b="0" i="0" dirty="0" smtClean="0">
                        <a:solidFill>
                          <a:schemeClr val="tx1"/>
                        </a:solidFill>
                        <a:latin typeface="Cambria Math"/>
                      </a:rPr>
                      <m:t> </m:t>
                    </m:r>
                    <m:r>
                      <a:rPr lang="fr-CH" b="0" i="1" dirty="0" smtClean="0">
                        <a:solidFill>
                          <a:schemeClr val="tx1"/>
                        </a:solidFill>
                        <a:latin typeface="Cambria Math"/>
                      </a:rPr>
                      <m:t>𝑢</m:t>
                    </m:r>
                    <m:r>
                      <a:rPr lang="fr-CH" b="0" i="0" dirty="0" smtClean="0">
                        <a:solidFill>
                          <a:schemeClr val="tx1"/>
                        </a:solidFill>
                        <a:latin typeface="Cambria Math"/>
                      </a:rPr>
                      <m:t> </m:t>
                    </m:r>
                    <m:r>
                      <m:rPr>
                        <m:sty m:val="p"/>
                      </m:rPr>
                      <a:rPr lang="fr-CH" b="0" i="0" dirty="0" smtClean="0">
                        <a:solidFill>
                          <a:schemeClr val="tx1"/>
                        </a:solidFill>
                        <a:latin typeface="Cambria Math"/>
                      </a:rPr>
                      <m:t>such</m:t>
                    </m:r>
                    <m:r>
                      <a:rPr lang="fr-CH" b="0" i="0" dirty="0" smtClean="0">
                        <a:solidFill>
                          <a:schemeClr val="tx1"/>
                        </a:solidFill>
                        <a:latin typeface="Cambria Math"/>
                      </a:rPr>
                      <m:t> </m:t>
                    </m:r>
                    <m:r>
                      <m:rPr>
                        <m:sty m:val="p"/>
                      </m:rPr>
                      <a:rPr lang="fr-CH" b="0" i="0" dirty="0" smtClean="0">
                        <a:solidFill>
                          <a:schemeClr val="tx1"/>
                        </a:solidFill>
                        <a:latin typeface="Cambria Math"/>
                      </a:rPr>
                      <m:t>that</m:t>
                    </m:r>
                    <m:r>
                      <a:rPr lang="fr-CH" b="0" i="0" dirty="0" smtClean="0">
                        <a:solidFill>
                          <a:schemeClr val="tx1"/>
                        </a:solidFill>
                        <a:latin typeface="Cambria Math"/>
                      </a:rPr>
                      <m:t>:</m:t>
                    </m:r>
                  </m:oMath>
                </a14:m>
                <a:endParaRPr lang="fr-CH" b="0" dirty="0" smtClean="0">
                  <a:solidFill>
                    <a:schemeClr val="tx1"/>
                  </a:solidFill>
                </a:endParaRPr>
              </a:p>
              <a:p>
                <a:pPr marL="914400" lvl="1" indent="-457200">
                  <a:buFont typeface="+mj-lt"/>
                  <a:buAutoNum type="arabicPeriod"/>
                </a:pPr>
                <a:endParaRPr lang="fr-CH" dirty="0" smtClean="0">
                  <a:solidFill>
                    <a:schemeClr val="tx1"/>
                  </a:solidFill>
                </a:endParaRPr>
              </a:p>
              <a:p>
                <a:pPr marL="914400" lvl="1" indent="-457200">
                  <a:buFont typeface="+mj-lt"/>
                  <a:buAutoNum type="arabicPeriod"/>
                </a:pPr>
                <a:r>
                  <a:rPr lang="fr-CH" b="1" dirty="0" smtClean="0">
                    <a:solidFill>
                      <a:srgbClr val="0070C0"/>
                    </a:solidFill>
                  </a:rPr>
                  <a:t>FO </a:t>
                </a:r>
                <a:r>
                  <a:rPr lang="fr-CH" b="1" dirty="0" err="1" smtClean="0">
                    <a:solidFill>
                      <a:srgbClr val="0070C0"/>
                    </a:solidFill>
                  </a:rPr>
                  <a:t>is</a:t>
                </a:r>
                <a:r>
                  <a:rPr lang="fr-CH" b="1" dirty="0" smtClean="0">
                    <a:solidFill>
                      <a:srgbClr val="0070C0"/>
                    </a:solidFill>
                  </a:rPr>
                  <a:t> optimal for large </a:t>
                </a:r>
                <a:r>
                  <a:rPr lang="fr-CH" b="1" dirty="0" err="1" smtClean="0">
                    <a:solidFill>
                      <a:srgbClr val="0070C0"/>
                    </a:solidFill>
                  </a:rPr>
                  <a:t>storage</a:t>
                </a:r>
                <a:r>
                  <a:rPr lang="fr-CH" dirty="0" smtClean="0">
                    <a:solidFill>
                      <a:schemeClr val="tx1"/>
                    </a:solidFill>
                  </a:rPr>
                  <a:t>: </a:t>
                </a:r>
                <a14:m>
                  <m:oMath xmlns:m="http://schemas.openxmlformats.org/officeDocument/2006/math">
                    <m:r>
                      <m:rPr>
                        <m:sty m:val="p"/>
                      </m:rPr>
                      <a:rPr lang="fr-CH" b="0" i="0" smtClean="0">
                        <a:solidFill>
                          <a:schemeClr val="tx1"/>
                        </a:solidFill>
                        <a:latin typeface="Cambria Math"/>
                        <a:ea typeface="Cambria Math"/>
                      </a:rPr>
                      <m:t>if</m:t>
                    </m:r>
                    <m:r>
                      <a:rPr lang="fr-CH" b="0" i="0" smtClean="0">
                        <a:solidFill>
                          <a:schemeClr val="tx1"/>
                        </a:solidFill>
                        <a:latin typeface="Cambria Math"/>
                        <a:ea typeface="Cambria Math"/>
                      </a:rPr>
                      <m:t> </m:t>
                    </m:r>
                    <m:r>
                      <m:rPr>
                        <m:sty m:val="p"/>
                      </m:rPr>
                      <a:rPr lang="fr-CH" b="0" i="0" smtClean="0">
                        <a:solidFill>
                          <a:schemeClr val="tx1"/>
                        </a:solidFill>
                        <a:latin typeface="Cambria Math"/>
                        <a:ea typeface="Cambria Math"/>
                      </a:rPr>
                      <m:t>the</m:t>
                    </m:r>
                    <m:r>
                      <a:rPr lang="fr-CH" b="0" i="0" smtClean="0">
                        <a:solidFill>
                          <a:schemeClr val="tx1"/>
                        </a:solidFill>
                        <a:latin typeface="Cambria Math"/>
                        <a:ea typeface="Cambria Math"/>
                      </a:rPr>
                      <m:t> </m:t>
                    </m:r>
                    <m:r>
                      <m:rPr>
                        <m:sty m:val="p"/>
                      </m:rPr>
                      <a:rPr lang="fr-CH" b="0" i="0" smtClean="0">
                        <a:solidFill>
                          <a:schemeClr val="tx1"/>
                        </a:solidFill>
                        <a:latin typeface="Cambria Math"/>
                        <a:ea typeface="Cambria Math"/>
                      </a:rPr>
                      <m:t>capacity</m:t>
                    </m:r>
                    <m:r>
                      <a:rPr lang="fr-CH" b="0" i="0" smtClean="0">
                        <a:solidFill>
                          <a:schemeClr val="tx1"/>
                        </a:solidFill>
                        <a:latin typeface="Cambria Math"/>
                        <a:ea typeface="Cambria Math"/>
                      </a:rPr>
                      <m:t> </m:t>
                    </m:r>
                    <m:r>
                      <m:rPr>
                        <m:sty m:val="p"/>
                      </m:rPr>
                      <a:rPr lang="fr-CH" b="0" i="0" smtClean="0">
                        <a:solidFill>
                          <a:schemeClr val="tx1"/>
                        </a:solidFill>
                        <a:latin typeface="Cambria Math"/>
                        <a:ea typeface="Cambria Math"/>
                      </a:rPr>
                      <m:t>is</m:t>
                    </m:r>
                    <m:r>
                      <a:rPr lang="fr-CH" b="0" i="0" smtClean="0">
                        <a:solidFill>
                          <a:schemeClr val="tx1"/>
                        </a:solidFill>
                        <a:latin typeface="Cambria Math"/>
                        <a:ea typeface="Cambria Math"/>
                      </a:rPr>
                      <m:t>&gt; </m:t>
                    </m:r>
                    <m:sSub>
                      <m:sSubPr>
                        <m:ctrlPr>
                          <a:rPr lang="fr-CH" b="0" i="1" smtClean="0">
                            <a:solidFill>
                              <a:schemeClr val="tx1"/>
                            </a:solidFill>
                            <a:latin typeface="Cambria Math"/>
                            <a:ea typeface="Cambria Math"/>
                          </a:rPr>
                        </m:ctrlPr>
                      </m:sSubPr>
                      <m:e>
                        <m:r>
                          <a:rPr lang="fr-CH" b="0" i="1" smtClean="0">
                            <a:solidFill>
                              <a:schemeClr val="tx1"/>
                            </a:solidFill>
                            <a:latin typeface="Cambria Math"/>
                            <a:ea typeface="Cambria Math"/>
                          </a:rPr>
                          <m:t>𝐵</m:t>
                        </m:r>
                      </m:e>
                      <m:sub>
                        <m:r>
                          <a:rPr lang="fr-CH" b="0" i="1" smtClean="0">
                            <a:solidFill>
                              <a:schemeClr val="tx1"/>
                            </a:solidFill>
                            <a:latin typeface="Cambria Math"/>
                            <a:ea typeface="Cambria Math"/>
                          </a:rPr>
                          <m:t>𝛿</m:t>
                        </m:r>
                      </m:sub>
                    </m:sSub>
                    <m:r>
                      <m:rPr>
                        <m:nor/>
                      </m:rPr>
                      <a:rPr lang="fr-CH" b="0" i="0" smtClean="0">
                        <a:solidFill>
                          <a:schemeClr val="tx1"/>
                        </a:solidFill>
                        <a:latin typeface="Cambria Math"/>
                        <a:ea typeface="Cambria Math"/>
                      </a:rPr>
                      <m:t>, </m:t>
                    </m:r>
                    <m:r>
                      <m:rPr>
                        <m:nor/>
                      </m:rPr>
                      <a:rPr lang="fr-CH" b="0" i="0" smtClean="0">
                        <a:solidFill>
                          <a:schemeClr val="tx1"/>
                        </a:solidFill>
                        <a:latin typeface="Cambria Math"/>
                        <a:ea typeface="Cambria Math"/>
                      </a:rPr>
                      <m:t>then</m:t>
                    </m:r>
                  </m:oMath>
                </a14:m>
                <a:endParaRPr lang="fr-CH" dirty="0" smtClean="0">
                  <a:solidFill>
                    <a:schemeClr val="tx1"/>
                  </a:solidFill>
                </a:endParaRPr>
              </a:p>
              <a:p>
                <a:pPr marL="914400" lvl="1" indent="-457200">
                  <a:buFont typeface="+mj-lt"/>
                  <a:buAutoNum type="arabicPeriod"/>
                </a:pPr>
                <a:endParaRPr lang="fr-CH" dirty="0">
                  <a:solidFill>
                    <a:schemeClr val="tx1"/>
                  </a:solidFill>
                </a:endParaRPr>
              </a:p>
              <a:p>
                <a:pPr marL="914400" lvl="1" indent="-457200">
                  <a:buFont typeface="+mj-lt"/>
                  <a:buAutoNum type="arabicPeriod"/>
                </a:pPr>
                <a:r>
                  <a:rPr lang="fr-CH" dirty="0" smtClean="0">
                    <a:solidFill>
                      <a:schemeClr val="tx1"/>
                    </a:solidFill>
                  </a:rPr>
                  <a:t>The </a:t>
                </a:r>
                <a:r>
                  <a:rPr lang="fr-CH" b="1" dirty="0" smtClean="0">
                    <a:solidFill>
                      <a:srgbClr val="00B050"/>
                    </a:solidFill>
                  </a:rPr>
                  <a:t>optimal offset</a:t>
                </a:r>
                <a:r>
                  <a:rPr lang="fr-CH" dirty="0" smtClean="0">
                    <a:solidFill>
                      <a:schemeClr val="tx1"/>
                    </a:solidFill>
                  </a:rPr>
                  <a:t>  </a:t>
                </a:r>
                <a:r>
                  <a:rPr lang="fr-CH" dirty="0" err="1" smtClean="0">
                    <a:solidFill>
                      <a:schemeClr val="tx1"/>
                    </a:solidFill>
                  </a:rPr>
                  <a:t>is</a:t>
                </a:r>
                <a:r>
                  <a:rPr lang="fr-CH" dirty="0" smtClean="0">
                    <a:solidFill>
                      <a:schemeClr val="tx1"/>
                    </a:solidFill>
                  </a:rPr>
                  <a:t>  for  </a:t>
                </a:r>
                <a:r>
                  <a:rPr lang="fr-CH" b="1" i="1" dirty="0" smtClean="0">
                    <a:solidFill>
                      <a:schemeClr val="tx1"/>
                    </a:solidFill>
                  </a:rPr>
                  <a:t>u</a:t>
                </a:r>
                <a:r>
                  <a:rPr lang="fr-CH" dirty="0" smtClean="0">
                    <a:solidFill>
                      <a:schemeClr val="tx1"/>
                    </a:solidFill>
                  </a:rPr>
                  <a:t>  </a:t>
                </a:r>
                <a:r>
                  <a:rPr lang="fr-CH" dirty="0" err="1" smtClean="0">
                    <a:solidFill>
                      <a:schemeClr val="tx1"/>
                    </a:solidFill>
                  </a:rPr>
                  <a:t>such</a:t>
                </a:r>
                <a:r>
                  <a:rPr lang="fr-CH" dirty="0" smtClean="0">
                    <a:solidFill>
                      <a:schemeClr val="tx1"/>
                    </a:solidFill>
                  </a:rPr>
                  <a:t> </a:t>
                </a:r>
                <a:r>
                  <a:rPr lang="fr-CH" dirty="0" err="1" smtClean="0">
                    <a:solidFill>
                      <a:schemeClr val="tx1"/>
                    </a:solidFill>
                  </a:rPr>
                  <a:t>that</a:t>
                </a:r>
                <a:r>
                  <a:rPr lang="fr-CH" dirty="0" smtClean="0">
                    <a:solidFill>
                      <a:schemeClr val="tx1"/>
                    </a:solidFill>
                  </a:rPr>
                  <a:t>: </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125493" y="1054415"/>
                <a:ext cx="8856662" cy="5597864"/>
              </a:xfrm>
              <a:blipFill rotWithShape="1">
                <a:blip r:embed="rId2"/>
                <a:stretch>
                  <a:fillRect t="-545"/>
                </a:stretch>
              </a:blipFill>
            </p:spPr>
            <p:txBody>
              <a:bodyPr/>
              <a:lstStyle/>
              <a:p>
                <a:r>
                  <a:rPr lang="en-GB">
                    <a:noFill/>
                  </a:rPr>
                  <a:t> </a:t>
                </a:r>
              </a:p>
            </p:txBody>
          </p:sp>
        </mc:Fallback>
      </mc:AlternateContent>
      <p:sp>
        <p:nvSpPr>
          <p:cNvPr id="65" name="Footer Placeholder 3"/>
          <p:cNvSpPr txBox="1">
            <a:spLocks/>
          </p:cNvSpPr>
          <p:nvPr/>
        </p:nvSpPr>
        <p:spPr bwMode="auto">
          <a:xfrm>
            <a:off x="8532813" y="6597650"/>
            <a:ext cx="61118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400" kern="1200">
                <a:solidFill>
                  <a:schemeClr val="tx1"/>
                </a:solidFill>
                <a:latin typeface="+mn-lt"/>
                <a:ea typeface="+mn-ea"/>
                <a:cs typeface="+mn-cs"/>
              </a:defRPr>
            </a:lvl1pPr>
            <a:lvl2pPr marL="457200" algn="ctr" rtl="0" fontAlgn="base">
              <a:spcBef>
                <a:spcPct val="0"/>
              </a:spcBef>
              <a:spcAft>
                <a:spcPct val="0"/>
              </a:spcAft>
              <a:defRPr kern="1200">
                <a:solidFill>
                  <a:schemeClr val="tx1"/>
                </a:solidFill>
                <a:latin typeface="Times New Roman" pitchFamily="18" charset="0"/>
                <a:ea typeface="+mn-ea"/>
                <a:cs typeface="+mn-cs"/>
              </a:defRPr>
            </a:lvl2pPr>
            <a:lvl3pPr marL="914400" algn="ctr" rtl="0" fontAlgn="base">
              <a:spcBef>
                <a:spcPct val="0"/>
              </a:spcBef>
              <a:spcAft>
                <a:spcPct val="0"/>
              </a:spcAft>
              <a:defRPr kern="1200">
                <a:solidFill>
                  <a:schemeClr val="tx1"/>
                </a:solidFill>
                <a:latin typeface="Times New Roman" pitchFamily="18" charset="0"/>
                <a:ea typeface="+mn-ea"/>
                <a:cs typeface="+mn-cs"/>
              </a:defRPr>
            </a:lvl3pPr>
            <a:lvl4pPr marL="1371600" algn="ctr" rtl="0" fontAlgn="base">
              <a:spcBef>
                <a:spcPct val="0"/>
              </a:spcBef>
              <a:spcAft>
                <a:spcPct val="0"/>
              </a:spcAft>
              <a:defRPr kern="1200">
                <a:solidFill>
                  <a:schemeClr val="tx1"/>
                </a:solidFill>
                <a:latin typeface="Times New Roman" pitchFamily="18" charset="0"/>
                <a:ea typeface="+mn-ea"/>
                <a:cs typeface="+mn-cs"/>
              </a:defRPr>
            </a:lvl4pPr>
            <a:lvl5pPr marL="1828800" algn="ctr"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E8611092-8E31-4C1F-9E69-59C47C8E8AC8}" type="slidenum">
              <a:rPr lang="en-US" smtClean="0"/>
              <a:pPr>
                <a:defRPr/>
              </a:pPr>
              <a:t>11</a:t>
            </a:fld>
            <a:endParaRPr lang="en-US" dirty="0"/>
          </a:p>
        </p:txBody>
      </p:sp>
      <p:pic>
        <p:nvPicPr>
          <p:cNvPr id="6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9911" y="2620141"/>
            <a:ext cx="1860509" cy="43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0943" y="2638477"/>
            <a:ext cx="1674595" cy="41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1430" y="967631"/>
            <a:ext cx="1829189" cy="51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5209" y="1118082"/>
            <a:ext cx="4383074" cy="23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2269" y="3429924"/>
            <a:ext cx="1832352" cy="33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378" y="3418187"/>
            <a:ext cx="1909723" cy="40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3"/>
          <p:cNvPicPr>
            <a:picLocks noChangeAspect="1" noChangeArrowheads="1"/>
          </p:cNvPicPr>
          <p:nvPr/>
        </p:nvPicPr>
        <p:blipFill>
          <a:blip r:embed="rId9" cstate="print"/>
          <a:srcRect/>
          <a:stretch>
            <a:fillRect/>
          </a:stretch>
        </p:blipFill>
        <p:spPr bwMode="auto">
          <a:xfrm>
            <a:off x="6641306" y="2003792"/>
            <a:ext cx="202881" cy="253032"/>
          </a:xfrm>
          <a:prstGeom prst="rect">
            <a:avLst/>
          </a:prstGeom>
          <a:noFill/>
          <a:ln w="9525">
            <a:noFill/>
            <a:miter lim="800000"/>
            <a:headEnd/>
            <a:tailEnd/>
          </a:ln>
        </p:spPr>
      </p:pic>
      <p:grpSp>
        <p:nvGrpSpPr>
          <p:cNvPr id="80" name="Group 79"/>
          <p:cNvGrpSpPr/>
          <p:nvPr/>
        </p:nvGrpSpPr>
        <p:grpSpPr>
          <a:xfrm>
            <a:off x="1192269" y="4074044"/>
            <a:ext cx="4383074" cy="369332"/>
            <a:chOff x="3079382" y="1438260"/>
            <a:chExt cx="4383074" cy="369332"/>
          </a:xfrm>
        </p:grpSpPr>
        <p:pic>
          <p:nvPicPr>
            <p:cNvPr id="8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382" y="1508650"/>
              <a:ext cx="4383074" cy="23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p:cNvSpPr/>
            <p:nvPr/>
          </p:nvSpPr>
          <p:spPr bwMode="auto">
            <a:xfrm>
              <a:off x="3080620" y="1508650"/>
              <a:ext cx="942740" cy="2381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83" name="Rectangle 82"/>
            <p:cNvSpPr/>
            <p:nvPr/>
          </p:nvSpPr>
          <p:spPr bwMode="auto">
            <a:xfrm>
              <a:off x="7296730" y="1508650"/>
              <a:ext cx="165725" cy="2381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84" name="TextBox 83"/>
            <p:cNvSpPr txBox="1"/>
            <p:nvPr/>
          </p:nvSpPr>
          <p:spPr>
            <a:xfrm>
              <a:off x="5595938" y="1438260"/>
              <a:ext cx="138112" cy="369332"/>
            </a:xfrm>
            <a:prstGeom prst="rect">
              <a:avLst/>
            </a:prstGeom>
            <a:solidFill>
              <a:schemeClr val="bg1"/>
            </a:solidFill>
            <a:ln>
              <a:noFill/>
            </a:ln>
          </p:spPr>
          <p:txBody>
            <a:bodyPr wrap="square" rtlCol="0">
              <a:spAutoFit/>
            </a:bodyPr>
            <a:lstStyle/>
            <a:p>
              <a:r>
                <a:rPr lang="fr-CH" dirty="0" smtClean="0">
                  <a:solidFill>
                    <a:schemeClr val="tx1">
                      <a:lumMod val="75000"/>
                      <a:lumOff val="25000"/>
                    </a:schemeClr>
                  </a:solidFill>
                  <a:latin typeface="+mj-lt"/>
                </a:rPr>
                <a:t>=</a:t>
              </a:r>
              <a:endParaRPr lang="en-US" dirty="0" err="1" smtClean="0">
                <a:solidFill>
                  <a:schemeClr val="tx1">
                    <a:lumMod val="75000"/>
                    <a:lumOff val="25000"/>
                  </a:schemeClr>
                </a:solidFill>
                <a:latin typeface="+mj-lt"/>
              </a:endParaRPr>
            </a:p>
          </p:txBody>
        </p:sp>
      </p:grpSp>
      <p:sp>
        <p:nvSpPr>
          <p:cNvPr id="90" name="TextBox 89"/>
          <p:cNvSpPr txBox="1"/>
          <p:nvPr/>
        </p:nvSpPr>
        <p:spPr>
          <a:xfrm>
            <a:off x="358140" y="4873200"/>
            <a:ext cx="3741420" cy="646331"/>
          </a:xfrm>
          <a:prstGeom prst="rect">
            <a:avLst/>
          </a:prstGeom>
          <a:noFill/>
          <a:ln>
            <a:noFill/>
          </a:ln>
        </p:spPr>
        <p:txBody>
          <a:bodyPr wrap="square" rtlCol="0">
            <a:spAutoFit/>
          </a:bodyPr>
          <a:lstStyle/>
          <a:p>
            <a:pPr marL="285750" indent="-285750" algn="l">
              <a:buFont typeface="Arial" pitchFamily="34" charset="0"/>
              <a:buChar char="•"/>
            </a:pPr>
            <a:r>
              <a:rPr lang="fr-CH" dirty="0" smtClean="0">
                <a:solidFill>
                  <a:schemeClr val="tx1">
                    <a:lumMod val="75000"/>
                    <a:lumOff val="25000"/>
                  </a:schemeClr>
                </a:solidFill>
                <a:latin typeface="+mj-lt"/>
              </a:rPr>
              <a:t>Uses distribution of </a:t>
            </a:r>
            <a:r>
              <a:rPr lang="fr-CH" dirty="0" err="1" smtClean="0">
                <a:solidFill>
                  <a:schemeClr val="tx1">
                    <a:lumMod val="75000"/>
                    <a:lumOff val="25000"/>
                  </a:schemeClr>
                </a:solidFill>
                <a:latin typeface="+mj-lt"/>
              </a:rPr>
              <a:t>error</a:t>
            </a:r>
            <a:r>
              <a:rPr lang="fr-CH" dirty="0" smtClean="0">
                <a:solidFill>
                  <a:schemeClr val="tx1">
                    <a:lumMod val="75000"/>
                    <a:lumOff val="25000"/>
                  </a:schemeClr>
                </a:solidFill>
                <a:latin typeface="+mj-lt"/>
              </a:rPr>
              <a:t> </a:t>
            </a:r>
          </a:p>
          <a:p>
            <a:pPr marL="285750" indent="-285750" algn="l">
              <a:buFont typeface="Arial" pitchFamily="34" charset="0"/>
              <a:buChar char="•"/>
            </a:pPr>
            <a:r>
              <a:rPr lang="fr-CH" dirty="0" err="1" smtClean="0">
                <a:solidFill>
                  <a:schemeClr val="tx1">
                    <a:lumMod val="75000"/>
                    <a:lumOff val="25000"/>
                  </a:schemeClr>
                </a:solidFill>
                <a:latin typeface="+mj-lt"/>
              </a:rPr>
              <a:t>Fixed</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reserve</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is</a:t>
            </a:r>
            <a:r>
              <a:rPr lang="fr-CH" dirty="0" smtClean="0">
                <a:solidFill>
                  <a:schemeClr val="tx1">
                    <a:lumMod val="75000"/>
                    <a:lumOff val="25000"/>
                  </a:schemeClr>
                </a:solidFill>
                <a:latin typeface="+mj-lt"/>
              </a:rPr>
              <a:t> </a:t>
            </a:r>
            <a:r>
              <a:rPr lang="fr-CH" dirty="0" smtClean="0">
                <a:solidFill>
                  <a:srgbClr val="0070C0"/>
                </a:solidFill>
                <a:latin typeface="+mj-lt"/>
              </a:rPr>
              <a:t>Pareto-optimal</a:t>
            </a:r>
            <a:endParaRPr lang="en-US" dirty="0" err="1" smtClean="0">
              <a:solidFill>
                <a:srgbClr val="0070C0"/>
              </a:solidFill>
              <a:latin typeface="+mj-lt"/>
            </a:endParaRPr>
          </a:p>
        </p:txBody>
      </p:sp>
      <p:grpSp>
        <p:nvGrpSpPr>
          <p:cNvPr id="104" name="Group 103"/>
          <p:cNvGrpSpPr/>
          <p:nvPr/>
        </p:nvGrpSpPr>
        <p:grpSpPr>
          <a:xfrm>
            <a:off x="3965209" y="3633324"/>
            <a:ext cx="5020184" cy="3127694"/>
            <a:chOff x="3965209" y="3633324"/>
            <a:chExt cx="5020184" cy="3127694"/>
          </a:xfrm>
        </p:grpSpPr>
        <p:grpSp>
          <p:nvGrpSpPr>
            <p:cNvPr id="61" name="Group 60"/>
            <p:cNvGrpSpPr/>
            <p:nvPr/>
          </p:nvGrpSpPr>
          <p:grpSpPr>
            <a:xfrm>
              <a:off x="6225540" y="3633324"/>
              <a:ext cx="2759853" cy="3127694"/>
              <a:chOff x="856819" y="1651404"/>
              <a:chExt cx="2430487" cy="2828416"/>
            </a:xfrm>
          </p:grpSpPr>
          <p:grpSp>
            <p:nvGrpSpPr>
              <p:cNvPr id="15" name="Group 14"/>
              <p:cNvGrpSpPr/>
              <p:nvPr/>
            </p:nvGrpSpPr>
            <p:grpSpPr>
              <a:xfrm>
                <a:off x="856819" y="1651404"/>
                <a:ext cx="2430487" cy="2828416"/>
                <a:chOff x="856819" y="1651404"/>
                <a:chExt cx="2430487" cy="2828416"/>
              </a:xfrm>
            </p:grpSpPr>
            <p:pic>
              <p:nvPicPr>
                <p:cNvPr id="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6819" y="1651404"/>
                  <a:ext cx="2430487" cy="2828416"/>
                </a:xfrm>
                <a:prstGeom prst="rect">
                  <a:avLst/>
                </a:prstGeom>
                <a:solidFill>
                  <a:schemeClr val="tx1"/>
                </a:solidFill>
                <a:ln>
                  <a:noFill/>
                </a:ln>
                <a:effectLst/>
                <a:extLst/>
              </p:spPr>
            </p:pic>
            <p:sp>
              <p:nvSpPr>
                <p:cNvPr id="10" name="Rectangle 9"/>
                <p:cNvSpPr/>
                <p:nvPr/>
              </p:nvSpPr>
              <p:spPr bwMode="auto">
                <a:xfrm>
                  <a:off x="1321595" y="1714500"/>
                  <a:ext cx="1953806" cy="23764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1157287" y="2490788"/>
                  <a:ext cx="147638" cy="15716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1164431" y="3105150"/>
                  <a:ext cx="147638" cy="15716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grpSp>
          <p:sp>
            <p:nvSpPr>
              <p:cNvPr id="30" name="5-Point Star 29"/>
              <p:cNvSpPr/>
              <p:nvPr/>
            </p:nvSpPr>
            <p:spPr bwMode="auto">
              <a:xfrm>
                <a:off x="1681161" y="3321347"/>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31" name="5-Point Star 30"/>
              <p:cNvSpPr/>
              <p:nvPr/>
            </p:nvSpPr>
            <p:spPr bwMode="auto">
              <a:xfrm>
                <a:off x="1866896" y="3381155"/>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32" name="5-Point Star 31"/>
              <p:cNvSpPr/>
              <p:nvPr/>
            </p:nvSpPr>
            <p:spPr bwMode="auto">
              <a:xfrm>
                <a:off x="2257423" y="3468283"/>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33" name="5-Point Star 32"/>
              <p:cNvSpPr/>
              <p:nvPr/>
            </p:nvSpPr>
            <p:spPr bwMode="auto">
              <a:xfrm>
                <a:off x="2700336" y="3554709"/>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34" name="5-Point Star 33"/>
              <p:cNvSpPr/>
              <p:nvPr/>
            </p:nvSpPr>
            <p:spPr bwMode="auto">
              <a:xfrm>
                <a:off x="1643057" y="3112057"/>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35" name="5-Point Star 34"/>
              <p:cNvSpPr/>
              <p:nvPr/>
            </p:nvSpPr>
            <p:spPr bwMode="auto">
              <a:xfrm>
                <a:off x="1590669" y="2519071"/>
                <a:ext cx="104775" cy="9665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36" name="5-Point Star 35"/>
              <p:cNvSpPr/>
              <p:nvPr/>
            </p:nvSpPr>
            <p:spPr bwMode="auto">
              <a:xfrm>
                <a:off x="1924043" y="2712551"/>
                <a:ext cx="95256" cy="77398"/>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37" name="5-Point Star 36"/>
              <p:cNvSpPr/>
              <p:nvPr/>
            </p:nvSpPr>
            <p:spPr bwMode="auto">
              <a:xfrm>
                <a:off x="1981561" y="2782791"/>
                <a:ext cx="95256" cy="77398"/>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cxnSp>
            <p:nvCxnSpPr>
              <p:cNvPr id="42" name="Straight Connector 41"/>
              <p:cNvCxnSpPr/>
              <p:nvPr/>
            </p:nvCxnSpPr>
            <p:spPr bwMode="auto">
              <a:xfrm>
                <a:off x="1590669" y="1829911"/>
                <a:ext cx="110502" cy="1571625"/>
              </a:xfrm>
              <a:prstGeom prst="line">
                <a:avLst/>
              </a:prstGeom>
              <a:solidFill>
                <a:schemeClr val="accent1"/>
              </a:solidFill>
              <a:ln w="9525" cap="flat" cmpd="sng" algn="ctr">
                <a:solidFill>
                  <a:schemeClr val="bg2">
                    <a:lumMod val="50000"/>
                  </a:schemeClr>
                </a:solidFill>
                <a:prstDash val="dash"/>
                <a:round/>
                <a:headEnd type="none" w="med" len="med"/>
                <a:tailEnd type="none" w="med" len="med"/>
              </a:ln>
              <a:effectLst/>
            </p:spPr>
          </p:cxnSp>
          <p:cxnSp>
            <p:nvCxnSpPr>
              <p:cNvPr id="43" name="Straight Connector 42"/>
              <p:cNvCxnSpPr/>
              <p:nvPr/>
            </p:nvCxnSpPr>
            <p:spPr bwMode="auto">
              <a:xfrm flipH="1" flipV="1">
                <a:off x="1701171" y="3401537"/>
                <a:ext cx="1361117" cy="249825"/>
              </a:xfrm>
              <a:prstGeom prst="line">
                <a:avLst/>
              </a:prstGeom>
              <a:solidFill>
                <a:schemeClr val="accent1"/>
              </a:solidFill>
              <a:ln w="9525" cap="flat" cmpd="sng" algn="ctr">
                <a:solidFill>
                  <a:schemeClr val="bg2">
                    <a:lumMod val="50000"/>
                  </a:schemeClr>
                </a:solidFill>
                <a:prstDash val="dash"/>
                <a:round/>
                <a:headEnd type="none" w="med" len="med"/>
                <a:tailEnd type="none" w="med" len="med"/>
              </a:ln>
              <a:effectLst/>
            </p:spPr>
          </p:cxnSp>
          <p:sp>
            <p:nvSpPr>
              <p:cNvPr id="50" name="TextBox 49"/>
              <p:cNvSpPr txBox="1"/>
              <p:nvPr/>
            </p:nvSpPr>
            <p:spPr>
              <a:xfrm>
                <a:off x="2257423" y="2616834"/>
                <a:ext cx="957227" cy="276999"/>
              </a:xfrm>
              <a:prstGeom prst="rect">
                <a:avLst/>
              </a:prstGeom>
              <a:noFill/>
              <a:ln>
                <a:noFill/>
              </a:ln>
            </p:spPr>
            <p:txBody>
              <a:bodyPr wrap="square" rtlCol="0">
                <a:spAutoFit/>
              </a:bodyPr>
              <a:lstStyle/>
              <a:p>
                <a:r>
                  <a:rPr lang="fr-CH" sz="1200" dirty="0" smtClean="0">
                    <a:solidFill>
                      <a:schemeClr val="tx1">
                        <a:lumMod val="75000"/>
                        <a:lumOff val="25000"/>
                      </a:schemeClr>
                    </a:solidFill>
                    <a:latin typeface="+mj-lt"/>
                  </a:rPr>
                  <a:t>Target=50%</a:t>
                </a:r>
                <a:endParaRPr lang="en-US" sz="1200" dirty="0" err="1" smtClean="0">
                  <a:solidFill>
                    <a:schemeClr val="tx1">
                      <a:lumMod val="75000"/>
                      <a:lumOff val="25000"/>
                    </a:schemeClr>
                  </a:solidFill>
                  <a:latin typeface="+mj-lt"/>
                </a:endParaRPr>
              </a:p>
            </p:txBody>
          </p:sp>
          <p:cxnSp>
            <p:nvCxnSpPr>
              <p:cNvPr id="51" name="Straight Arrow Connector 50"/>
              <p:cNvCxnSpPr/>
              <p:nvPr/>
            </p:nvCxnSpPr>
            <p:spPr bwMode="auto">
              <a:xfrm flipH="1">
                <a:off x="2129207" y="2772641"/>
                <a:ext cx="180603" cy="34616"/>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grpSp>
        <mc:AlternateContent xmlns:mc="http://schemas.openxmlformats.org/markup-compatibility/2006" xmlns:a14="http://schemas.microsoft.com/office/drawing/2010/main">
          <mc:Choice Requires="a14">
            <p:sp>
              <p:nvSpPr>
                <p:cNvPr id="85" name="TextBox 84"/>
                <p:cNvSpPr txBox="1"/>
                <p:nvPr/>
              </p:nvSpPr>
              <p:spPr>
                <a:xfrm>
                  <a:off x="4359285" y="4742552"/>
                  <a:ext cx="1797461" cy="646331"/>
                </a:xfrm>
                <a:prstGeom prst="rect">
                  <a:avLst/>
                </a:prstGeom>
                <a:noFill/>
                <a:ln>
                  <a:noFill/>
                </a:ln>
              </p:spPr>
              <p:txBody>
                <a:bodyPr wrap="square" rtlCol="0">
                  <a:spAutoFit/>
                </a:bodyPr>
                <a:lstStyle/>
                <a:p>
                  <a14:m>
                    <m:oMath xmlns:m="http://schemas.openxmlformats.org/officeDocument/2006/math">
                      <m:d>
                        <m:dPr>
                          <m:ctrlPr>
                            <a:rPr lang="fr-CH" b="0" i="1" smtClean="0">
                              <a:solidFill>
                                <a:srgbClr val="C00000"/>
                              </a:solidFill>
                              <a:latin typeface="Cambria Math"/>
                            </a:rPr>
                          </m:ctrlPr>
                        </m:dPr>
                        <m:e>
                          <m:r>
                            <a:rPr lang="fr-CH" b="0" i="1" smtClean="0">
                              <a:solidFill>
                                <a:srgbClr val="C00000"/>
                              </a:solidFill>
                              <a:latin typeface="Cambria Math"/>
                            </a:rPr>
                            <m:t>ℓ, </m:t>
                          </m:r>
                          <m:r>
                            <a:rPr lang="fr-CH" b="0" i="1" smtClean="0">
                              <a:solidFill>
                                <a:srgbClr val="C00000"/>
                              </a:solidFill>
                              <a:latin typeface="Cambria Math"/>
                            </a:rPr>
                            <m:t>𝑔</m:t>
                          </m:r>
                        </m:e>
                      </m:d>
                    </m:oMath>
                  </a14:m>
                  <a:r>
                    <a:rPr lang="fr-CH" dirty="0" smtClean="0">
                      <a:solidFill>
                        <a:srgbClr val="C00000"/>
                      </a:solidFill>
                      <a:latin typeface="+mj-lt"/>
                    </a:rPr>
                    <a:t> </a:t>
                  </a:r>
                  <a:r>
                    <a:rPr lang="fr-CH" dirty="0" err="1" smtClean="0">
                      <a:solidFill>
                        <a:srgbClr val="C00000"/>
                      </a:solidFill>
                      <a:latin typeface="+mj-lt"/>
                    </a:rPr>
                    <a:t>curve</a:t>
                  </a:r>
                  <a:r>
                    <a:rPr lang="fr-CH" dirty="0" smtClean="0">
                      <a:solidFill>
                        <a:srgbClr val="C00000"/>
                      </a:solidFill>
                      <a:latin typeface="+mj-lt"/>
                    </a:rPr>
                    <a:t> : </a:t>
                  </a:r>
                  <a:r>
                    <a:rPr lang="fr-CH" dirty="0" err="1" smtClean="0">
                      <a:solidFill>
                        <a:srgbClr val="C00000"/>
                      </a:solidFill>
                      <a:latin typeface="+mj-lt"/>
                    </a:rPr>
                    <a:t>Lower</a:t>
                  </a:r>
                  <a:r>
                    <a:rPr lang="fr-CH" dirty="0" smtClean="0">
                      <a:solidFill>
                        <a:srgbClr val="C00000"/>
                      </a:solidFill>
                      <a:latin typeface="+mj-lt"/>
                    </a:rPr>
                    <a:t> </a:t>
                  </a:r>
                  <a:r>
                    <a:rPr lang="fr-CH" dirty="0" err="1" smtClean="0">
                      <a:solidFill>
                        <a:srgbClr val="C00000"/>
                      </a:solidFill>
                      <a:latin typeface="+mj-lt"/>
                    </a:rPr>
                    <a:t>bound</a:t>
                  </a:r>
                  <a:endParaRPr lang="en-US" dirty="0" err="1" smtClean="0">
                    <a:solidFill>
                      <a:srgbClr val="C00000"/>
                    </a:solidFill>
                    <a:latin typeface="+mj-lt"/>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4359285" y="4742552"/>
                  <a:ext cx="1797461" cy="646331"/>
                </a:xfrm>
                <a:prstGeom prst="rect">
                  <a:avLst/>
                </a:prstGeom>
                <a:blipFill rotWithShape="1">
                  <a:blip r:embed="rId11"/>
                  <a:stretch>
                    <a:fillRect t="-4717" b="-14151"/>
                  </a:stretch>
                </a:blipFill>
                <a:ln>
                  <a:noFill/>
                </a:ln>
              </p:spPr>
              <p:txBody>
                <a:bodyPr/>
                <a:lstStyle/>
                <a:p>
                  <a:r>
                    <a:rPr lang="en-GB">
                      <a:noFill/>
                    </a:rPr>
                    <a:t> </a:t>
                  </a:r>
                </a:p>
              </p:txBody>
            </p:sp>
          </mc:Fallback>
        </mc:AlternateContent>
        <p:cxnSp>
          <p:nvCxnSpPr>
            <p:cNvPr id="87" name="Straight Arrow Connector 86"/>
            <p:cNvCxnSpPr/>
            <p:nvPr/>
          </p:nvCxnSpPr>
          <p:spPr bwMode="auto">
            <a:xfrm flipV="1">
              <a:off x="5882640" y="4489824"/>
              <a:ext cx="1227574" cy="437394"/>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92" name="TextBox 91"/>
                <p:cNvSpPr txBox="1"/>
                <p:nvPr/>
              </p:nvSpPr>
              <p:spPr>
                <a:xfrm>
                  <a:off x="3965209" y="5408250"/>
                  <a:ext cx="2118360" cy="646331"/>
                </a:xfrm>
                <a:prstGeom prst="rect">
                  <a:avLst/>
                </a:prstGeom>
                <a:noFill/>
                <a:ln>
                  <a:noFill/>
                </a:ln>
              </p:spPr>
              <p:txBody>
                <a:bodyPr wrap="square" rtlCol="0">
                  <a:spAutoFit/>
                </a:bodyPr>
                <a:lstStyle/>
                <a:p>
                  <a:r>
                    <a:rPr lang="fr-CH" dirty="0" smtClean="0">
                      <a:solidFill>
                        <a:srgbClr val="00B050"/>
                      </a:solidFill>
                      <a:latin typeface="+mj-lt"/>
                    </a:rPr>
                    <a:t>Optimal </a:t>
                  </a:r>
                  <a:r>
                    <a:rPr lang="fr-CH" dirty="0" err="1" smtClean="0">
                      <a:solidFill>
                        <a:srgbClr val="00B050"/>
                      </a:solidFill>
                      <a:latin typeface="+mj-lt"/>
                    </a:rPr>
                    <a:t>fixed</a:t>
                  </a:r>
                  <a:r>
                    <a:rPr lang="fr-CH" dirty="0" smtClean="0">
                      <a:solidFill>
                        <a:srgbClr val="00B050"/>
                      </a:solidFill>
                      <a:latin typeface="+mj-lt"/>
                    </a:rPr>
                    <a:t> offset</a:t>
                  </a:r>
                  <a:br>
                    <a:rPr lang="fr-CH" dirty="0" smtClean="0">
                      <a:solidFill>
                        <a:srgbClr val="00B050"/>
                      </a:solidFill>
                      <a:latin typeface="+mj-lt"/>
                    </a:rPr>
                  </a:br>
                  <a14:m>
                    <m:oMath xmlns:m="http://schemas.openxmlformats.org/officeDocument/2006/math">
                      <m:r>
                        <a:rPr lang="fr-CH" b="0" i="1" smtClean="0">
                          <a:solidFill>
                            <a:srgbClr val="00B050"/>
                          </a:solidFill>
                          <a:latin typeface="Cambria Math"/>
                        </a:rPr>
                        <m:t>𝑢</m:t>
                      </m:r>
                      <m:r>
                        <a:rPr lang="fr-CH" b="0" i="1" smtClean="0">
                          <a:solidFill>
                            <a:srgbClr val="00B050"/>
                          </a:solidFill>
                          <a:latin typeface="Cambria Math"/>
                        </a:rPr>
                        <m:t>=2%</m:t>
                      </m:r>
                    </m:oMath>
                  </a14:m>
                  <a:r>
                    <a:rPr lang="en-US" dirty="0" smtClean="0">
                      <a:solidFill>
                        <a:srgbClr val="00B050"/>
                      </a:solidFill>
                      <a:latin typeface="+mj-lt"/>
                    </a:rPr>
                    <a:t> AWP</a:t>
                  </a:r>
                  <a:endParaRPr lang="en-US" dirty="0" err="1" smtClean="0">
                    <a:solidFill>
                      <a:srgbClr val="00B050"/>
                    </a:solidFill>
                    <a:latin typeface="+mj-lt"/>
                  </a:endParaRPr>
                </a:p>
              </p:txBody>
            </p:sp>
          </mc:Choice>
          <mc:Fallback xmlns="">
            <p:sp>
              <p:nvSpPr>
                <p:cNvPr id="92" name="TextBox 91"/>
                <p:cNvSpPr txBox="1">
                  <a:spLocks noRot="1" noChangeAspect="1" noMove="1" noResize="1" noEditPoints="1" noAdjustHandles="1" noChangeArrowheads="1" noChangeShapeType="1" noTextEdit="1"/>
                </p:cNvSpPr>
                <p:nvPr/>
              </p:nvSpPr>
              <p:spPr>
                <a:xfrm>
                  <a:off x="3965209" y="5408250"/>
                  <a:ext cx="2118360" cy="646331"/>
                </a:xfrm>
                <a:prstGeom prst="rect">
                  <a:avLst/>
                </a:prstGeom>
                <a:blipFill rotWithShape="1">
                  <a:blip r:embed="rId12"/>
                  <a:stretch>
                    <a:fillRect l="-287" t="-4717" r="-287" b="-14151"/>
                  </a:stretch>
                </a:blipFill>
                <a:ln>
                  <a:noFill/>
                </a:ln>
              </p:spPr>
              <p:txBody>
                <a:bodyPr/>
                <a:lstStyle/>
                <a:p>
                  <a:r>
                    <a:rPr lang="en-GB">
                      <a:noFill/>
                    </a:rPr>
                    <a:t> </a:t>
                  </a:r>
                </a:p>
              </p:txBody>
            </p:sp>
          </mc:Fallback>
        </mc:AlternateContent>
        <p:cxnSp>
          <p:nvCxnSpPr>
            <p:cNvPr id="94" name="Straight Arrow Connector 93"/>
            <p:cNvCxnSpPr>
              <a:stCxn id="92" idx="3"/>
              <a:endCxn id="30" idx="2"/>
            </p:cNvCxnSpPr>
            <p:nvPr/>
          </p:nvCxnSpPr>
          <p:spPr bwMode="auto">
            <a:xfrm flipV="1">
              <a:off x="6083569" y="5586846"/>
              <a:ext cx="1100745" cy="144570"/>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grpSp>
      <p:sp>
        <p:nvSpPr>
          <p:cNvPr id="96" name="TextBox 95"/>
          <p:cNvSpPr txBox="1"/>
          <p:nvPr/>
        </p:nvSpPr>
        <p:spPr>
          <a:xfrm>
            <a:off x="7751461" y="4443376"/>
            <a:ext cx="1086945" cy="276999"/>
          </a:xfrm>
          <a:prstGeom prst="rect">
            <a:avLst/>
          </a:prstGeom>
          <a:noFill/>
          <a:ln>
            <a:noFill/>
          </a:ln>
        </p:spPr>
        <p:txBody>
          <a:bodyPr wrap="square" rtlCol="0">
            <a:spAutoFit/>
          </a:bodyPr>
          <a:lstStyle/>
          <a:p>
            <a:r>
              <a:rPr lang="fr-CH" sz="1200" dirty="0" smtClean="0">
                <a:solidFill>
                  <a:schemeClr val="tx1">
                    <a:lumMod val="75000"/>
                    <a:lumOff val="25000"/>
                  </a:schemeClr>
                </a:solidFill>
                <a:latin typeface="+mj-lt"/>
              </a:rPr>
              <a:t>Target=80%</a:t>
            </a:r>
            <a:endParaRPr lang="en-US" sz="1200" dirty="0" err="1" smtClean="0">
              <a:solidFill>
                <a:schemeClr val="tx1">
                  <a:lumMod val="75000"/>
                  <a:lumOff val="25000"/>
                </a:schemeClr>
              </a:solidFill>
              <a:latin typeface="+mj-lt"/>
            </a:endParaRPr>
          </a:p>
        </p:txBody>
      </p:sp>
      <p:cxnSp>
        <p:nvCxnSpPr>
          <p:cNvPr id="97" name="Straight Arrow Connector 96"/>
          <p:cNvCxnSpPr/>
          <p:nvPr/>
        </p:nvCxnSpPr>
        <p:spPr bwMode="auto">
          <a:xfrm flipH="1">
            <a:off x="7605467" y="4648419"/>
            <a:ext cx="269966" cy="158333"/>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sp>
        <p:nvSpPr>
          <p:cNvPr id="100" name="TextBox 99"/>
          <p:cNvSpPr txBox="1"/>
          <p:nvPr/>
        </p:nvSpPr>
        <p:spPr>
          <a:xfrm rot="21183439">
            <a:off x="1437933" y="3340143"/>
            <a:ext cx="5323256" cy="830997"/>
          </a:xfrm>
          <a:prstGeom prst="rect">
            <a:avLst/>
          </a:prstGeom>
          <a:solidFill>
            <a:schemeClr val="bg1"/>
          </a:solidFill>
          <a:ln>
            <a:solidFill>
              <a:schemeClr val="tx1"/>
            </a:solidFill>
          </a:ln>
        </p:spPr>
        <p:txBody>
          <a:bodyPr wrap="square" rtlCol="0">
            <a:spAutoFit/>
          </a:bodyPr>
          <a:lstStyle/>
          <a:p>
            <a:pPr algn="l"/>
            <a:r>
              <a:rPr lang="fr-CH" sz="2400" b="1" dirty="0" err="1" smtClean="0">
                <a:solidFill>
                  <a:srgbClr val="C00000"/>
                </a:solidFill>
                <a:latin typeface="+mj-lt"/>
              </a:rPr>
              <a:t>Problem</a:t>
            </a:r>
            <a:r>
              <a:rPr lang="fr-CH" sz="2400" b="1" dirty="0" smtClean="0">
                <a:solidFill>
                  <a:srgbClr val="C00000"/>
                </a:solidFill>
                <a:latin typeface="+mj-lt"/>
              </a:rPr>
              <a:t> </a:t>
            </a:r>
            <a:r>
              <a:rPr lang="fr-CH" sz="2400" b="1" dirty="0" err="1" smtClean="0">
                <a:solidFill>
                  <a:srgbClr val="C00000"/>
                </a:solidFill>
                <a:latin typeface="+mj-lt"/>
              </a:rPr>
              <a:t>solved</a:t>
            </a:r>
            <a:r>
              <a:rPr lang="fr-CH" sz="2400" b="1" dirty="0" smtClean="0">
                <a:solidFill>
                  <a:srgbClr val="C00000"/>
                </a:solidFill>
                <a:latin typeface="+mj-lt"/>
              </a:rPr>
              <a:t> for large </a:t>
            </a:r>
            <a:r>
              <a:rPr lang="fr-CH" sz="2400" b="1" dirty="0" err="1" smtClean="0">
                <a:solidFill>
                  <a:srgbClr val="C00000"/>
                </a:solidFill>
                <a:latin typeface="+mj-lt"/>
              </a:rPr>
              <a:t>capacity</a:t>
            </a:r>
            <a:endParaRPr lang="fr-CH" sz="2400" b="1" dirty="0" smtClean="0">
              <a:solidFill>
                <a:srgbClr val="C00000"/>
              </a:solidFill>
              <a:latin typeface="+mj-lt"/>
            </a:endParaRPr>
          </a:p>
          <a:p>
            <a:pPr marL="285750" indent="-285750" algn="l">
              <a:buFont typeface="Arial" pitchFamily="34" charset="0"/>
              <a:buChar char="•"/>
            </a:pPr>
            <a:r>
              <a:rPr lang="fr-CH" sz="2400" dirty="0" err="1" smtClean="0">
                <a:solidFill>
                  <a:srgbClr val="C00000"/>
                </a:solidFill>
                <a:latin typeface="+mj-lt"/>
              </a:rPr>
              <a:t>What</a:t>
            </a:r>
            <a:r>
              <a:rPr lang="fr-CH" sz="2400" dirty="0" smtClean="0">
                <a:solidFill>
                  <a:srgbClr val="C00000"/>
                </a:solidFill>
                <a:latin typeface="+mj-lt"/>
              </a:rPr>
              <a:t> about </a:t>
            </a:r>
            <a:r>
              <a:rPr lang="fr-CH" sz="2400" dirty="0" err="1" smtClean="0">
                <a:solidFill>
                  <a:srgbClr val="C00000"/>
                </a:solidFill>
                <a:latin typeface="+mj-lt"/>
              </a:rPr>
              <a:t>small</a:t>
            </a:r>
            <a:r>
              <a:rPr lang="fr-CH" sz="2400" dirty="0" smtClean="0">
                <a:solidFill>
                  <a:srgbClr val="C00000"/>
                </a:solidFill>
                <a:latin typeface="+mj-lt"/>
              </a:rPr>
              <a:t> / medium </a:t>
            </a:r>
            <a:r>
              <a:rPr lang="fr-CH" sz="2400" dirty="0" err="1" smtClean="0">
                <a:solidFill>
                  <a:srgbClr val="C00000"/>
                </a:solidFill>
                <a:latin typeface="+mj-lt"/>
              </a:rPr>
              <a:t>capacity</a:t>
            </a:r>
            <a:r>
              <a:rPr lang="fr-CH" sz="2400" dirty="0" smtClean="0">
                <a:solidFill>
                  <a:srgbClr val="C00000"/>
                </a:solidFill>
                <a:latin typeface="+mj-lt"/>
              </a:rPr>
              <a:t>?</a:t>
            </a:r>
            <a:endParaRPr lang="en-US" sz="2400" dirty="0" err="1" smtClean="0">
              <a:solidFill>
                <a:srgbClr val="C00000"/>
              </a:solidFill>
              <a:latin typeface="+mj-lt"/>
            </a:endParaRPr>
          </a:p>
        </p:txBody>
      </p:sp>
      <p:sp>
        <p:nvSpPr>
          <p:cNvPr id="106" name="TextBox 105"/>
          <p:cNvSpPr txBox="1"/>
          <p:nvPr/>
        </p:nvSpPr>
        <p:spPr>
          <a:xfrm>
            <a:off x="6972748" y="5961711"/>
            <a:ext cx="697607" cy="369332"/>
          </a:xfrm>
          <a:prstGeom prst="rect">
            <a:avLst/>
          </a:prstGeom>
          <a:noFill/>
          <a:ln>
            <a:noFill/>
          </a:ln>
        </p:spPr>
        <p:txBody>
          <a:bodyPr wrap="square" rtlCol="0">
            <a:spAutoFit/>
          </a:bodyPr>
          <a:lstStyle/>
          <a:p>
            <a:r>
              <a:rPr lang="fr-CH" dirty="0" smtClean="0">
                <a:solidFill>
                  <a:srgbClr val="0070C0"/>
                </a:solidFill>
                <a:latin typeface="+mj-lt"/>
              </a:rPr>
              <a:t>FO</a:t>
            </a:r>
            <a:endParaRPr lang="en-US" dirty="0" err="1" smtClean="0">
              <a:solidFill>
                <a:srgbClr val="0070C0"/>
              </a:solidFill>
              <a:latin typeface="+mj-lt"/>
            </a:endParaRPr>
          </a:p>
        </p:txBody>
      </p:sp>
      <p:cxnSp>
        <p:nvCxnSpPr>
          <p:cNvPr id="108" name="Straight Arrow Connector 107"/>
          <p:cNvCxnSpPr>
            <a:stCxn id="106" idx="0"/>
          </p:cNvCxnSpPr>
          <p:nvPr/>
        </p:nvCxnSpPr>
        <p:spPr bwMode="auto">
          <a:xfrm flipH="1" flipV="1">
            <a:off x="7221080" y="5599542"/>
            <a:ext cx="100472" cy="362169"/>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cxnSp>
        <p:nvCxnSpPr>
          <p:cNvPr id="110" name="Straight Arrow Connector 109"/>
          <p:cNvCxnSpPr>
            <a:stCxn id="106" idx="0"/>
          </p:cNvCxnSpPr>
          <p:nvPr/>
        </p:nvCxnSpPr>
        <p:spPr bwMode="auto">
          <a:xfrm flipV="1">
            <a:off x="7321552" y="5706770"/>
            <a:ext cx="494394" cy="254941"/>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cxnSp>
        <p:nvCxnSpPr>
          <p:cNvPr id="112" name="Straight Arrow Connector 111"/>
          <p:cNvCxnSpPr>
            <a:stCxn id="106" idx="0"/>
            <a:endCxn id="31" idx="2"/>
          </p:cNvCxnSpPr>
          <p:nvPr/>
        </p:nvCxnSpPr>
        <p:spPr bwMode="auto">
          <a:xfrm flipV="1">
            <a:off x="7321552" y="5652982"/>
            <a:ext cx="73667" cy="308729"/>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spTree>
    <p:extLst>
      <p:ext uri="{BB962C8B-B14F-4D97-AF65-F5344CB8AC3E}">
        <p14:creationId xmlns:p14="http://schemas.microsoft.com/office/powerpoint/2010/main" val="165509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1" y="241825"/>
            <a:ext cx="8785225" cy="908050"/>
          </a:xfrm>
        </p:spPr>
        <p:txBody>
          <a:bodyPr/>
          <a:lstStyle/>
          <a:p>
            <a:r>
              <a:rPr lang="fr-CH" dirty="0" err="1" smtClean="0"/>
              <a:t>Scheduling</a:t>
            </a:r>
            <a:r>
              <a:rPr lang="fr-CH" dirty="0" smtClean="0"/>
              <a:t> </a:t>
            </a:r>
            <a:r>
              <a:rPr lang="fr-CH" dirty="0" err="1" smtClean="0"/>
              <a:t>Policies</a:t>
            </a:r>
            <a:r>
              <a:rPr lang="fr-CH" dirty="0" smtClean="0"/>
              <a:t> for Small Storage</a:t>
            </a:r>
            <a:endParaRPr lang="fr-CH"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388" y="1127761"/>
                <a:ext cx="8339772" cy="5614352"/>
              </a:xfrm>
            </p:spPr>
            <p:txBody>
              <a:bodyPr/>
              <a:lstStyle/>
              <a:p>
                <a:r>
                  <a:rPr lang="fr-CH" dirty="0" smtClean="0"/>
                  <a:t>Dynamic offset </a:t>
                </a:r>
                <a:r>
                  <a:rPr lang="fr-CH" dirty="0" err="1" smtClean="0"/>
                  <a:t>policy</a:t>
                </a:r>
                <a:r>
                  <a:rPr lang="fr-CH" dirty="0" smtClean="0"/>
                  <a:t>: </a:t>
                </a:r>
              </a:p>
              <a:p>
                <a:pPr lvl="1"/>
                <a:r>
                  <a:rPr lang="fr-CH" dirty="0" err="1" smtClean="0"/>
                  <a:t>choose</a:t>
                </a:r>
                <a:r>
                  <a:rPr lang="fr-CH" dirty="0" smtClean="0"/>
                  <a:t> offset as a </a:t>
                </a:r>
                <a:r>
                  <a:rPr lang="fr-CH" dirty="0" err="1" smtClean="0"/>
                  <a:t>function</a:t>
                </a:r>
                <a:r>
                  <a:rPr lang="fr-CH" dirty="0" smtClean="0"/>
                  <a:t> of </a:t>
                </a:r>
                <a:r>
                  <a:rPr lang="fr-CH" dirty="0" err="1" smtClean="0"/>
                  <a:t>forecasted</a:t>
                </a:r>
                <a:r>
                  <a:rPr lang="fr-CH" dirty="0" smtClean="0"/>
                  <a:t> </a:t>
                </a:r>
                <a:r>
                  <a:rPr lang="fr-CH" dirty="0" err="1" smtClean="0"/>
                  <a:t>storage</a:t>
                </a:r>
                <a:r>
                  <a:rPr lang="fr-CH" dirty="0" smtClean="0"/>
                  <a:t> </a:t>
                </a:r>
                <a:r>
                  <a:rPr lang="fr-CH" dirty="0" err="1" smtClean="0"/>
                  <a:t>level</a:t>
                </a:r>
                <a:endParaRPr lang="fr-CH" dirty="0"/>
              </a:p>
              <a:p>
                <a:pPr lvl="1"/>
                <a:endParaRPr lang="fr-CH" dirty="0" smtClean="0"/>
              </a:p>
              <a:p>
                <a:r>
                  <a:rPr lang="fr-CH" dirty="0" err="1" smtClean="0"/>
                  <a:t>Stochastic</a:t>
                </a:r>
                <a:r>
                  <a:rPr lang="fr-CH" dirty="0" smtClean="0"/>
                  <a:t> optimal control (</a:t>
                </a:r>
                <a:r>
                  <a:rPr lang="fr-CH" dirty="0" err="1" smtClean="0"/>
                  <a:t>general</a:t>
                </a:r>
                <a:r>
                  <a:rPr lang="fr-CH" dirty="0" smtClean="0"/>
                  <a:t> </a:t>
                </a:r>
                <a:r>
                  <a:rPr lang="fr-CH" dirty="0" err="1" smtClean="0"/>
                  <a:t>idea</a:t>
                </a:r>
                <a:r>
                  <a:rPr lang="fr-CH" dirty="0" smtClean="0"/>
                  <a:t>)</a:t>
                </a:r>
              </a:p>
              <a:p>
                <a:pPr lvl="1"/>
                <a:r>
                  <a:rPr lang="fr-CH" dirty="0" err="1" smtClean="0"/>
                  <a:t>Compute</a:t>
                </a:r>
                <a:r>
                  <a:rPr lang="fr-CH" dirty="0" smtClean="0"/>
                  <a:t> a </a:t>
                </a:r>
                <a:r>
                  <a:rPr lang="fr-CH" dirty="0" smtClean="0">
                    <a:solidFill>
                      <a:srgbClr val="0070C0"/>
                    </a:solidFill>
                  </a:rPr>
                  <a:t>value  </a:t>
                </a:r>
                <a14:m>
                  <m:oMath xmlns:m="http://schemas.openxmlformats.org/officeDocument/2006/math">
                    <m:r>
                      <a:rPr lang="fr-CH" b="0" i="1" smtClean="0">
                        <a:solidFill>
                          <a:srgbClr val="0070C0"/>
                        </a:solidFill>
                        <a:latin typeface="Cambria Math"/>
                      </a:rPr>
                      <m:t>𝑉</m:t>
                    </m:r>
                    <m:d>
                      <m:dPr>
                        <m:ctrlPr>
                          <a:rPr lang="fr-CH" b="0" i="1" smtClean="0">
                            <a:solidFill>
                              <a:srgbClr val="0070C0"/>
                            </a:solidFill>
                            <a:latin typeface="Cambria Math"/>
                          </a:rPr>
                        </m:ctrlPr>
                      </m:dPr>
                      <m:e>
                        <m:r>
                          <a:rPr lang="fr-CH" b="0" i="1" smtClean="0">
                            <a:solidFill>
                              <a:srgbClr val="0070C0"/>
                            </a:solidFill>
                            <a:latin typeface="Cambria Math"/>
                          </a:rPr>
                          <m:t>𝐵</m:t>
                        </m:r>
                      </m:e>
                    </m:d>
                  </m:oMath>
                </a14:m>
                <a:r>
                  <a:rPr lang="fr-CH" b="0" dirty="0" smtClean="0">
                    <a:solidFill>
                      <a:srgbClr val="0070C0"/>
                    </a:solidFill>
                  </a:rPr>
                  <a:t> of</a:t>
                </a:r>
                <a:r>
                  <a:rPr lang="fr-CH" dirty="0">
                    <a:solidFill>
                      <a:srgbClr val="0070C0"/>
                    </a:solidFill>
                  </a:rPr>
                  <a:t> being at storage level B</a:t>
                </a:r>
                <a:endParaRPr lang="fr-CH" b="0" dirty="0" smtClean="0">
                  <a:solidFill>
                    <a:srgbClr val="0070C0"/>
                  </a:solidFill>
                </a:endParaRPr>
              </a:p>
              <a:p>
                <a:pPr marL="0" indent="0">
                  <a:lnSpc>
                    <a:spcPct val="150000"/>
                  </a:lnSpc>
                  <a:buNone/>
                </a:pPr>
                <a14:m>
                  <m:oMathPara xmlns:m="http://schemas.openxmlformats.org/officeDocument/2006/math">
                    <m:oMathParaPr>
                      <m:jc m:val="centerGroup"/>
                    </m:oMathParaPr>
                    <m:oMath xmlns:m="http://schemas.openxmlformats.org/officeDocument/2006/math">
                      <m:func>
                        <m:funcPr>
                          <m:ctrlPr>
                            <a:rPr lang="fr-CH" sz="2000" i="1">
                              <a:latin typeface="Cambria Math"/>
                            </a:rPr>
                          </m:ctrlPr>
                        </m:funcPr>
                        <m:fName>
                          <m:r>
                            <a:rPr lang="fr-CH" sz="2000" b="0" i="1" smtClean="0">
                              <a:latin typeface="Cambria Math"/>
                            </a:rPr>
                            <m:t>𝑢</m:t>
                          </m:r>
                          <m:r>
                            <a:rPr lang="fr-CH" sz="2000" b="0" i="1" smtClean="0">
                              <a:latin typeface="Cambria Math"/>
                            </a:rPr>
                            <m:t>=</m:t>
                          </m:r>
                          <m:limLow>
                            <m:limLowPr>
                              <m:ctrlPr>
                                <a:rPr lang="fr-CH" sz="2000" i="1">
                                  <a:latin typeface="Cambria Math"/>
                                </a:rPr>
                              </m:ctrlPr>
                            </m:limLowPr>
                            <m:e>
                              <m:r>
                                <m:rPr>
                                  <m:sty m:val="p"/>
                                </m:rPr>
                                <a:rPr lang="fr-CH" sz="2000" b="0" i="0" smtClean="0">
                                  <a:latin typeface="Cambria Math"/>
                                </a:rPr>
                                <m:t>arg</m:t>
                              </m:r>
                              <m:r>
                                <m:rPr>
                                  <m:sty m:val="p"/>
                                </m:rPr>
                                <a:rPr lang="fr-CH" sz="2000">
                                  <a:latin typeface="Cambria Math"/>
                                </a:rPr>
                                <m:t>inf</m:t>
                              </m:r>
                            </m:e>
                            <m:lim>
                              <m:r>
                                <a:rPr lang="fr-CH" sz="2000" i="1">
                                  <a:latin typeface="Cambria Math"/>
                                </a:rPr>
                                <m:t>𝑢</m:t>
                              </m:r>
                              <m:r>
                                <a:rPr lang="fr-CH" sz="2000">
                                  <a:latin typeface="Cambria Math"/>
                                </a:rPr>
                                <m:t> </m:t>
                              </m:r>
                              <m:r>
                                <a:rPr lang="fr-CH" sz="2000" i="1">
                                  <a:latin typeface="Cambria Math"/>
                                  <a:ea typeface="Cambria Math"/>
                                </a:rPr>
                                <m:t>∈</m:t>
                              </m:r>
                              <m:r>
                                <m:rPr>
                                  <m:sty m:val="p"/>
                                </m:rPr>
                                <a:rPr lang="fr-CH" sz="2000">
                                  <a:latin typeface="Cambria Math"/>
                                </a:rPr>
                                <m:t>offset</m:t>
                              </m:r>
                            </m:lim>
                          </m:limLow>
                        </m:fName>
                        <m:e>
                          <m:r>
                            <a:rPr lang="fr-CH" sz="2000" i="1">
                              <a:latin typeface="Cambria Math"/>
                              <a:ea typeface="Cambria Math"/>
                            </a:rPr>
                            <m:t>𝔼</m:t>
                          </m:r>
                          <m:r>
                            <a:rPr lang="fr-CH" sz="2000" i="1">
                              <a:latin typeface="Cambria Math"/>
                              <a:ea typeface="Cambria Math"/>
                            </a:rPr>
                            <m:t>[ </m:t>
                          </m:r>
                          <m:r>
                            <m:rPr>
                              <m:sty m:val="p"/>
                            </m:rPr>
                            <a:rPr lang="fr-CH" sz="2000">
                              <a:latin typeface="Cambria Math"/>
                            </a:rPr>
                            <m:t>cost</m:t>
                          </m:r>
                          <m:r>
                            <a:rPr lang="fr-CH" sz="2000" i="1">
                              <a:latin typeface="Cambria Math"/>
                            </a:rPr>
                            <m:t> </m:t>
                          </m:r>
                          <m:d>
                            <m:dPr>
                              <m:ctrlPr>
                                <a:rPr lang="fr-CH" sz="2000" i="1">
                                  <a:latin typeface="Cambria Math"/>
                                </a:rPr>
                              </m:ctrlPr>
                            </m:dPr>
                            <m:e>
                              <m:r>
                                <a:rPr lang="fr-CH" sz="2000" i="1">
                                  <a:latin typeface="Cambria Math"/>
                                </a:rPr>
                                <m:t>𝑢</m:t>
                              </m:r>
                            </m:e>
                          </m:d>
                          <m:r>
                            <a:rPr lang="fr-CH" sz="2000" i="1">
                              <a:latin typeface="Cambria Math"/>
                            </a:rPr>
                            <m:t>+</m:t>
                          </m:r>
                          <m:r>
                            <a:rPr lang="fr-CH" sz="2000" i="1">
                              <a:latin typeface="Cambria Math"/>
                            </a:rPr>
                            <m:t>𝑉</m:t>
                          </m:r>
                          <m:d>
                            <m:dPr>
                              <m:ctrlPr>
                                <a:rPr lang="fr-CH" sz="2000" i="1">
                                  <a:latin typeface="Cambria Math"/>
                                </a:rPr>
                              </m:ctrlPr>
                            </m:dPr>
                            <m:e>
                              <m:r>
                                <a:rPr lang="fr-CH" sz="2000" i="1">
                                  <a:latin typeface="Cambria Math"/>
                                </a:rPr>
                                <m:t>𝜙</m:t>
                              </m:r>
                              <m:d>
                                <m:dPr>
                                  <m:ctrlPr>
                                    <a:rPr lang="fr-CH" sz="2000" i="1">
                                      <a:latin typeface="Cambria Math"/>
                                    </a:rPr>
                                  </m:ctrlPr>
                                </m:dPr>
                                <m:e>
                                  <m:r>
                                    <a:rPr lang="fr-CH" sz="2000" i="1">
                                      <a:latin typeface="Cambria Math"/>
                                    </a:rPr>
                                    <m:t>𝑏</m:t>
                                  </m:r>
                                  <m:r>
                                    <a:rPr lang="fr-CH" sz="2000" i="1">
                                      <a:latin typeface="Cambria Math"/>
                                    </a:rPr>
                                    <m:t>,</m:t>
                                  </m:r>
                                  <m:r>
                                    <a:rPr lang="fr-CH" sz="2000" i="1">
                                      <a:latin typeface="Cambria Math"/>
                                    </a:rPr>
                                    <m:t>𝑢</m:t>
                                  </m:r>
                                </m:e>
                              </m:d>
                            </m:e>
                          </m:d>
                          <m:r>
                            <a:rPr lang="fr-CH" sz="2000" i="1">
                              <a:latin typeface="Cambria Math"/>
                            </a:rPr>
                            <m:t>]</m:t>
                          </m:r>
                        </m:e>
                      </m:func>
                    </m:oMath>
                  </m:oMathPara>
                </a14:m>
                <a:endParaRPr lang="fr-CH" dirty="0" smtClean="0"/>
              </a:p>
              <a:p>
                <a:endParaRPr lang="fr-CH" dirty="0" smtClean="0"/>
              </a:p>
              <a:p>
                <a:endParaRPr lang="fr-CH" dirty="0" smtClean="0"/>
              </a:p>
              <a:p>
                <a:r>
                  <a:rPr lang="fr-CH" dirty="0" smtClean="0"/>
                  <a:t>Computation of V: </a:t>
                </a:r>
                <a:r>
                  <a:rPr lang="fr-CH" dirty="0" err="1" smtClean="0"/>
                  <a:t>depends</a:t>
                </a:r>
                <a:r>
                  <a:rPr lang="fr-CH" dirty="0" smtClean="0"/>
                  <a:t> on </a:t>
                </a:r>
                <a:r>
                  <a:rPr lang="fr-CH" dirty="0" err="1" smtClean="0"/>
                  <a:t>problem</a:t>
                </a:r>
                <a:endParaRPr lang="fr-CH" dirty="0" smtClean="0"/>
              </a:p>
              <a:p>
                <a:pPr lvl="1"/>
                <a:r>
                  <a:rPr lang="fr-CH" dirty="0" err="1" smtClean="0"/>
                  <a:t>Here</a:t>
                </a:r>
                <a:r>
                  <a:rPr lang="fr-CH" dirty="0" smtClean="0"/>
                  <a:t>: solution of a </a:t>
                </a:r>
                <a:r>
                  <a:rPr lang="fr-CH" dirty="0" err="1" smtClean="0"/>
                  <a:t>fixed</a:t>
                </a:r>
                <a:r>
                  <a:rPr lang="fr-CH" dirty="0" smtClean="0"/>
                  <a:t> point </a:t>
                </a:r>
                <a:r>
                  <a:rPr lang="fr-CH" dirty="0" err="1" smtClean="0"/>
                  <a:t>equation</a:t>
                </a:r>
                <a:r>
                  <a:rPr lang="fr-CH" dirty="0" smtClean="0"/>
                  <a:t>:</a:t>
                </a:r>
              </a:p>
              <a:p>
                <a:pPr marL="457200" lvl="1" indent="0">
                  <a:buNone/>
                </a:pPr>
                <a14:m>
                  <m:oMathPara xmlns:m="http://schemas.openxmlformats.org/officeDocument/2006/math">
                    <m:oMathParaPr>
                      <m:jc m:val="centerGroup"/>
                    </m:oMathParaPr>
                    <m:oMath xmlns:m="http://schemas.openxmlformats.org/officeDocument/2006/math">
                      <m:r>
                        <a:rPr lang="fr-CH" b="0" i="1" smtClean="0">
                          <a:latin typeface="Cambria Math"/>
                        </a:rPr>
                        <m:t>𝑉</m:t>
                      </m:r>
                      <m:d>
                        <m:dPr>
                          <m:ctrlPr>
                            <a:rPr lang="fr-CH" b="0" i="1" smtClean="0">
                              <a:latin typeface="Cambria Math"/>
                            </a:rPr>
                          </m:ctrlPr>
                        </m:dPr>
                        <m:e>
                          <m:r>
                            <a:rPr lang="fr-CH" b="0" i="1" smtClean="0">
                              <a:latin typeface="Cambria Math"/>
                            </a:rPr>
                            <m:t>𝑏</m:t>
                          </m:r>
                        </m:e>
                      </m:d>
                      <m:r>
                        <a:rPr lang="fr-CH" b="0" i="1" smtClean="0">
                          <a:latin typeface="Cambria Math"/>
                        </a:rPr>
                        <m:t>=</m:t>
                      </m:r>
                      <m:func>
                        <m:funcPr>
                          <m:ctrlPr>
                            <a:rPr lang="fr-CH" b="0" i="1" smtClean="0">
                              <a:latin typeface="Cambria Math"/>
                            </a:rPr>
                          </m:ctrlPr>
                        </m:funcPr>
                        <m:fName>
                          <m:r>
                            <a:rPr lang="fr-CH" b="0" i="1" smtClean="0">
                              <a:latin typeface="Cambria Math"/>
                            </a:rPr>
                            <m:t>𝑔</m:t>
                          </m:r>
                          <m:r>
                            <a:rPr lang="fr-CH" b="0" i="1" smtClean="0">
                              <a:latin typeface="Cambria Math"/>
                            </a:rPr>
                            <m:t>+</m:t>
                          </m:r>
                          <m:limLow>
                            <m:limLowPr>
                              <m:ctrlPr>
                                <a:rPr lang="fr-CH" b="0" i="1" smtClean="0">
                                  <a:latin typeface="Cambria Math"/>
                                </a:rPr>
                              </m:ctrlPr>
                            </m:limLowPr>
                            <m:e>
                              <m:r>
                                <m:rPr>
                                  <m:sty m:val="p"/>
                                </m:rPr>
                                <a:rPr lang="fr-CH" b="0" i="0" smtClean="0">
                                  <a:latin typeface="Cambria Math"/>
                                </a:rPr>
                                <m:t>inf</m:t>
                              </m:r>
                            </m:e>
                            <m:lim>
                              <m:r>
                                <a:rPr lang="fr-CH" b="0" i="1" smtClean="0">
                                  <a:latin typeface="Cambria Math"/>
                                </a:rPr>
                                <m:t>𝑢</m:t>
                              </m:r>
                              <m:r>
                                <a:rPr lang="fr-CH" b="0" i="0" smtClean="0">
                                  <a:latin typeface="Cambria Math"/>
                                </a:rPr>
                                <m:t> </m:t>
                              </m:r>
                              <m:r>
                                <a:rPr lang="fr-CH" b="0" i="1" smtClean="0">
                                  <a:latin typeface="Cambria Math"/>
                                  <a:ea typeface="Cambria Math"/>
                                </a:rPr>
                                <m:t>∈</m:t>
                              </m:r>
                              <m:r>
                                <m:rPr>
                                  <m:sty m:val="p"/>
                                </m:rPr>
                                <a:rPr lang="fr-CH">
                                  <a:latin typeface="Cambria Math"/>
                                </a:rPr>
                                <m:t>offse</m:t>
                              </m:r>
                              <m:r>
                                <m:rPr>
                                  <m:sty m:val="p"/>
                                </m:rPr>
                                <a:rPr lang="fr-CH" b="0" i="0" smtClean="0">
                                  <a:latin typeface="Cambria Math"/>
                                </a:rPr>
                                <m:t>t</m:t>
                              </m:r>
                            </m:lim>
                          </m:limLow>
                        </m:fName>
                        <m:e>
                          <m:r>
                            <a:rPr lang="fr-CH" b="0" i="1" smtClean="0">
                              <a:latin typeface="Cambria Math"/>
                              <a:ea typeface="Cambria Math"/>
                            </a:rPr>
                            <m:t>𝔼</m:t>
                          </m:r>
                          <m:r>
                            <a:rPr lang="fr-CH" b="0" i="1" smtClean="0">
                              <a:latin typeface="Cambria Math"/>
                              <a:ea typeface="Cambria Math"/>
                            </a:rPr>
                            <m:t>[ </m:t>
                          </m:r>
                          <m:r>
                            <m:rPr>
                              <m:sty m:val="p"/>
                            </m:rPr>
                            <a:rPr lang="fr-CH" b="0" i="0" smtClean="0">
                              <a:latin typeface="Cambria Math"/>
                            </a:rPr>
                            <m:t>cost</m:t>
                          </m:r>
                          <m:r>
                            <a:rPr lang="fr-CH" b="0" i="1" smtClean="0">
                              <a:latin typeface="Cambria Math"/>
                            </a:rPr>
                            <m:t> </m:t>
                          </m:r>
                          <m:d>
                            <m:dPr>
                              <m:ctrlPr>
                                <a:rPr lang="fr-CH" b="0" i="1" smtClean="0">
                                  <a:latin typeface="Cambria Math"/>
                                </a:rPr>
                              </m:ctrlPr>
                            </m:dPr>
                            <m:e>
                              <m:r>
                                <a:rPr lang="fr-CH" b="0" i="1" smtClean="0">
                                  <a:latin typeface="Cambria Math"/>
                                </a:rPr>
                                <m:t>𝑢</m:t>
                              </m:r>
                            </m:e>
                          </m:d>
                          <m:r>
                            <a:rPr lang="fr-CH" b="0" i="1" smtClean="0">
                              <a:latin typeface="Cambria Math"/>
                            </a:rPr>
                            <m:t>+</m:t>
                          </m:r>
                          <m:r>
                            <a:rPr lang="fr-CH" b="0" i="1" smtClean="0">
                              <a:latin typeface="Cambria Math"/>
                            </a:rPr>
                            <m:t>𝑉</m:t>
                          </m:r>
                          <m:d>
                            <m:dPr>
                              <m:ctrlPr>
                                <a:rPr lang="fr-CH" b="0" i="1" smtClean="0">
                                  <a:latin typeface="Cambria Math"/>
                                </a:rPr>
                              </m:ctrlPr>
                            </m:dPr>
                            <m:e>
                              <m:r>
                                <a:rPr lang="fr-CH" b="0" i="1" smtClean="0">
                                  <a:latin typeface="Cambria Math"/>
                                </a:rPr>
                                <m:t>𝜙</m:t>
                              </m:r>
                              <m:d>
                                <m:dPr>
                                  <m:ctrlPr>
                                    <a:rPr lang="fr-CH" b="0" i="1" smtClean="0">
                                      <a:latin typeface="Cambria Math"/>
                                    </a:rPr>
                                  </m:ctrlPr>
                                </m:dPr>
                                <m:e>
                                  <m:r>
                                    <a:rPr lang="fr-CH" b="0" i="1" smtClean="0">
                                      <a:latin typeface="Cambria Math"/>
                                    </a:rPr>
                                    <m:t>𝑏</m:t>
                                  </m:r>
                                  <m:r>
                                    <a:rPr lang="fr-CH" b="0" i="1" smtClean="0">
                                      <a:latin typeface="Cambria Math"/>
                                    </a:rPr>
                                    <m:t>,</m:t>
                                  </m:r>
                                  <m:r>
                                    <a:rPr lang="fr-CH" b="0" i="1" smtClean="0">
                                      <a:latin typeface="Cambria Math"/>
                                    </a:rPr>
                                    <m:t>𝑢</m:t>
                                  </m:r>
                                </m:e>
                              </m:d>
                            </m:e>
                          </m:d>
                          <m:r>
                            <a:rPr lang="fr-CH" b="0" i="1" smtClean="0">
                              <a:latin typeface="Cambria Math"/>
                            </a:rPr>
                            <m:t>]</m:t>
                          </m:r>
                        </m:e>
                      </m:func>
                    </m:oMath>
                  </m:oMathPara>
                </a14:m>
                <a:endParaRPr lang="fr-CH" b="0" dirty="0" smtClean="0"/>
              </a:p>
              <a:p>
                <a:pPr lvl="1"/>
                <a:r>
                  <a:rPr lang="fr-CH" dirty="0" err="1" smtClean="0"/>
                  <a:t>Approximate</a:t>
                </a:r>
                <a:r>
                  <a:rPr lang="fr-CH" dirty="0" smtClean="0"/>
                  <a:t> </a:t>
                </a:r>
                <a:r>
                  <a:rPr lang="fr-CH" dirty="0" err="1" smtClean="0"/>
                  <a:t>dynamic</a:t>
                </a:r>
                <a:r>
                  <a:rPr lang="fr-CH" dirty="0" smtClean="0"/>
                  <a:t> </a:t>
                </a:r>
                <a:r>
                  <a:rPr lang="fr-CH" dirty="0" err="1" smtClean="0"/>
                  <a:t>programming</a:t>
                </a:r>
                <a:r>
                  <a:rPr lang="fr-CH" dirty="0" smtClean="0"/>
                  <a:t> if state </a:t>
                </a:r>
                <a:r>
                  <a:rPr lang="fr-CH" dirty="0" err="1" smtClean="0"/>
                  <a:t>space</a:t>
                </a:r>
                <a:r>
                  <a:rPr lang="fr-CH" dirty="0" smtClean="0"/>
                  <a:t> </a:t>
                </a:r>
                <a:r>
                  <a:rPr lang="fr-CH" dirty="0" err="1" smtClean="0"/>
                  <a:t>is</a:t>
                </a:r>
                <a:r>
                  <a:rPr lang="fr-CH" dirty="0" smtClean="0"/>
                  <a:t> </a:t>
                </a:r>
                <a:r>
                  <a:rPr lang="fr-CH" dirty="0" err="1" smtClean="0"/>
                  <a:t>too</a:t>
                </a:r>
                <a:r>
                  <a:rPr lang="fr-CH" dirty="0" smtClean="0"/>
                  <a:t> large</a:t>
                </a:r>
              </a:p>
              <a:p>
                <a:pPr lvl="1"/>
                <a:r>
                  <a:rPr lang="fr-CH" dirty="0" smtClean="0"/>
                  <a:t>Can </a:t>
                </a:r>
                <a:r>
                  <a:rPr lang="fr-CH" dirty="0" err="1" smtClean="0"/>
                  <a:t>be</a:t>
                </a:r>
                <a:r>
                  <a:rPr lang="fr-CH" dirty="0" smtClean="0"/>
                  <a:t> </a:t>
                </a:r>
                <a:r>
                  <a:rPr lang="fr-CH" dirty="0" err="1" smtClean="0"/>
                  <a:t>extended</a:t>
                </a:r>
                <a:r>
                  <a:rPr lang="fr-CH" dirty="0" smtClean="0"/>
                  <a:t> to more </a:t>
                </a:r>
                <a:r>
                  <a:rPr lang="fr-CH" dirty="0" err="1" smtClean="0"/>
                  <a:t>complicated</a:t>
                </a:r>
                <a:r>
                  <a:rPr lang="fr-CH" dirty="0" smtClean="0"/>
                  <a:t> state V(</a:t>
                </a:r>
                <a:r>
                  <a:rPr lang="fr-CH" dirty="0" err="1" smtClean="0"/>
                  <a:t>t,B,B</a:t>
                </a:r>
                <a:r>
                  <a:rPr lang="fr-CH" smtClean="0"/>
                  <a:t>’,…)</a:t>
                </a:r>
                <a:endParaRPr lang="fr-CH"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388" y="1127761"/>
                <a:ext cx="8339772" cy="5614352"/>
              </a:xfrm>
              <a:blipFill rotWithShape="1">
                <a:blip r:embed="rId2"/>
                <a:stretch>
                  <a:fillRect t="-869" b="-543"/>
                </a:stretch>
              </a:blipFill>
            </p:spPr>
            <p:txBody>
              <a:bodyPr/>
              <a:lstStyle/>
              <a:p>
                <a:r>
                  <a:rPr lang="en-US">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12</a:t>
            </a:fld>
            <a:endParaRPr lang="en-US" dirty="0"/>
          </a:p>
        </p:txBody>
      </p:sp>
      <p:cxnSp>
        <p:nvCxnSpPr>
          <p:cNvPr id="16" name="Straight Arrow Connector 15"/>
          <p:cNvCxnSpPr/>
          <p:nvPr/>
        </p:nvCxnSpPr>
        <p:spPr bwMode="auto">
          <a:xfrm flipH="1" flipV="1">
            <a:off x="4069080" y="3637868"/>
            <a:ext cx="76200" cy="461288"/>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sp>
        <p:nvSpPr>
          <p:cNvPr id="34" name="TextBox 33"/>
          <p:cNvSpPr txBox="1"/>
          <p:nvPr/>
        </p:nvSpPr>
        <p:spPr>
          <a:xfrm>
            <a:off x="3268980" y="4099156"/>
            <a:ext cx="2346960" cy="584775"/>
          </a:xfrm>
          <a:prstGeom prst="rect">
            <a:avLst/>
          </a:prstGeom>
          <a:noFill/>
          <a:ln>
            <a:noFill/>
          </a:ln>
        </p:spPr>
        <p:txBody>
          <a:bodyPr wrap="square" rtlCol="0">
            <a:spAutoFit/>
          </a:bodyPr>
          <a:lstStyle/>
          <a:p>
            <a:r>
              <a:rPr lang="fr-CH" sz="1600" dirty="0" smtClean="0">
                <a:solidFill>
                  <a:schemeClr val="tx1">
                    <a:lumMod val="75000"/>
                    <a:lumOff val="25000"/>
                  </a:schemeClr>
                </a:solidFill>
                <a:latin typeface="+mj-lt"/>
              </a:rPr>
              <a:t>Instant </a:t>
            </a:r>
            <a:r>
              <a:rPr lang="fr-CH" sz="1600" dirty="0" err="1" smtClean="0">
                <a:solidFill>
                  <a:schemeClr val="tx1">
                    <a:lumMod val="75000"/>
                    <a:lumOff val="25000"/>
                  </a:schemeClr>
                </a:solidFill>
                <a:latin typeface="+mj-lt"/>
              </a:rPr>
              <a:t>cost</a:t>
            </a:r>
            <a:r>
              <a:rPr lang="fr-CH" sz="1600" dirty="0" smtClean="0">
                <a:solidFill>
                  <a:schemeClr val="tx1">
                    <a:lumMod val="75000"/>
                    <a:lumOff val="25000"/>
                  </a:schemeClr>
                </a:solidFill>
                <a:latin typeface="+mj-lt"/>
              </a:rPr>
              <a:t> (</a:t>
            </a:r>
            <a:r>
              <a:rPr lang="fr-CH" sz="1600" dirty="0" err="1" smtClean="0">
                <a:solidFill>
                  <a:schemeClr val="tx1">
                    <a:lumMod val="75000"/>
                    <a:lumOff val="25000"/>
                  </a:schemeClr>
                </a:solidFill>
                <a:latin typeface="+mj-lt"/>
              </a:rPr>
              <a:t>losses</a:t>
            </a:r>
            <a:r>
              <a:rPr lang="fr-CH" sz="1600" dirty="0" smtClean="0">
                <a:solidFill>
                  <a:schemeClr val="tx1">
                    <a:lumMod val="75000"/>
                    <a:lumOff val="25000"/>
                  </a:schemeClr>
                </a:solidFill>
                <a:latin typeface="+mj-lt"/>
              </a:rPr>
              <a:t> or </a:t>
            </a:r>
            <a:r>
              <a:rPr lang="fr-CH" sz="1600" dirty="0" err="1" smtClean="0">
                <a:solidFill>
                  <a:schemeClr val="tx1">
                    <a:lumMod val="75000"/>
                    <a:lumOff val="25000"/>
                  </a:schemeClr>
                </a:solidFill>
                <a:latin typeface="+mj-lt"/>
              </a:rPr>
              <a:t>fast-ramping</a:t>
            </a:r>
            <a:r>
              <a:rPr lang="fr-CH" sz="1600" dirty="0" smtClean="0">
                <a:solidFill>
                  <a:schemeClr val="tx1">
                    <a:lumMod val="75000"/>
                    <a:lumOff val="25000"/>
                  </a:schemeClr>
                </a:solidFill>
                <a:latin typeface="+mj-lt"/>
              </a:rPr>
              <a:t> </a:t>
            </a:r>
            <a:r>
              <a:rPr lang="fr-CH" sz="1600" dirty="0" err="1" smtClean="0">
                <a:solidFill>
                  <a:schemeClr val="tx1">
                    <a:lumMod val="75000"/>
                    <a:lumOff val="25000"/>
                  </a:schemeClr>
                </a:solidFill>
                <a:latin typeface="+mj-lt"/>
              </a:rPr>
              <a:t>energy</a:t>
            </a:r>
            <a:r>
              <a:rPr lang="fr-CH" sz="1600" dirty="0" smtClean="0">
                <a:solidFill>
                  <a:schemeClr val="tx1">
                    <a:lumMod val="75000"/>
                    <a:lumOff val="25000"/>
                  </a:schemeClr>
                </a:solidFill>
                <a:latin typeface="+mj-lt"/>
              </a:rPr>
              <a:t>)</a:t>
            </a:r>
            <a:endParaRPr lang="en-US" sz="1600" dirty="0" err="1" smtClean="0">
              <a:solidFill>
                <a:schemeClr val="tx1">
                  <a:lumMod val="75000"/>
                  <a:lumOff val="25000"/>
                </a:schemeClr>
              </a:solidFill>
              <a:latin typeface="+mj-lt"/>
            </a:endParaRPr>
          </a:p>
        </p:txBody>
      </p:sp>
      <p:sp>
        <p:nvSpPr>
          <p:cNvPr id="40" name="TextBox 39"/>
          <p:cNvSpPr txBox="1"/>
          <p:nvPr/>
        </p:nvSpPr>
        <p:spPr>
          <a:xfrm>
            <a:off x="5905500" y="4117924"/>
            <a:ext cx="1844040" cy="584775"/>
          </a:xfrm>
          <a:prstGeom prst="rect">
            <a:avLst/>
          </a:prstGeom>
          <a:noFill/>
          <a:ln>
            <a:noFill/>
          </a:ln>
        </p:spPr>
        <p:txBody>
          <a:bodyPr wrap="square" rtlCol="0">
            <a:spAutoFit/>
          </a:bodyPr>
          <a:lstStyle/>
          <a:p>
            <a:r>
              <a:rPr lang="fr-CH" sz="1600" dirty="0" smtClean="0">
                <a:solidFill>
                  <a:schemeClr val="tx1">
                    <a:lumMod val="75000"/>
                    <a:lumOff val="25000"/>
                  </a:schemeClr>
                </a:solidFill>
                <a:latin typeface="+mj-lt"/>
              </a:rPr>
              <a:t>Storage </a:t>
            </a:r>
            <a:r>
              <a:rPr lang="fr-CH" sz="1600" dirty="0" err="1" smtClean="0">
                <a:solidFill>
                  <a:schemeClr val="tx1">
                    <a:lumMod val="75000"/>
                    <a:lumOff val="25000"/>
                  </a:schemeClr>
                </a:solidFill>
                <a:latin typeface="+mj-lt"/>
              </a:rPr>
              <a:t>level</a:t>
            </a:r>
            <a:r>
              <a:rPr lang="fr-CH" sz="1600" dirty="0" smtClean="0">
                <a:solidFill>
                  <a:schemeClr val="tx1">
                    <a:lumMod val="75000"/>
                    <a:lumOff val="25000"/>
                  </a:schemeClr>
                </a:solidFill>
                <a:latin typeface="+mj-lt"/>
              </a:rPr>
              <a:t> </a:t>
            </a:r>
            <a:r>
              <a:rPr lang="fr-CH" sz="1600" dirty="0" err="1" smtClean="0">
                <a:solidFill>
                  <a:schemeClr val="tx1">
                    <a:lumMod val="75000"/>
                    <a:lumOff val="25000"/>
                  </a:schemeClr>
                </a:solidFill>
                <a:latin typeface="+mj-lt"/>
              </a:rPr>
              <a:t>at</a:t>
            </a:r>
            <a:r>
              <a:rPr lang="fr-CH" sz="1600" dirty="0" smtClean="0">
                <a:solidFill>
                  <a:schemeClr val="tx1">
                    <a:lumMod val="75000"/>
                    <a:lumOff val="25000"/>
                  </a:schemeClr>
                </a:solidFill>
                <a:latin typeface="+mj-lt"/>
              </a:rPr>
              <a:t> </a:t>
            </a:r>
            <a:r>
              <a:rPr lang="fr-CH" sz="1600" dirty="0" err="1" smtClean="0">
                <a:solidFill>
                  <a:schemeClr val="tx1">
                    <a:lumMod val="75000"/>
                    <a:lumOff val="25000"/>
                  </a:schemeClr>
                </a:solidFill>
                <a:latin typeface="+mj-lt"/>
              </a:rPr>
              <a:t>next</a:t>
            </a:r>
            <a:r>
              <a:rPr lang="fr-CH" sz="1600" dirty="0" smtClean="0">
                <a:solidFill>
                  <a:schemeClr val="tx1">
                    <a:lumMod val="75000"/>
                    <a:lumOff val="25000"/>
                  </a:schemeClr>
                </a:solidFill>
                <a:latin typeface="+mj-lt"/>
              </a:rPr>
              <a:t> time-slot</a:t>
            </a:r>
            <a:endParaRPr lang="en-US" sz="1600" dirty="0" err="1" smtClean="0">
              <a:solidFill>
                <a:schemeClr val="tx1">
                  <a:lumMod val="75000"/>
                  <a:lumOff val="25000"/>
                </a:schemeClr>
              </a:solidFill>
              <a:latin typeface="+mj-lt"/>
            </a:endParaRPr>
          </a:p>
        </p:txBody>
      </p:sp>
      <p:sp>
        <p:nvSpPr>
          <p:cNvPr id="41" name="TextBox 40"/>
          <p:cNvSpPr txBox="1"/>
          <p:nvPr/>
        </p:nvSpPr>
        <p:spPr>
          <a:xfrm>
            <a:off x="1325880" y="4024438"/>
            <a:ext cx="1844040" cy="584775"/>
          </a:xfrm>
          <a:prstGeom prst="rect">
            <a:avLst/>
          </a:prstGeom>
          <a:noFill/>
          <a:ln>
            <a:noFill/>
          </a:ln>
        </p:spPr>
        <p:txBody>
          <a:bodyPr wrap="square" rtlCol="0">
            <a:spAutoFit/>
          </a:bodyPr>
          <a:lstStyle/>
          <a:p>
            <a:r>
              <a:rPr lang="fr-CH" sz="1600" dirty="0" smtClean="0">
                <a:solidFill>
                  <a:schemeClr val="tx1">
                    <a:lumMod val="75000"/>
                    <a:lumOff val="25000"/>
                  </a:schemeClr>
                </a:solidFill>
                <a:latin typeface="+mj-lt"/>
              </a:rPr>
              <a:t>Expectation on possible </a:t>
            </a:r>
            <a:r>
              <a:rPr lang="fr-CH" sz="1600" dirty="0" err="1" smtClean="0">
                <a:solidFill>
                  <a:schemeClr val="tx1">
                    <a:lumMod val="75000"/>
                    <a:lumOff val="25000"/>
                  </a:schemeClr>
                </a:solidFill>
                <a:latin typeface="+mj-lt"/>
              </a:rPr>
              <a:t>errors</a:t>
            </a:r>
            <a:endParaRPr lang="fr-CH" sz="1600" dirty="0" smtClean="0">
              <a:solidFill>
                <a:schemeClr val="tx1">
                  <a:lumMod val="75000"/>
                  <a:lumOff val="25000"/>
                </a:schemeClr>
              </a:solidFill>
              <a:latin typeface="+mj-lt"/>
            </a:endParaRPr>
          </a:p>
        </p:txBody>
      </p:sp>
      <p:cxnSp>
        <p:nvCxnSpPr>
          <p:cNvPr id="44" name="Straight Arrow Connector 43"/>
          <p:cNvCxnSpPr/>
          <p:nvPr/>
        </p:nvCxnSpPr>
        <p:spPr bwMode="auto">
          <a:xfrm flipH="1" flipV="1">
            <a:off x="5486400" y="3614718"/>
            <a:ext cx="731520" cy="484438"/>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cxnSp>
        <p:nvCxnSpPr>
          <p:cNvPr id="46" name="Straight Arrow Connector 45"/>
          <p:cNvCxnSpPr/>
          <p:nvPr/>
        </p:nvCxnSpPr>
        <p:spPr bwMode="auto">
          <a:xfrm flipV="1">
            <a:off x="2926080" y="3610221"/>
            <a:ext cx="746760" cy="488936"/>
          </a:xfrm>
          <a:prstGeom prst="straightConnector1">
            <a:avLst/>
          </a:prstGeom>
          <a:solidFill>
            <a:schemeClr val="accent1"/>
          </a:solidFill>
          <a:ln w="9525" cap="flat" cmpd="sng" algn="ctr">
            <a:solidFill>
              <a:schemeClr val="bg2">
                <a:lumMod val="50000"/>
              </a:schemeClr>
            </a:solidFill>
            <a:prstDash val="solid"/>
            <a:round/>
            <a:headEnd type="none" w="med" len="med"/>
            <a:tailEnd type="arrow"/>
          </a:ln>
          <a:effectLst/>
        </p:spPr>
      </p:cxnSp>
    </p:spTree>
    <p:extLst>
      <p:ext uri="{BB962C8B-B14F-4D97-AF65-F5344CB8AC3E}">
        <p14:creationId xmlns:p14="http://schemas.microsoft.com/office/powerpoint/2010/main" val="2625013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950" y="0"/>
            <a:ext cx="8785225" cy="1238250"/>
          </a:xfrm>
        </p:spPr>
        <p:txBody>
          <a:bodyPr/>
          <a:lstStyle/>
          <a:p>
            <a:r>
              <a:rPr lang="fr-CH" sz="3600" dirty="0" err="1" smtClean="0"/>
              <a:t>Dynamic</a:t>
            </a:r>
            <a:r>
              <a:rPr lang="fr-CH" sz="3600" dirty="0" smtClean="0"/>
              <a:t> Offset </a:t>
            </a:r>
            <a:r>
              <a:rPr lang="fr-CH" sz="3600" dirty="0" err="1" smtClean="0"/>
              <a:t>outperforms</a:t>
            </a:r>
            <a:r>
              <a:rPr lang="fr-CH" sz="3600" dirty="0" smtClean="0"/>
              <a:t> </a:t>
            </a:r>
            <a:r>
              <a:rPr lang="fr-CH" sz="3600" dirty="0" err="1" smtClean="0"/>
              <a:t>other</a:t>
            </a:r>
            <a:r>
              <a:rPr lang="fr-CH" sz="3600" dirty="0" smtClean="0"/>
              <a:t> </a:t>
            </a:r>
            <a:r>
              <a:rPr lang="fr-CH" sz="3600" dirty="0" err="1" smtClean="0"/>
              <a:t>heuristics</a:t>
            </a:r>
            <a:endParaRPr lang="en-US" sz="3600" dirty="0"/>
          </a:p>
        </p:txBody>
      </p:sp>
      <p:sp>
        <p:nvSpPr>
          <p:cNvPr id="6" name="Content Placeholder 5"/>
          <p:cNvSpPr>
            <a:spLocks noGrp="1"/>
          </p:cNvSpPr>
          <p:nvPr>
            <p:ph sz="half" idx="1"/>
          </p:nvPr>
        </p:nvSpPr>
        <p:spPr/>
        <p:txBody>
          <a:bodyPr/>
          <a:lstStyle/>
          <a:p>
            <a:r>
              <a:rPr lang="fr-CH" dirty="0" smtClean="0"/>
              <a:t>Large </a:t>
            </a:r>
            <a:r>
              <a:rPr lang="fr-CH" dirty="0" err="1" smtClean="0"/>
              <a:t>storage</a:t>
            </a:r>
            <a:r>
              <a:rPr lang="fr-CH" dirty="0" smtClean="0"/>
              <a:t> </a:t>
            </a:r>
            <a:r>
              <a:rPr lang="fr-CH" dirty="0" err="1" smtClean="0"/>
              <a:t>capacity</a:t>
            </a:r>
            <a:r>
              <a:rPr lang="fr-CH" dirty="0" smtClean="0"/>
              <a:t>  </a:t>
            </a:r>
            <a:r>
              <a:rPr lang="fr-CH" sz="1800" dirty="0" smtClean="0"/>
              <a:t>(=20h of </a:t>
            </a:r>
            <a:r>
              <a:rPr lang="fr-CH" sz="1800" dirty="0" err="1" smtClean="0"/>
              <a:t>average</a:t>
            </a:r>
            <a:r>
              <a:rPr lang="fr-CH" sz="1800" dirty="0" smtClean="0"/>
              <a:t> production of </a:t>
            </a:r>
            <a:r>
              <a:rPr lang="fr-CH" sz="1800" dirty="0" err="1" smtClean="0"/>
              <a:t>wind</a:t>
            </a:r>
            <a:r>
              <a:rPr lang="fr-CH" sz="1800" dirty="0" smtClean="0"/>
              <a:t> </a:t>
            </a:r>
            <a:r>
              <a:rPr lang="fr-CH" sz="1800" dirty="0" err="1" smtClean="0"/>
              <a:t>energy</a:t>
            </a:r>
            <a:r>
              <a:rPr lang="fr-CH" sz="1800" dirty="0" smtClean="0"/>
              <a:t>)</a:t>
            </a:r>
          </a:p>
          <a:p>
            <a:pPr lvl="1"/>
            <a:r>
              <a:rPr lang="fr-CH" sz="1400" dirty="0" smtClean="0"/>
              <a:t>Power </a:t>
            </a:r>
            <a:r>
              <a:rPr lang="fr-CH" sz="1400" dirty="0"/>
              <a:t>= 30% of </a:t>
            </a:r>
            <a:r>
              <a:rPr lang="fr-CH" sz="1400" dirty="0" err="1"/>
              <a:t>average</a:t>
            </a:r>
            <a:r>
              <a:rPr lang="fr-CH" sz="1400" dirty="0"/>
              <a:t> </a:t>
            </a:r>
            <a:r>
              <a:rPr lang="fr-CH" sz="1400" dirty="0" err="1"/>
              <a:t>wind</a:t>
            </a:r>
            <a:r>
              <a:rPr lang="fr-CH" sz="1400" dirty="0"/>
              <a:t> power</a:t>
            </a:r>
          </a:p>
          <a:p>
            <a:endParaRPr lang="fr-CH" dirty="0" smtClean="0"/>
          </a:p>
          <a:p>
            <a:endParaRPr lang="fr-CH" dirty="0" smtClean="0"/>
          </a:p>
          <a:p>
            <a:endParaRPr lang="fr-CH" dirty="0"/>
          </a:p>
          <a:p>
            <a:endParaRPr lang="fr-CH" dirty="0" smtClean="0"/>
          </a:p>
          <a:p>
            <a:endParaRPr lang="fr-CH" dirty="0"/>
          </a:p>
          <a:p>
            <a:endParaRPr lang="fr-CH" dirty="0" smtClean="0"/>
          </a:p>
          <a:p>
            <a:pPr marL="0" indent="0">
              <a:buNone/>
            </a:pPr>
            <a:endParaRPr lang="fr-CH" dirty="0" smtClean="0"/>
          </a:p>
          <a:p>
            <a:pPr lvl="1"/>
            <a:r>
              <a:rPr lang="fr-CH" dirty="0" err="1" smtClean="0"/>
              <a:t>Fixed</a:t>
            </a:r>
            <a:r>
              <a:rPr lang="fr-CH" dirty="0" smtClean="0"/>
              <a:t> Offset &amp; </a:t>
            </a:r>
            <a:r>
              <a:rPr lang="fr-CH" dirty="0" err="1" smtClean="0"/>
              <a:t>Dynamic</a:t>
            </a:r>
            <a:r>
              <a:rPr lang="fr-CH" dirty="0" smtClean="0"/>
              <a:t> offset are optimal</a:t>
            </a:r>
          </a:p>
        </p:txBody>
      </p:sp>
      <p:sp>
        <p:nvSpPr>
          <p:cNvPr id="7" name="Content Placeholder 6"/>
          <p:cNvSpPr>
            <a:spLocks noGrp="1"/>
          </p:cNvSpPr>
          <p:nvPr>
            <p:ph sz="half" idx="2"/>
          </p:nvPr>
        </p:nvSpPr>
        <p:spPr/>
        <p:txBody>
          <a:bodyPr/>
          <a:lstStyle/>
          <a:p>
            <a:pPr lvl="0"/>
            <a:r>
              <a:rPr lang="fr-CH" dirty="0" smtClean="0"/>
              <a:t>Small </a:t>
            </a:r>
            <a:r>
              <a:rPr lang="fr-CH" dirty="0" err="1" smtClean="0"/>
              <a:t>storage</a:t>
            </a:r>
            <a:r>
              <a:rPr lang="fr-CH" dirty="0" smtClean="0"/>
              <a:t> </a:t>
            </a:r>
            <a:r>
              <a:rPr lang="fr-CH" dirty="0" err="1" smtClean="0"/>
              <a:t>capacity</a:t>
            </a:r>
            <a:r>
              <a:rPr lang="fr-CH" dirty="0" smtClean="0"/>
              <a:t> </a:t>
            </a:r>
            <a:r>
              <a:rPr lang="fr-CH" sz="1800" dirty="0" smtClean="0"/>
              <a:t>(=</a:t>
            </a:r>
            <a:r>
              <a:rPr lang="fr-CH" sz="1800" dirty="0"/>
              <a:t>3</a:t>
            </a:r>
            <a:r>
              <a:rPr lang="fr-CH" sz="1800" dirty="0" smtClean="0"/>
              <a:t>h </a:t>
            </a:r>
            <a:r>
              <a:rPr lang="fr-CH" sz="1800" dirty="0"/>
              <a:t>of </a:t>
            </a:r>
            <a:r>
              <a:rPr lang="fr-CH" sz="1800" dirty="0" err="1"/>
              <a:t>average</a:t>
            </a:r>
            <a:r>
              <a:rPr lang="fr-CH" sz="1800" dirty="0"/>
              <a:t> production of </a:t>
            </a:r>
            <a:r>
              <a:rPr lang="fr-CH" sz="1800" dirty="0" err="1"/>
              <a:t>wind</a:t>
            </a:r>
            <a:r>
              <a:rPr lang="fr-CH" sz="1800" dirty="0"/>
              <a:t> </a:t>
            </a:r>
            <a:r>
              <a:rPr lang="fr-CH" sz="1800" dirty="0" err="1"/>
              <a:t>energy</a:t>
            </a:r>
            <a:r>
              <a:rPr lang="fr-CH" sz="1800" dirty="0" smtClean="0"/>
              <a:t>)</a:t>
            </a:r>
          </a:p>
          <a:p>
            <a:pPr lvl="1"/>
            <a:r>
              <a:rPr lang="fr-CH" sz="1400" dirty="0" smtClean="0"/>
              <a:t>Power = 30% of </a:t>
            </a:r>
            <a:r>
              <a:rPr lang="fr-CH" sz="1400" dirty="0" err="1" smtClean="0"/>
              <a:t>average</a:t>
            </a:r>
            <a:r>
              <a:rPr lang="fr-CH" sz="1400" dirty="0" smtClean="0"/>
              <a:t> </a:t>
            </a:r>
            <a:r>
              <a:rPr lang="fr-CH" sz="1400" dirty="0" err="1" smtClean="0"/>
              <a:t>wind</a:t>
            </a:r>
            <a:r>
              <a:rPr lang="fr-CH" sz="1400" dirty="0" smtClean="0"/>
              <a:t> power</a:t>
            </a:r>
            <a:endParaRPr lang="fr-CH" sz="1400" dirty="0"/>
          </a:p>
          <a:p>
            <a:endParaRPr lang="fr-CH" dirty="0" smtClean="0"/>
          </a:p>
          <a:p>
            <a:endParaRPr lang="fr-CH" dirty="0"/>
          </a:p>
          <a:p>
            <a:endParaRPr lang="fr-CH" dirty="0" smtClean="0"/>
          </a:p>
          <a:p>
            <a:endParaRPr lang="fr-CH" dirty="0"/>
          </a:p>
          <a:p>
            <a:endParaRPr lang="fr-CH" dirty="0" smtClean="0"/>
          </a:p>
          <a:p>
            <a:endParaRPr lang="fr-CH" dirty="0"/>
          </a:p>
          <a:p>
            <a:pPr marL="0" indent="0">
              <a:buNone/>
            </a:pPr>
            <a:endParaRPr lang="fr-CH" dirty="0" smtClean="0"/>
          </a:p>
          <a:p>
            <a:pPr lvl="1"/>
            <a:r>
              <a:rPr lang="fr-CH" dirty="0" smtClean="0"/>
              <a:t>DO </a:t>
            </a:r>
            <a:r>
              <a:rPr lang="fr-CH" dirty="0" err="1" smtClean="0"/>
              <a:t>is</a:t>
            </a:r>
            <a:r>
              <a:rPr lang="fr-CH" dirty="0" smtClean="0"/>
              <a:t> the best </a:t>
            </a:r>
            <a:r>
              <a:rPr lang="fr-CH" dirty="0" err="1" smtClean="0"/>
              <a:t>heuristic</a:t>
            </a:r>
            <a:endParaRPr lang="fr-CH" dirty="0" smtClean="0"/>
          </a:p>
          <a:p>
            <a:pPr lvl="1"/>
            <a:endParaRPr lang="fr-CH"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13</a:t>
            </a:fld>
            <a:endParaRPr lang="en-US" dirty="0"/>
          </a:p>
        </p:txBody>
      </p:sp>
      <p:sp>
        <p:nvSpPr>
          <p:cNvPr id="8" name="TextBox 7"/>
          <p:cNvSpPr txBox="1"/>
          <p:nvPr/>
        </p:nvSpPr>
        <p:spPr>
          <a:xfrm>
            <a:off x="1352707" y="5965967"/>
            <a:ext cx="6468814" cy="830997"/>
          </a:xfrm>
          <a:prstGeom prst="rect">
            <a:avLst/>
          </a:prstGeom>
          <a:noFill/>
          <a:ln>
            <a:noFill/>
          </a:ln>
        </p:spPr>
        <p:txBody>
          <a:bodyPr wrap="square" rtlCol="0">
            <a:spAutoFit/>
          </a:bodyPr>
          <a:lstStyle/>
          <a:p>
            <a:r>
              <a:rPr lang="en-US" sz="2400" dirty="0" smtClean="0"/>
              <a:t>Maintaining </a:t>
            </a:r>
            <a:r>
              <a:rPr lang="en-US" sz="2400" dirty="0"/>
              <a:t>storage at </a:t>
            </a:r>
            <a:r>
              <a:rPr lang="en-US" sz="2400" dirty="0">
                <a:solidFill>
                  <a:srgbClr val="00B0F0"/>
                </a:solidFill>
              </a:rPr>
              <a:t>fixed </a:t>
            </a:r>
            <a:r>
              <a:rPr lang="en-US" sz="2400" dirty="0" smtClean="0">
                <a:solidFill>
                  <a:srgbClr val="00B0F0"/>
                </a:solidFill>
              </a:rPr>
              <a:t>level: </a:t>
            </a:r>
            <a:r>
              <a:rPr lang="en-US" sz="2400" dirty="0">
                <a:solidFill>
                  <a:srgbClr val="00B0F0"/>
                </a:solidFill>
              </a:rPr>
              <a:t>not optimal</a:t>
            </a:r>
          </a:p>
          <a:p>
            <a:pPr lvl="1"/>
            <a:r>
              <a:rPr lang="en-US" sz="2400" dirty="0" smtClean="0"/>
              <a:t>There </a:t>
            </a:r>
            <a:r>
              <a:rPr lang="en-US" sz="2400" dirty="0"/>
              <a:t>exist better heuristics</a:t>
            </a:r>
          </a:p>
        </p:txBody>
      </p:sp>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187" y="2014323"/>
            <a:ext cx="3219254" cy="300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015" y="2116224"/>
            <a:ext cx="2992285" cy="279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a:off x="2080260" y="2667000"/>
            <a:ext cx="274320" cy="35814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sp>
        <p:nvSpPr>
          <p:cNvPr id="11" name="TextBox 10"/>
          <p:cNvSpPr txBox="1"/>
          <p:nvPr/>
        </p:nvSpPr>
        <p:spPr>
          <a:xfrm>
            <a:off x="1950720" y="2297668"/>
            <a:ext cx="2118360" cy="369332"/>
          </a:xfrm>
          <a:prstGeom prst="rect">
            <a:avLst/>
          </a:prstGeom>
          <a:noFill/>
          <a:ln>
            <a:noFill/>
          </a:ln>
        </p:spPr>
        <p:txBody>
          <a:bodyPr wrap="square" rtlCol="0">
            <a:spAutoFit/>
          </a:bodyPr>
          <a:lstStyle/>
          <a:p>
            <a:r>
              <a:rPr lang="fr-CH" dirty="0" err="1" smtClean="0">
                <a:solidFill>
                  <a:srgbClr val="00B050"/>
                </a:solidFill>
                <a:latin typeface="+mj-lt"/>
              </a:rPr>
              <a:t>Fixed</a:t>
            </a:r>
            <a:r>
              <a:rPr lang="fr-CH" dirty="0" smtClean="0">
                <a:solidFill>
                  <a:srgbClr val="00B050"/>
                </a:solidFill>
                <a:latin typeface="+mj-lt"/>
              </a:rPr>
              <a:t> </a:t>
            </a:r>
            <a:r>
              <a:rPr lang="fr-CH" dirty="0" err="1" smtClean="0">
                <a:solidFill>
                  <a:srgbClr val="00B050"/>
                </a:solidFill>
                <a:latin typeface="+mj-lt"/>
              </a:rPr>
              <a:t>storage</a:t>
            </a:r>
            <a:r>
              <a:rPr lang="fr-CH" dirty="0" smtClean="0">
                <a:solidFill>
                  <a:srgbClr val="00B050"/>
                </a:solidFill>
                <a:latin typeface="+mj-lt"/>
              </a:rPr>
              <a:t> </a:t>
            </a:r>
            <a:r>
              <a:rPr lang="fr-CH" dirty="0" err="1" smtClean="0">
                <a:solidFill>
                  <a:srgbClr val="00B050"/>
                </a:solidFill>
                <a:latin typeface="+mj-lt"/>
              </a:rPr>
              <a:t>level</a:t>
            </a:r>
            <a:endParaRPr lang="en-US" dirty="0" err="1" smtClean="0">
              <a:solidFill>
                <a:srgbClr val="00B050"/>
              </a:solidFill>
              <a:latin typeface="+mj-lt"/>
            </a:endParaRPr>
          </a:p>
        </p:txBody>
      </p:sp>
      <p:sp>
        <p:nvSpPr>
          <p:cNvPr id="16" name="TextBox 15"/>
          <p:cNvSpPr txBox="1"/>
          <p:nvPr/>
        </p:nvSpPr>
        <p:spPr>
          <a:xfrm>
            <a:off x="2644140" y="3194596"/>
            <a:ext cx="1645920" cy="369332"/>
          </a:xfrm>
          <a:prstGeom prst="rect">
            <a:avLst/>
          </a:prstGeom>
          <a:noFill/>
          <a:ln>
            <a:noFill/>
          </a:ln>
        </p:spPr>
        <p:txBody>
          <a:bodyPr wrap="square" rtlCol="0">
            <a:spAutoFit/>
          </a:bodyPr>
          <a:lstStyle/>
          <a:p>
            <a:r>
              <a:rPr lang="fr-CH" dirty="0" err="1" smtClean="0">
                <a:solidFill>
                  <a:srgbClr val="C00000"/>
                </a:solidFill>
                <a:latin typeface="+mj-lt"/>
              </a:rPr>
              <a:t>Dynamic</a:t>
            </a:r>
            <a:r>
              <a:rPr lang="fr-CH" dirty="0" smtClean="0">
                <a:solidFill>
                  <a:srgbClr val="C00000"/>
                </a:solidFill>
                <a:latin typeface="+mj-lt"/>
              </a:rPr>
              <a:t> offset</a:t>
            </a:r>
            <a:endParaRPr lang="en-US" dirty="0" err="1" smtClean="0">
              <a:solidFill>
                <a:srgbClr val="C00000"/>
              </a:solidFill>
              <a:latin typeface="+mj-lt"/>
            </a:endParaRPr>
          </a:p>
        </p:txBody>
      </p:sp>
      <p:cxnSp>
        <p:nvCxnSpPr>
          <p:cNvPr id="21" name="Straight Arrow Connector 20"/>
          <p:cNvCxnSpPr/>
          <p:nvPr/>
        </p:nvCxnSpPr>
        <p:spPr bwMode="auto">
          <a:xfrm flipH="1">
            <a:off x="6411821" y="2679144"/>
            <a:ext cx="274320" cy="35814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sp>
        <p:nvSpPr>
          <p:cNvPr id="22" name="TextBox 21"/>
          <p:cNvSpPr txBox="1"/>
          <p:nvPr/>
        </p:nvSpPr>
        <p:spPr>
          <a:xfrm>
            <a:off x="6411820" y="2325528"/>
            <a:ext cx="2236879" cy="369332"/>
          </a:xfrm>
          <a:prstGeom prst="rect">
            <a:avLst/>
          </a:prstGeom>
          <a:noFill/>
          <a:ln>
            <a:noFill/>
          </a:ln>
        </p:spPr>
        <p:txBody>
          <a:bodyPr wrap="square" rtlCol="0">
            <a:spAutoFit/>
          </a:bodyPr>
          <a:lstStyle/>
          <a:p>
            <a:r>
              <a:rPr lang="fr-CH" dirty="0" err="1" smtClean="0">
                <a:solidFill>
                  <a:srgbClr val="00B050"/>
                </a:solidFill>
                <a:latin typeface="+mj-lt"/>
              </a:rPr>
              <a:t>Fixed</a:t>
            </a:r>
            <a:r>
              <a:rPr lang="fr-CH" dirty="0" smtClean="0">
                <a:solidFill>
                  <a:srgbClr val="00B050"/>
                </a:solidFill>
                <a:latin typeface="+mj-lt"/>
              </a:rPr>
              <a:t> </a:t>
            </a:r>
            <a:r>
              <a:rPr lang="fr-CH" dirty="0" err="1" smtClean="0">
                <a:solidFill>
                  <a:srgbClr val="00B050"/>
                </a:solidFill>
                <a:latin typeface="+mj-lt"/>
              </a:rPr>
              <a:t>storage</a:t>
            </a:r>
            <a:r>
              <a:rPr lang="fr-CH" dirty="0" smtClean="0">
                <a:solidFill>
                  <a:srgbClr val="00B050"/>
                </a:solidFill>
                <a:latin typeface="+mj-lt"/>
              </a:rPr>
              <a:t> </a:t>
            </a:r>
            <a:r>
              <a:rPr lang="fr-CH" dirty="0" err="1" smtClean="0">
                <a:solidFill>
                  <a:srgbClr val="00B050"/>
                </a:solidFill>
                <a:latin typeface="+mj-lt"/>
              </a:rPr>
              <a:t>level</a:t>
            </a:r>
            <a:endParaRPr lang="en-US" dirty="0" err="1" smtClean="0">
              <a:solidFill>
                <a:srgbClr val="00B050"/>
              </a:solidFill>
              <a:latin typeface="+mj-lt"/>
            </a:endParaRPr>
          </a:p>
        </p:txBody>
      </p:sp>
      <p:cxnSp>
        <p:nvCxnSpPr>
          <p:cNvPr id="23" name="Straight Arrow Connector 22"/>
          <p:cNvCxnSpPr/>
          <p:nvPr/>
        </p:nvCxnSpPr>
        <p:spPr bwMode="auto">
          <a:xfrm flipH="1">
            <a:off x="6941411" y="3238500"/>
            <a:ext cx="335689" cy="414191"/>
          </a:xfrm>
          <a:prstGeom prst="straightConnector1">
            <a:avLst/>
          </a:prstGeom>
          <a:solidFill>
            <a:schemeClr val="accent1"/>
          </a:solidFill>
          <a:ln w="28575" cap="flat" cmpd="sng" algn="ctr">
            <a:solidFill>
              <a:srgbClr val="0070C0"/>
            </a:solidFill>
            <a:prstDash val="solid"/>
            <a:round/>
            <a:headEnd type="none" w="med" len="med"/>
            <a:tailEnd type="arrow"/>
          </a:ln>
          <a:effectLst/>
        </p:spPr>
      </p:cxnSp>
      <p:sp>
        <p:nvSpPr>
          <p:cNvPr id="24" name="TextBox 23"/>
          <p:cNvSpPr txBox="1"/>
          <p:nvPr/>
        </p:nvSpPr>
        <p:spPr>
          <a:xfrm>
            <a:off x="6743290" y="2900727"/>
            <a:ext cx="1684430" cy="369332"/>
          </a:xfrm>
          <a:prstGeom prst="rect">
            <a:avLst/>
          </a:prstGeom>
          <a:noFill/>
          <a:ln>
            <a:noFill/>
          </a:ln>
        </p:spPr>
        <p:txBody>
          <a:bodyPr wrap="square" rtlCol="0">
            <a:spAutoFit/>
          </a:bodyPr>
          <a:lstStyle/>
          <a:p>
            <a:r>
              <a:rPr lang="fr-CH" dirty="0" err="1" smtClean="0">
                <a:solidFill>
                  <a:srgbClr val="0070C0"/>
                </a:solidFill>
                <a:latin typeface="+mj-lt"/>
              </a:rPr>
              <a:t>Fixed</a:t>
            </a:r>
            <a:r>
              <a:rPr lang="fr-CH" dirty="0" smtClean="0">
                <a:solidFill>
                  <a:srgbClr val="0070C0"/>
                </a:solidFill>
                <a:latin typeface="+mj-lt"/>
              </a:rPr>
              <a:t> Offset</a:t>
            </a:r>
            <a:endParaRPr lang="en-US" dirty="0" err="1" smtClean="0">
              <a:solidFill>
                <a:srgbClr val="C00000"/>
              </a:solidFill>
              <a:latin typeface="+mj-lt"/>
            </a:endParaRPr>
          </a:p>
        </p:txBody>
      </p:sp>
      <p:sp>
        <p:nvSpPr>
          <p:cNvPr id="18" name="Rectangle 17"/>
          <p:cNvSpPr/>
          <p:nvPr/>
        </p:nvSpPr>
        <p:spPr>
          <a:xfrm>
            <a:off x="7734300" y="3260929"/>
            <a:ext cx="1235277" cy="646331"/>
          </a:xfrm>
          <a:prstGeom prst="rect">
            <a:avLst/>
          </a:prstGeom>
        </p:spPr>
        <p:txBody>
          <a:bodyPr wrap="square">
            <a:spAutoFit/>
          </a:bodyPr>
          <a:lstStyle/>
          <a:p>
            <a:r>
              <a:rPr lang="fr-CH" dirty="0" err="1" smtClean="0">
                <a:solidFill>
                  <a:srgbClr val="C00000"/>
                </a:solidFill>
              </a:rPr>
              <a:t>Dynamic</a:t>
            </a:r>
            <a:r>
              <a:rPr lang="fr-CH" dirty="0" smtClean="0">
                <a:solidFill>
                  <a:srgbClr val="C00000"/>
                </a:solidFill>
              </a:rPr>
              <a:t> offset</a:t>
            </a:r>
            <a:endParaRPr lang="en-US" dirty="0" err="1">
              <a:solidFill>
                <a:srgbClr val="C00000"/>
              </a:solidFill>
            </a:endParaRPr>
          </a:p>
        </p:txBody>
      </p:sp>
      <p:cxnSp>
        <p:nvCxnSpPr>
          <p:cNvPr id="20" name="Straight Arrow Connector 19"/>
          <p:cNvCxnSpPr/>
          <p:nvPr/>
        </p:nvCxnSpPr>
        <p:spPr bwMode="auto">
          <a:xfrm flipH="1">
            <a:off x="7650480" y="3652691"/>
            <a:ext cx="281940" cy="378289"/>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cxnSp>
        <p:nvCxnSpPr>
          <p:cNvPr id="30" name="Straight Arrow Connector 29"/>
          <p:cNvCxnSpPr/>
          <p:nvPr/>
        </p:nvCxnSpPr>
        <p:spPr bwMode="auto">
          <a:xfrm flipH="1">
            <a:off x="2235158" y="3270059"/>
            <a:ext cx="408982" cy="535032"/>
          </a:xfrm>
          <a:prstGeom prst="straightConnector1">
            <a:avLst/>
          </a:prstGeom>
          <a:solidFill>
            <a:schemeClr val="accent1"/>
          </a:solidFill>
          <a:ln w="28575" cap="flat" cmpd="sng" algn="ctr">
            <a:solidFill>
              <a:srgbClr val="0070C0"/>
            </a:solidFill>
            <a:prstDash val="solid"/>
            <a:round/>
            <a:headEnd type="none" w="med" len="med"/>
            <a:tailEnd type="arrow"/>
          </a:ln>
          <a:effectLst/>
        </p:spPr>
      </p:cxnSp>
      <p:cxnSp>
        <p:nvCxnSpPr>
          <p:cNvPr id="31" name="Straight Arrow Connector 30"/>
          <p:cNvCxnSpPr/>
          <p:nvPr/>
        </p:nvCxnSpPr>
        <p:spPr bwMode="auto">
          <a:xfrm flipH="1">
            <a:off x="2727960" y="3515191"/>
            <a:ext cx="281940" cy="392069"/>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sp>
        <p:nvSpPr>
          <p:cNvPr id="28" name="Rectangle 27"/>
          <p:cNvSpPr/>
          <p:nvPr/>
        </p:nvSpPr>
        <p:spPr>
          <a:xfrm>
            <a:off x="2377227" y="2969400"/>
            <a:ext cx="1265346" cy="369332"/>
          </a:xfrm>
          <a:prstGeom prst="rect">
            <a:avLst/>
          </a:prstGeom>
        </p:spPr>
        <p:txBody>
          <a:bodyPr wrap="none">
            <a:spAutoFit/>
          </a:bodyPr>
          <a:lstStyle/>
          <a:p>
            <a:r>
              <a:rPr lang="fr-CH" dirty="0" err="1" smtClean="0">
                <a:solidFill>
                  <a:srgbClr val="0070C0"/>
                </a:solidFill>
                <a:latin typeface="Calibri"/>
              </a:rPr>
              <a:t>Fixed</a:t>
            </a:r>
            <a:r>
              <a:rPr lang="fr-CH" dirty="0" smtClean="0">
                <a:solidFill>
                  <a:srgbClr val="0070C0"/>
                </a:solidFill>
                <a:latin typeface="Calibri"/>
              </a:rPr>
              <a:t> offset</a:t>
            </a:r>
            <a:endParaRPr lang="en-US" dirty="0"/>
          </a:p>
        </p:txBody>
      </p:sp>
      <p:sp>
        <p:nvSpPr>
          <p:cNvPr id="33" name="TextBox 32"/>
          <p:cNvSpPr txBox="1"/>
          <p:nvPr/>
        </p:nvSpPr>
        <p:spPr>
          <a:xfrm>
            <a:off x="3916680" y="4369729"/>
            <a:ext cx="1158240" cy="646331"/>
          </a:xfrm>
          <a:prstGeom prst="rect">
            <a:avLst/>
          </a:prstGeom>
          <a:noFill/>
          <a:ln>
            <a:noFill/>
          </a:ln>
        </p:spPr>
        <p:txBody>
          <a:bodyPr wrap="square" rtlCol="0">
            <a:spAutoFit/>
          </a:bodyPr>
          <a:lstStyle/>
          <a:p>
            <a:r>
              <a:rPr lang="fr-CH" b="1" dirty="0" err="1" smtClean="0">
                <a:solidFill>
                  <a:schemeClr val="tx1">
                    <a:lumMod val="75000"/>
                    <a:lumOff val="25000"/>
                  </a:schemeClr>
                </a:solidFill>
                <a:latin typeface="+mj-lt"/>
              </a:rPr>
              <a:t>Lower</a:t>
            </a:r>
            <a:r>
              <a:rPr lang="fr-CH" b="1" dirty="0" smtClean="0">
                <a:solidFill>
                  <a:schemeClr val="tx1">
                    <a:lumMod val="75000"/>
                    <a:lumOff val="25000"/>
                  </a:schemeClr>
                </a:solidFill>
                <a:latin typeface="+mj-lt"/>
              </a:rPr>
              <a:t> </a:t>
            </a:r>
            <a:r>
              <a:rPr lang="fr-CH" b="1" dirty="0" err="1" smtClean="0">
                <a:solidFill>
                  <a:schemeClr val="tx1">
                    <a:lumMod val="75000"/>
                    <a:lumOff val="25000"/>
                  </a:schemeClr>
                </a:solidFill>
                <a:latin typeface="+mj-lt"/>
              </a:rPr>
              <a:t>bound</a:t>
            </a:r>
            <a:endParaRPr lang="en-US" b="1" dirty="0" err="1" smtClean="0">
              <a:solidFill>
                <a:schemeClr val="tx1">
                  <a:lumMod val="75000"/>
                  <a:lumOff val="25000"/>
                </a:schemeClr>
              </a:solidFill>
              <a:latin typeface="+mj-lt"/>
            </a:endParaRPr>
          </a:p>
        </p:txBody>
      </p:sp>
      <p:cxnSp>
        <p:nvCxnSpPr>
          <p:cNvPr id="35" name="Straight Arrow Connector 34"/>
          <p:cNvCxnSpPr/>
          <p:nvPr/>
        </p:nvCxnSpPr>
        <p:spPr bwMode="auto">
          <a:xfrm flipH="1" flipV="1">
            <a:off x="3642574" y="4130040"/>
            <a:ext cx="495086" cy="396240"/>
          </a:xfrm>
          <a:prstGeom prst="straightConnector1">
            <a:avLst/>
          </a:prstGeom>
          <a:solidFill>
            <a:schemeClr val="accent1"/>
          </a:solidFill>
          <a:ln w="19050" cap="flat" cmpd="sng" algn="ctr">
            <a:solidFill>
              <a:schemeClr val="bg2">
                <a:lumMod val="50000"/>
              </a:schemeClr>
            </a:solidFill>
            <a:prstDash val="solid"/>
            <a:round/>
            <a:headEnd type="none" w="med" len="med"/>
            <a:tailEnd type="arrow"/>
          </a:ln>
          <a:effectLst/>
        </p:spPr>
      </p:cxnSp>
      <p:cxnSp>
        <p:nvCxnSpPr>
          <p:cNvPr id="37" name="Straight Arrow Connector 36"/>
          <p:cNvCxnSpPr/>
          <p:nvPr/>
        </p:nvCxnSpPr>
        <p:spPr bwMode="auto">
          <a:xfrm flipV="1">
            <a:off x="4873187" y="3841835"/>
            <a:ext cx="933253" cy="684445"/>
          </a:xfrm>
          <a:prstGeom prst="straightConnector1">
            <a:avLst/>
          </a:prstGeom>
          <a:solidFill>
            <a:schemeClr val="accent1"/>
          </a:solidFill>
          <a:ln w="19050" cap="flat" cmpd="sng" algn="ctr">
            <a:solidFill>
              <a:schemeClr val="bg2">
                <a:lumMod val="50000"/>
              </a:schemeClr>
            </a:solidFill>
            <a:prstDash val="solid"/>
            <a:round/>
            <a:headEnd type="none" w="med" len="med"/>
            <a:tailEnd type="arrow"/>
          </a:ln>
          <a:effectLst/>
        </p:spPr>
      </p:cxnSp>
    </p:spTree>
    <p:extLst>
      <p:ext uri="{BB962C8B-B14F-4D97-AF65-F5344CB8AC3E}">
        <p14:creationId xmlns:p14="http://schemas.microsoft.com/office/powerpoint/2010/main" val="3749034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Home Message</a:t>
            </a:r>
            <a:endParaRPr lang="en-GB" dirty="0"/>
          </a:p>
        </p:txBody>
      </p:sp>
      <p:sp>
        <p:nvSpPr>
          <p:cNvPr id="6" name="Content Placeholder 5"/>
          <p:cNvSpPr>
            <a:spLocks noGrp="1"/>
          </p:cNvSpPr>
          <p:nvPr>
            <p:ph idx="1"/>
          </p:nvPr>
        </p:nvSpPr>
        <p:spPr>
          <a:xfrm>
            <a:off x="179388" y="1052513"/>
            <a:ext cx="3392487" cy="5689600"/>
          </a:xfrm>
        </p:spPr>
        <p:txBody>
          <a:bodyPr/>
          <a:lstStyle/>
          <a:p>
            <a:r>
              <a:rPr lang="en-GB" dirty="0" smtClean="0"/>
              <a:t>For “large” (i.e. one day) storage, there is an optimal value of fixed offset reserve, which can be computed from forecast error statistics</a:t>
            </a:r>
          </a:p>
          <a:p>
            <a:endParaRPr lang="en-GB" dirty="0"/>
          </a:p>
          <a:p>
            <a:r>
              <a:rPr lang="en-GB" dirty="0" smtClean="0"/>
              <a:t>Can be used to dimension secondary reserve</a:t>
            </a:r>
            <a:endParaRPr lang="en-GB"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14</a:t>
            </a:fld>
            <a:endParaRPr lang="en-US"/>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844" y="1195388"/>
            <a:ext cx="432435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3836700" y="2254065"/>
              <a:ext cx="1864230" cy="1602360"/>
            </p14:xfrm>
          </p:contentPart>
        </mc:Choice>
        <mc:Fallback xmlns="">
          <p:pic>
            <p:nvPicPr>
              <p:cNvPr id="9" name="Ink 8"/>
              <p:cNvPicPr/>
              <p:nvPr/>
            </p:nvPicPr>
            <p:blipFill>
              <a:blip r:embed="rId4"/>
              <a:stretch>
                <a:fillRect/>
              </a:stretch>
            </p:blipFill>
            <p:spPr>
              <a:xfrm>
                <a:off x="3824819" y="2242185"/>
                <a:ext cx="1895192" cy="1626120"/>
              </a:xfrm>
              <a:prstGeom prst="rect">
                <a:avLst/>
              </a:prstGeom>
            </p:spPr>
          </p:pic>
        </mc:Fallback>
      </mc:AlternateContent>
      <p:sp>
        <p:nvSpPr>
          <p:cNvPr id="12" name="TextBox 11"/>
          <p:cNvSpPr txBox="1"/>
          <p:nvPr/>
        </p:nvSpPr>
        <p:spPr>
          <a:xfrm>
            <a:off x="4524540" y="3856425"/>
            <a:ext cx="1444754" cy="369332"/>
          </a:xfrm>
          <a:prstGeom prst="rect">
            <a:avLst/>
          </a:prstGeom>
          <a:noFill/>
          <a:ln>
            <a:noFill/>
          </a:ln>
        </p:spPr>
        <p:txBody>
          <a:bodyPr wrap="none" rtlCol="0">
            <a:spAutoFit/>
          </a:bodyPr>
          <a:lstStyle/>
          <a:p>
            <a:r>
              <a:rPr lang="en-GB" dirty="0" smtClean="0">
                <a:solidFill>
                  <a:srgbClr val="0070C0"/>
                </a:solidFill>
                <a:latin typeface="+mj-lt"/>
              </a:rPr>
              <a:t>FO = 2% AWP</a:t>
            </a:r>
          </a:p>
        </p:txBody>
      </p:sp>
    </p:spTree>
    <p:extLst>
      <p:ext uri="{BB962C8B-B14F-4D97-AF65-F5344CB8AC3E}">
        <p14:creationId xmlns:p14="http://schemas.microsoft.com/office/powerpoint/2010/main" val="3985807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2313" y="2292351"/>
            <a:ext cx="7772400" cy="1079500"/>
          </a:xfrm>
        </p:spPr>
        <p:txBody>
          <a:bodyPr/>
          <a:lstStyle/>
          <a:p>
            <a:r>
              <a:rPr lang="en-US" dirty="0" smtClean="0"/>
              <a:t>Prices AND STORAGE in</a:t>
            </a:r>
            <a:r>
              <a:rPr lang="en-US" dirty="0"/>
              <a:t/>
            </a:r>
            <a:br>
              <a:rPr lang="en-US" dirty="0"/>
            </a:br>
            <a:r>
              <a:rPr lang="en-US" dirty="0"/>
              <a:t>Real-Time Electricity Markets</a:t>
            </a:r>
            <a:endParaRPr lang="fr-CH" dirty="0"/>
          </a:p>
        </p:txBody>
      </p:sp>
      <p:sp>
        <p:nvSpPr>
          <p:cNvPr id="9" name="Text Placeholder 8"/>
          <p:cNvSpPr>
            <a:spLocks noGrp="1"/>
          </p:cNvSpPr>
          <p:nvPr>
            <p:ph type="body" idx="1"/>
          </p:nvPr>
        </p:nvSpPr>
        <p:spPr>
          <a:xfrm>
            <a:off x="722313" y="792163"/>
            <a:ext cx="7772400" cy="1500187"/>
          </a:xfrm>
        </p:spPr>
        <p:txBody>
          <a:bodyPr/>
          <a:lstStyle/>
          <a:p>
            <a:r>
              <a:rPr lang="fr-CH" sz="3200" dirty="0" smtClean="0"/>
              <a:t>2. </a:t>
            </a:r>
            <a:endParaRPr lang="fr-CH" sz="32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15</a:t>
            </a:fld>
            <a:endParaRPr lang="en-US"/>
          </a:p>
        </p:txBody>
      </p:sp>
      <p:sp>
        <p:nvSpPr>
          <p:cNvPr id="5" name="Rectangle 4"/>
          <p:cNvSpPr/>
          <p:nvPr/>
        </p:nvSpPr>
        <p:spPr>
          <a:xfrm>
            <a:off x="2362200" y="4386506"/>
            <a:ext cx="6372225" cy="923330"/>
          </a:xfrm>
          <a:prstGeom prst="rect">
            <a:avLst/>
          </a:prstGeom>
        </p:spPr>
        <p:txBody>
          <a:bodyPr wrap="square">
            <a:spAutoFit/>
          </a:bodyPr>
          <a:lstStyle/>
          <a:p>
            <a:pPr algn="l"/>
            <a:r>
              <a:rPr lang="en-US" dirty="0" smtClean="0"/>
              <a:t>[</a:t>
            </a:r>
            <a:r>
              <a:rPr lang="en-US" dirty="0" err="1" smtClean="0"/>
              <a:t>Gast</a:t>
            </a:r>
            <a:r>
              <a:rPr lang="en-US" dirty="0"/>
              <a:t> </a:t>
            </a:r>
            <a:r>
              <a:rPr lang="en-US" dirty="0" smtClean="0"/>
              <a:t>et al 2013</a:t>
            </a:r>
            <a:r>
              <a:rPr lang="en-US" dirty="0"/>
              <a:t>] </a:t>
            </a:r>
            <a:r>
              <a:rPr lang="en-US" dirty="0" err="1" smtClean="0"/>
              <a:t>Gast</a:t>
            </a:r>
            <a:r>
              <a:rPr lang="en-US" dirty="0" smtClean="0"/>
              <a:t>, Le </a:t>
            </a:r>
            <a:r>
              <a:rPr lang="en-US" dirty="0" err="1" smtClean="0"/>
              <a:t>Boudec</a:t>
            </a:r>
            <a:r>
              <a:rPr lang="en-US" dirty="0" smtClean="0"/>
              <a:t>, </a:t>
            </a:r>
            <a:r>
              <a:rPr lang="en-US" dirty="0" err="1" smtClean="0"/>
              <a:t>Proutière</a:t>
            </a:r>
            <a:r>
              <a:rPr lang="en-US" dirty="0" smtClean="0"/>
              <a:t>, </a:t>
            </a:r>
            <a:r>
              <a:rPr lang="en-US" dirty="0" err="1" smtClean="0"/>
              <a:t>Tomozei</a:t>
            </a:r>
            <a:r>
              <a:rPr lang="en-US" dirty="0" smtClean="0"/>
              <a:t>, “Impact </a:t>
            </a:r>
            <a:r>
              <a:rPr lang="en-US" dirty="0"/>
              <a:t>of Storage on the Efficiency and Prices </a:t>
            </a:r>
            <a:r>
              <a:rPr lang="en-US" dirty="0" smtClean="0"/>
              <a:t>in Real-Time </a:t>
            </a:r>
            <a:r>
              <a:rPr lang="en-US" dirty="0"/>
              <a:t>Electricity </a:t>
            </a:r>
            <a:r>
              <a:rPr lang="en-US" dirty="0" smtClean="0"/>
              <a:t>Markets”,  ACM e-Energy 2013, Berkeley, May 2013</a:t>
            </a:r>
            <a:endParaRPr lang="en-US" i="1" dirty="0" smtClean="0"/>
          </a:p>
        </p:txBody>
      </p:sp>
    </p:spTree>
    <p:custDataLst>
      <p:tags r:id="rId1"/>
    </p:custDataLst>
    <p:extLst>
      <p:ext uri="{BB962C8B-B14F-4D97-AF65-F5344CB8AC3E}">
        <p14:creationId xmlns:p14="http://schemas.microsoft.com/office/powerpoint/2010/main" val="1867371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Storage and Real Time Prices</a:t>
            </a:r>
            <a:endParaRPr lang="en-GB" dirty="0"/>
          </a:p>
        </p:txBody>
      </p:sp>
      <p:sp>
        <p:nvSpPr>
          <p:cNvPr id="6" name="Content Placeholder 5"/>
          <p:cNvSpPr>
            <a:spLocks noGrp="1"/>
          </p:cNvSpPr>
          <p:nvPr>
            <p:ph idx="1"/>
          </p:nvPr>
        </p:nvSpPr>
        <p:spPr>
          <a:xfrm>
            <a:off x="428624" y="1052513"/>
            <a:ext cx="8607425" cy="5689600"/>
          </a:xfrm>
        </p:spPr>
        <p:txBody>
          <a:bodyPr/>
          <a:lstStyle/>
          <a:p>
            <a:r>
              <a:rPr lang="en-GB" dirty="0" smtClean="0"/>
              <a:t>Impact of volatility on prices in real time market is studied by </a:t>
            </a:r>
            <a:r>
              <a:rPr lang="en-GB" dirty="0" err="1" smtClean="0"/>
              <a:t>Meyn</a:t>
            </a:r>
            <a:r>
              <a:rPr lang="en-GB" dirty="0" smtClean="0"/>
              <a:t> and co-authors, e.g.</a:t>
            </a:r>
            <a:br>
              <a:rPr lang="en-GB" dirty="0" smtClean="0"/>
            </a:br>
            <a:r>
              <a:rPr lang="en-US" dirty="0" smtClean="0"/>
              <a:t>[Cho and </a:t>
            </a:r>
            <a:r>
              <a:rPr lang="en-US" dirty="0" err="1" smtClean="0"/>
              <a:t>Meyn</a:t>
            </a:r>
            <a:r>
              <a:rPr lang="en-US" dirty="0" smtClean="0"/>
              <a:t>, 2010] I. Cho and S. </a:t>
            </a:r>
            <a:r>
              <a:rPr lang="en-US" dirty="0" err="1" smtClean="0"/>
              <a:t>Meyn</a:t>
            </a:r>
            <a:r>
              <a:rPr lang="en-US" dirty="0" smtClean="0"/>
              <a:t> </a:t>
            </a:r>
            <a:r>
              <a:rPr lang="en-US" i="1" dirty="0" smtClean="0"/>
              <a:t>Efficiency </a:t>
            </a:r>
            <a:r>
              <a:rPr lang="en-US" i="1" dirty="0"/>
              <a:t>and marginal cost pricing in dynamic competitive markets with friction, </a:t>
            </a:r>
            <a:r>
              <a:rPr lang="en-US" dirty="0"/>
              <a:t>Theoretical Economics, 2010</a:t>
            </a:r>
          </a:p>
          <a:p>
            <a:r>
              <a:rPr lang="en-GB" dirty="0" smtClean="0"/>
              <a:t>We add storage to the model</a:t>
            </a:r>
          </a:p>
          <a:p>
            <a:endParaRPr lang="en-GB" dirty="0"/>
          </a:p>
          <a:p>
            <a:r>
              <a:rPr lang="en-GB" dirty="0" smtClean="0"/>
              <a:t>Q1: how does storage impact volatility ? what is the required storage capacity ?</a:t>
            </a:r>
          </a:p>
          <a:p>
            <a:r>
              <a:rPr lang="en-GB" dirty="0" smtClean="0"/>
              <a:t>Q2: does the market provide optimal control ?</a:t>
            </a:r>
            <a:endParaRPr lang="en-GB" dirty="0"/>
          </a:p>
        </p:txBody>
      </p:sp>
      <p:sp>
        <p:nvSpPr>
          <p:cNvPr id="4" name="Footer Placeholder 3"/>
          <p:cNvSpPr>
            <a:spLocks noGrp="1"/>
          </p:cNvSpPr>
          <p:nvPr>
            <p:ph type="ftr" sz="quarter" idx="10"/>
          </p:nvPr>
        </p:nvSpPr>
        <p:spPr/>
        <p:txBody>
          <a:bodyPr/>
          <a:lstStyle/>
          <a:p>
            <a:pPr>
              <a:defRPr/>
            </a:pPr>
            <a:fld id="{6191F277-6BE5-406B-A866-C95192C0CCA0}" type="slidenum">
              <a:rPr lang="en-US" smtClean="0"/>
              <a:pPr>
                <a:defRPr/>
              </a:pPr>
              <a:t>16</a:t>
            </a:fld>
            <a:endParaRPr lang="en-US"/>
          </a:p>
        </p:txBody>
      </p:sp>
    </p:spTree>
    <p:extLst>
      <p:ext uri="{BB962C8B-B14F-4D97-AF65-F5344CB8AC3E}">
        <p14:creationId xmlns:p14="http://schemas.microsoft.com/office/powerpoint/2010/main" val="3985377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leboudec\Desktop\images-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335" y="1759858"/>
            <a:ext cx="945189" cy="82818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0" y="-1"/>
            <a:ext cx="9048997" cy="1324303"/>
          </a:xfrm>
        </p:spPr>
        <p:txBody>
          <a:bodyPr/>
          <a:lstStyle/>
          <a:p>
            <a:r>
              <a:rPr lang="en-US" sz="2800" dirty="0" smtClean="0"/>
              <a:t>A </a:t>
            </a:r>
            <a:r>
              <a:rPr lang="en-US" sz="2800" dirty="0"/>
              <a:t>Macroscopic Model </a:t>
            </a:r>
            <a:r>
              <a:rPr lang="en-US" sz="2800" dirty="0" smtClean="0"/>
              <a:t>of Real Time Market with Storage</a:t>
            </a:r>
            <a:br>
              <a:rPr lang="en-US" sz="2800" dirty="0" smtClean="0"/>
            </a:br>
            <a:r>
              <a:rPr lang="en-US" sz="2800" dirty="0" smtClean="0"/>
              <a:t>Extension of  </a:t>
            </a:r>
            <a:r>
              <a:rPr lang="en-US" sz="2800" dirty="0"/>
              <a:t>[Cho and </a:t>
            </a:r>
            <a:r>
              <a:rPr lang="en-US" sz="2800" dirty="0" err="1"/>
              <a:t>Meyn</a:t>
            </a:r>
            <a:r>
              <a:rPr lang="en-US" sz="2800" dirty="0"/>
              <a:t> 2010] </a:t>
            </a:r>
            <a:endParaRPr lang="fr-CH" sz="28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17</a:t>
            </a:fld>
            <a:endParaRPr lang="en-US"/>
          </a:p>
        </p:txBody>
      </p:sp>
      <p:sp>
        <p:nvSpPr>
          <p:cNvPr id="27" name="Right Arrow 26"/>
          <p:cNvSpPr/>
          <p:nvPr/>
        </p:nvSpPr>
        <p:spPr bwMode="auto">
          <a:xfrm rot="5400000">
            <a:off x="5932572" y="3647812"/>
            <a:ext cx="944591" cy="121320"/>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dirty="0" smtClean="0">
              <a:ln>
                <a:noFill/>
              </a:ln>
              <a:solidFill>
                <a:schemeClr val="tx1"/>
              </a:solidFill>
              <a:effectLst/>
              <a:latin typeface="Arial" pitchFamily="34" charset="0"/>
            </a:endParaRPr>
          </a:p>
        </p:txBody>
      </p:sp>
      <p:sp>
        <p:nvSpPr>
          <p:cNvPr id="33" name="Bent-Up Arrow 32"/>
          <p:cNvSpPr/>
          <p:nvPr/>
        </p:nvSpPr>
        <p:spPr bwMode="auto">
          <a:xfrm rot="5400000">
            <a:off x="3582896" y="3627415"/>
            <a:ext cx="764688" cy="1106703"/>
          </a:xfrm>
          <a:prstGeom prst="bentUpArrow">
            <a:avLst>
              <a:gd name="adj1" fmla="val 10045"/>
              <a:gd name="adj2" fmla="val 8806"/>
              <a:gd name="adj3" fmla="val 2129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1" name="Freeform 40"/>
          <p:cNvSpPr/>
          <p:nvPr/>
        </p:nvSpPr>
        <p:spPr>
          <a:xfrm>
            <a:off x="6625947" y="2774262"/>
            <a:ext cx="757414" cy="33875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0070C0"/>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2" name="Freeform 41"/>
          <p:cNvSpPr/>
          <p:nvPr/>
        </p:nvSpPr>
        <p:spPr>
          <a:xfrm flipH="1">
            <a:off x="7134224" y="1710169"/>
            <a:ext cx="513178" cy="1064093"/>
          </a:xfrm>
          <a:custGeom>
            <a:avLst/>
            <a:gdLst>
              <a:gd name="connsiteX0" fmla="*/ 0 w 4488872"/>
              <a:gd name="connsiteY0" fmla="*/ 0 h 4156363"/>
              <a:gd name="connsiteX1" fmla="*/ 2660072 w 4488872"/>
              <a:gd name="connsiteY1" fmla="*/ 3313215 h 4156363"/>
              <a:gd name="connsiteX2" fmla="*/ 4488872 w 4488872"/>
              <a:gd name="connsiteY2" fmla="*/ 4156363 h 4156363"/>
              <a:gd name="connsiteX0" fmla="*/ 0 w 2937165"/>
              <a:gd name="connsiteY0" fmla="*/ 0 h 3613126"/>
              <a:gd name="connsiteX1" fmla="*/ 1108365 w 2937165"/>
              <a:gd name="connsiteY1" fmla="*/ 2769978 h 3613126"/>
              <a:gd name="connsiteX2" fmla="*/ 2937165 w 2937165"/>
              <a:gd name="connsiteY2" fmla="*/ 3613126 h 3613126"/>
            </a:gdLst>
            <a:ahLst/>
            <a:cxnLst>
              <a:cxn ang="0">
                <a:pos x="connsiteX0" y="connsiteY0"/>
              </a:cxn>
              <a:cxn ang="0">
                <a:pos x="connsiteX1" y="connsiteY1"/>
              </a:cxn>
              <a:cxn ang="0">
                <a:pos x="connsiteX2" y="connsiteY2"/>
              </a:cxn>
            </a:cxnLst>
            <a:rect l="l" t="t" r="r" b="b"/>
            <a:pathLst>
              <a:path w="2937165" h="3613126">
                <a:moveTo>
                  <a:pt x="0" y="0"/>
                </a:moveTo>
                <a:cubicBezTo>
                  <a:pt x="955963" y="1310244"/>
                  <a:pt x="618838" y="2167790"/>
                  <a:pt x="1108365" y="2769978"/>
                </a:cubicBezTo>
                <a:cubicBezTo>
                  <a:pt x="1597892" y="3372166"/>
                  <a:pt x="2396837" y="3537915"/>
                  <a:pt x="2937165" y="3613126"/>
                </a:cubicBezTo>
              </a:path>
            </a:pathLst>
          </a:custGeom>
          <a:ln w="28575">
            <a:solidFill>
              <a:srgbClr val="0070C0"/>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3" name="TextBox 42"/>
          <p:cNvSpPr txBox="1"/>
          <p:nvPr/>
        </p:nvSpPr>
        <p:spPr>
          <a:xfrm>
            <a:off x="7327396" y="1480996"/>
            <a:ext cx="901209" cy="307777"/>
          </a:xfrm>
          <a:prstGeom prst="rect">
            <a:avLst/>
          </a:prstGeom>
          <a:noFill/>
        </p:spPr>
        <p:txBody>
          <a:bodyPr wrap="none" rtlCol="0">
            <a:spAutoFit/>
          </a:bodyPr>
          <a:lstStyle/>
          <a:p>
            <a:r>
              <a:rPr lang="en-US" sz="1400" b="1" dirty="0" smtClean="0">
                <a:solidFill>
                  <a:srgbClr val="0070C0"/>
                </a:solidFill>
                <a:latin typeface="Segoe Script" pitchFamily="34" charset="0"/>
              </a:rPr>
              <a:t>Control</a:t>
            </a:r>
            <a:endParaRPr lang="fr-CH" sz="800" b="1" dirty="0">
              <a:solidFill>
                <a:srgbClr val="0070C0"/>
              </a:solidFill>
              <a:latin typeface="Segoe Script" pitchFamily="34" charset="0"/>
            </a:endParaRPr>
          </a:p>
        </p:txBody>
      </p:sp>
      <p:sp>
        <p:nvSpPr>
          <p:cNvPr id="44" name="TextBox 43"/>
          <p:cNvSpPr txBox="1"/>
          <p:nvPr/>
        </p:nvSpPr>
        <p:spPr>
          <a:xfrm>
            <a:off x="3965240" y="2588041"/>
            <a:ext cx="1390124" cy="307777"/>
          </a:xfrm>
          <a:prstGeom prst="rect">
            <a:avLst/>
          </a:prstGeom>
          <a:noFill/>
        </p:spPr>
        <p:txBody>
          <a:bodyPr wrap="none" rtlCol="0">
            <a:spAutoFit/>
          </a:bodyPr>
          <a:lstStyle/>
          <a:p>
            <a:r>
              <a:rPr lang="en-US" sz="1400" b="1" dirty="0" smtClean="0">
                <a:solidFill>
                  <a:srgbClr val="FF66FF"/>
                </a:solidFill>
                <a:latin typeface="Segoe Script" pitchFamily="34" charset="0"/>
              </a:rPr>
              <a:t>Randomness</a:t>
            </a:r>
            <a:endParaRPr lang="fr-CH" sz="800" b="1" dirty="0">
              <a:solidFill>
                <a:srgbClr val="FF66FF"/>
              </a:solidFill>
              <a:latin typeface="Segoe Script" pitchFamily="34" charset="0"/>
            </a:endParaRPr>
          </a:p>
        </p:txBody>
      </p:sp>
      <p:sp>
        <p:nvSpPr>
          <p:cNvPr id="46" name="Freeform 45"/>
          <p:cNvSpPr/>
          <p:nvPr/>
        </p:nvSpPr>
        <p:spPr>
          <a:xfrm>
            <a:off x="4259443" y="2831007"/>
            <a:ext cx="444303" cy="685959"/>
          </a:xfrm>
          <a:custGeom>
            <a:avLst/>
            <a:gdLst>
              <a:gd name="connsiteX0" fmla="*/ 0 w 2030881"/>
              <a:gd name="connsiteY0" fmla="*/ 0 h 4424516"/>
              <a:gd name="connsiteX1" fmla="*/ 2005781 w 2030881"/>
              <a:gd name="connsiteY1" fmla="*/ 2035278 h 4424516"/>
              <a:gd name="connsiteX2" fmla="*/ 943897 w 2030881"/>
              <a:gd name="connsiteY2" fmla="*/ 4424516 h 4424516"/>
              <a:gd name="connsiteX0" fmla="*/ 764133 w 1310792"/>
              <a:gd name="connsiteY0" fmla="*/ 0 h 3510116"/>
              <a:gd name="connsiteX1" fmla="*/ 1061884 w 1310792"/>
              <a:gd name="connsiteY1" fmla="*/ 1120878 h 3510116"/>
              <a:gd name="connsiteX2" fmla="*/ 0 w 1310792"/>
              <a:gd name="connsiteY2" fmla="*/ 3510116 h 3510116"/>
              <a:gd name="connsiteX0" fmla="*/ 764133 w 1835188"/>
              <a:gd name="connsiteY0" fmla="*/ 0 h 3510116"/>
              <a:gd name="connsiteX1" fmla="*/ 1803756 w 1835188"/>
              <a:gd name="connsiteY1" fmla="*/ 2363082 h 3510116"/>
              <a:gd name="connsiteX2" fmla="*/ 0 w 1835188"/>
              <a:gd name="connsiteY2" fmla="*/ 3510116 h 3510116"/>
            </a:gdLst>
            <a:ahLst/>
            <a:cxnLst>
              <a:cxn ang="0">
                <a:pos x="connsiteX0" y="connsiteY0"/>
              </a:cxn>
              <a:cxn ang="0">
                <a:pos x="connsiteX1" y="connsiteY1"/>
              </a:cxn>
              <a:cxn ang="0">
                <a:pos x="connsiteX2" y="connsiteY2"/>
              </a:cxn>
            </a:cxnLst>
            <a:rect l="l" t="t" r="r" b="b"/>
            <a:pathLst>
              <a:path w="1835188" h="3510116">
                <a:moveTo>
                  <a:pt x="764133" y="0"/>
                </a:moveTo>
                <a:cubicBezTo>
                  <a:pt x="1688365" y="648929"/>
                  <a:pt x="1931111" y="1778063"/>
                  <a:pt x="1803756" y="2363082"/>
                </a:cubicBezTo>
                <a:cubicBezTo>
                  <a:pt x="1676401" y="2948101"/>
                  <a:pt x="609600" y="2684206"/>
                  <a:pt x="0" y="3510116"/>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sp>
        <p:nvSpPr>
          <p:cNvPr id="47" name="Freeform 46"/>
          <p:cNvSpPr/>
          <p:nvPr/>
        </p:nvSpPr>
        <p:spPr>
          <a:xfrm>
            <a:off x="4660301" y="2857525"/>
            <a:ext cx="2644223" cy="352804"/>
          </a:xfrm>
          <a:custGeom>
            <a:avLst/>
            <a:gdLst>
              <a:gd name="connsiteX0" fmla="*/ 0 w 10294374"/>
              <a:gd name="connsiteY0" fmla="*/ 0 h 4238284"/>
              <a:gd name="connsiteX1" fmla="*/ 6253316 w 10294374"/>
              <a:gd name="connsiteY1" fmla="*/ 3982065 h 4238284"/>
              <a:gd name="connsiteX2" fmla="*/ 10294374 w 10294374"/>
              <a:gd name="connsiteY2" fmla="*/ 3510116 h 4238284"/>
              <a:gd name="connsiteX0" fmla="*/ 0 w 10294374"/>
              <a:gd name="connsiteY0" fmla="*/ 0 h 4056718"/>
              <a:gd name="connsiteX1" fmla="*/ 4237229 w 10294374"/>
              <a:gd name="connsiteY1" fmla="*/ 3728677 h 4056718"/>
              <a:gd name="connsiteX2" fmla="*/ 10294374 w 10294374"/>
              <a:gd name="connsiteY2" fmla="*/ 3510116 h 4056718"/>
              <a:gd name="connsiteX0" fmla="*/ 0 w 10294374"/>
              <a:gd name="connsiteY0" fmla="*/ 0 h 3911293"/>
              <a:gd name="connsiteX1" fmla="*/ 2684763 w 10294374"/>
              <a:gd name="connsiteY1" fmla="*/ 2055870 h 3911293"/>
              <a:gd name="connsiteX2" fmla="*/ 4237229 w 10294374"/>
              <a:gd name="connsiteY2" fmla="*/ 3728677 h 3911293"/>
              <a:gd name="connsiteX3" fmla="*/ 10294374 w 10294374"/>
              <a:gd name="connsiteY3" fmla="*/ 3510116 h 3911293"/>
              <a:gd name="connsiteX0" fmla="*/ 0 w 8362057"/>
              <a:gd name="connsiteY0" fmla="*/ 0 h 3031399"/>
              <a:gd name="connsiteX1" fmla="*/ 752446 w 8362057"/>
              <a:gd name="connsiteY1" fmla="*/ 1175976 h 3031399"/>
              <a:gd name="connsiteX2" fmla="*/ 2304912 w 8362057"/>
              <a:gd name="connsiteY2" fmla="*/ 2848783 h 3031399"/>
              <a:gd name="connsiteX3" fmla="*/ 8362057 w 8362057"/>
              <a:gd name="connsiteY3" fmla="*/ 2630222 h 3031399"/>
              <a:gd name="connsiteX0" fmla="*/ 0 w 8362057"/>
              <a:gd name="connsiteY0" fmla="*/ 0 h 3031399"/>
              <a:gd name="connsiteX1" fmla="*/ 2304912 w 8362057"/>
              <a:gd name="connsiteY1" fmla="*/ 2848783 h 3031399"/>
              <a:gd name="connsiteX2" fmla="*/ 8362057 w 8362057"/>
              <a:gd name="connsiteY2" fmla="*/ 2630222 h 3031399"/>
            </a:gdLst>
            <a:ahLst/>
            <a:cxnLst>
              <a:cxn ang="0">
                <a:pos x="connsiteX0" y="connsiteY0"/>
              </a:cxn>
              <a:cxn ang="0">
                <a:pos x="connsiteX1" y="connsiteY1"/>
              </a:cxn>
              <a:cxn ang="0">
                <a:pos x="connsiteX2" y="connsiteY2"/>
              </a:cxn>
            </a:cxnLst>
            <a:rect l="l" t="t" r="r" b="b"/>
            <a:pathLst>
              <a:path w="8362057" h="3031399">
                <a:moveTo>
                  <a:pt x="0" y="0"/>
                </a:moveTo>
                <a:cubicBezTo>
                  <a:pt x="480190" y="593496"/>
                  <a:pt x="911236" y="2410413"/>
                  <a:pt x="2304912" y="2848783"/>
                </a:cubicBezTo>
                <a:cubicBezTo>
                  <a:pt x="3573181" y="3091157"/>
                  <a:pt x="7199392" y="3158706"/>
                  <a:pt x="8362057" y="2630222"/>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grpSp>
        <p:nvGrpSpPr>
          <p:cNvPr id="48" name="Group 47"/>
          <p:cNvGrpSpPr/>
          <p:nvPr/>
        </p:nvGrpSpPr>
        <p:grpSpPr>
          <a:xfrm>
            <a:off x="3915542" y="2795067"/>
            <a:ext cx="3888681" cy="1004597"/>
            <a:chOff x="3915542" y="2006767"/>
            <a:chExt cx="3888681" cy="1004597"/>
          </a:xfrm>
        </p:grpSpPr>
        <p:sp>
          <p:nvSpPr>
            <p:cNvPr id="49" name="Freeform 48"/>
            <p:cNvSpPr/>
            <p:nvPr/>
          </p:nvSpPr>
          <p:spPr>
            <a:xfrm>
              <a:off x="3915542" y="2682766"/>
              <a:ext cx="452500" cy="328598"/>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50" name="Freeform 49"/>
            <p:cNvSpPr/>
            <p:nvPr/>
          </p:nvSpPr>
          <p:spPr>
            <a:xfrm>
              <a:off x="7383564" y="2006767"/>
              <a:ext cx="420659" cy="34964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mc:AlternateContent xmlns:mc="http://schemas.openxmlformats.org/markup-compatibility/2006" xmlns:a14="http://schemas.microsoft.com/office/drawing/2010/main">
        <mc:Choice Requires="a14">
          <p:sp>
            <p:nvSpPr>
              <p:cNvPr id="52" name="TextBox 51"/>
              <p:cNvSpPr txBox="1"/>
              <p:nvPr/>
            </p:nvSpPr>
            <p:spPr>
              <a:xfrm>
                <a:off x="5334057" y="2594023"/>
                <a:ext cx="2620204" cy="527004"/>
              </a:xfrm>
              <a:prstGeom prst="rect">
                <a:avLst/>
              </a:prstGeom>
              <a:noFill/>
            </p:spPr>
            <p:txBody>
              <a:bodyPr wrap="none" rtlCol="0">
                <a:spAutoFit/>
              </a:bodyPr>
              <a:lstStyle/>
              <a:p>
                <a:pPr algn="l"/>
                <a:r>
                  <a:rPr lang="en-US" sz="1400" b="1" dirty="0" smtClean="0">
                    <a:latin typeface="Arial" pitchFamily="34" charset="0"/>
                    <a:cs typeface="Arial" pitchFamily="34" charset="0"/>
                  </a:rPr>
                  <a:t>Supply</a:t>
                </a:r>
                <a:br>
                  <a:rPr lang="en-US" sz="1400" b="1" dirty="0" smtClean="0">
                    <a:latin typeface="Arial" pitchFamily="34" charset="0"/>
                    <a:cs typeface="Arial" pitchFamily="34" charset="0"/>
                  </a:rPr>
                </a:br>
                <a14:m>
                  <m:oMathPara xmlns:m="http://schemas.openxmlformats.org/officeDocument/2006/math">
                    <m:oMathParaPr>
                      <m:jc m:val="centerGroup"/>
                    </m:oMathParaPr>
                    <m:oMath xmlns:m="http://schemas.openxmlformats.org/officeDocument/2006/math">
                      <m:sSup>
                        <m:sSupPr>
                          <m:ctrlPr>
                            <a:rPr lang="fr-CH" sz="1400" b="1" i="1">
                              <a:solidFill>
                                <a:schemeClr val="tx1">
                                  <a:lumMod val="95000"/>
                                  <a:lumOff val="5000"/>
                                </a:schemeClr>
                              </a:solidFill>
                              <a:latin typeface="Cambria Math"/>
                            </a:rPr>
                          </m:ctrlPr>
                        </m:sSupPr>
                        <m:e>
                          <m:r>
                            <a:rPr lang="fr-CH" sz="1400" b="1">
                              <a:solidFill>
                                <a:schemeClr val="tx1">
                                  <a:lumMod val="95000"/>
                                  <a:lumOff val="5000"/>
                                </a:schemeClr>
                              </a:solidFill>
                              <a:latin typeface="Cambria Math"/>
                            </a:rPr>
                            <m:t>𝐺</m:t>
                          </m:r>
                        </m:e>
                        <m:sup>
                          <m:r>
                            <a:rPr lang="fr-CH" sz="1400" b="1">
                              <a:solidFill>
                                <a:schemeClr val="tx1">
                                  <a:lumMod val="95000"/>
                                  <a:lumOff val="5000"/>
                                </a:schemeClr>
                              </a:solidFill>
                              <a:latin typeface="Cambria Math"/>
                            </a:rPr>
                            <m:t>𝑎</m:t>
                          </m:r>
                        </m:sup>
                      </m:sSup>
                      <m:d>
                        <m:dPr>
                          <m:ctrlPr>
                            <a:rPr lang="fr-CH" sz="1400" b="1" i="1">
                              <a:solidFill>
                                <a:schemeClr val="tx1">
                                  <a:lumMod val="95000"/>
                                  <a:lumOff val="5000"/>
                                </a:schemeClr>
                              </a:solidFill>
                              <a:latin typeface="Cambria Math"/>
                            </a:rPr>
                          </m:ctrlPr>
                        </m:dPr>
                        <m:e>
                          <m:r>
                            <a:rPr lang="fr-CH" sz="1400" b="1">
                              <a:solidFill>
                                <a:schemeClr val="tx1">
                                  <a:lumMod val="95000"/>
                                  <a:lumOff val="5000"/>
                                </a:schemeClr>
                              </a:solidFill>
                              <a:latin typeface="Cambria Math"/>
                            </a:rPr>
                            <m:t>𝑡</m:t>
                          </m:r>
                        </m:e>
                      </m:d>
                      <m:r>
                        <a:rPr lang="fr-CH" sz="1400" b="1">
                          <a:solidFill>
                            <a:schemeClr val="tx1">
                              <a:lumMod val="95000"/>
                              <a:lumOff val="5000"/>
                            </a:schemeClr>
                          </a:solidFill>
                          <a:latin typeface="Cambria Math"/>
                        </a:rPr>
                        <m:t>=</m:t>
                      </m:r>
                      <m:sSup>
                        <m:sSupPr>
                          <m:ctrlPr>
                            <a:rPr lang="fr-CH" sz="1400" b="1" i="1">
                              <a:solidFill>
                                <a:schemeClr val="tx1">
                                  <a:lumMod val="95000"/>
                                  <a:lumOff val="5000"/>
                                </a:schemeClr>
                              </a:solidFill>
                              <a:latin typeface="Cambria Math"/>
                            </a:rPr>
                          </m:ctrlPr>
                        </m:sSupPr>
                        <m:e>
                          <m:r>
                            <a:rPr lang="fr-CH" sz="1400" b="1">
                              <a:solidFill>
                                <a:schemeClr val="tx1">
                                  <a:lumMod val="95000"/>
                                  <a:lumOff val="5000"/>
                                </a:schemeClr>
                              </a:solidFill>
                              <a:latin typeface="Cambria Math"/>
                            </a:rPr>
                            <m:t>𝑔</m:t>
                          </m:r>
                        </m:e>
                        <m:sup>
                          <m:r>
                            <a:rPr lang="fr-CH" sz="1400" b="1">
                              <a:solidFill>
                                <a:schemeClr val="tx1">
                                  <a:lumMod val="95000"/>
                                  <a:lumOff val="5000"/>
                                </a:schemeClr>
                              </a:solidFill>
                              <a:latin typeface="Cambria Math"/>
                            </a:rPr>
                            <m:t>𝑑𝑎</m:t>
                          </m:r>
                        </m:sup>
                      </m:sSup>
                      <m:d>
                        <m:dPr>
                          <m:ctrlPr>
                            <a:rPr lang="fr-CH" sz="1400" b="1" i="1">
                              <a:solidFill>
                                <a:schemeClr val="tx1">
                                  <a:lumMod val="95000"/>
                                  <a:lumOff val="5000"/>
                                </a:schemeClr>
                              </a:solidFill>
                              <a:latin typeface="Cambria Math"/>
                            </a:rPr>
                          </m:ctrlPr>
                        </m:dPr>
                        <m:e>
                          <m:r>
                            <a:rPr lang="fr-CH" sz="1400" b="1">
                              <a:solidFill>
                                <a:schemeClr val="tx1">
                                  <a:lumMod val="95000"/>
                                  <a:lumOff val="5000"/>
                                </a:schemeClr>
                              </a:solidFill>
                              <a:latin typeface="Cambria Math"/>
                            </a:rPr>
                            <m:t>𝑡</m:t>
                          </m:r>
                        </m:e>
                      </m:d>
                      <m:r>
                        <a:rPr lang="fr-CH" sz="1400" b="1">
                          <a:solidFill>
                            <a:schemeClr val="tx1">
                              <a:lumMod val="95000"/>
                              <a:lumOff val="5000"/>
                            </a:schemeClr>
                          </a:solidFill>
                          <a:latin typeface="Cambria Math"/>
                        </a:rPr>
                        <m:t>+</m:t>
                      </m:r>
                      <m:r>
                        <a:rPr lang="fr-CH" sz="1400" b="1">
                          <a:solidFill>
                            <a:schemeClr val="tx1">
                              <a:lumMod val="95000"/>
                              <a:lumOff val="5000"/>
                            </a:schemeClr>
                          </a:solidFill>
                          <a:latin typeface="Cambria Math"/>
                        </a:rPr>
                        <m:t>𝐺</m:t>
                      </m:r>
                      <m:d>
                        <m:dPr>
                          <m:ctrlPr>
                            <a:rPr lang="fr-CH" sz="1400" b="1" i="1">
                              <a:solidFill>
                                <a:schemeClr val="tx1">
                                  <a:lumMod val="95000"/>
                                  <a:lumOff val="5000"/>
                                </a:schemeClr>
                              </a:solidFill>
                              <a:latin typeface="Cambria Math"/>
                            </a:rPr>
                          </m:ctrlPr>
                        </m:dPr>
                        <m:e>
                          <m:r>
                            <a:rPr lang="fr-CH" sz="1400" b="1">
                              <a:solidFill>
                                <a:schemeClr val="tx1">
                                  <a:lumMod val="95000"/>
                                  <a:lumOff val="5000"/>
                                </a:schemeClr>
                              </a:solidFill>
                              <a:latin typeface="Cambria Math"/>
                            </a:rPr>
                            <m:t>𝑡</m:t>
                          </m:r>
                        </m:e>
                      </m:d>
                      <m:r>
                        <a:rPr lang="fr-CH" sz="1400" b="1">
                          <a:solidFill>
                            <a:schemeClr val="tx1">
                              <a:lumMod val="95000"/>
                              <a:lumOff val="5000"/>
                            </a:schemeClr>
                          </a:solidFill>
                          <a:latin typeface="Cambria Math"/>
                        </a:rPr>
                        <m:t>+</m:t>
                      </m:r>
                      <m:r>
                        <m:rPr>
                          <m:sty m:val="p"/>
                        </m:rPr>
                        <a:rPr lang="fr-CH" sz="1400" b="1">
                          <a:solidFill>
                            <a:schemeClr val="tx1">
                              <a:lumMod val="95000"/>
                              <a:lumOff val="5000"/>
                            </a:schemeClr>
                          </a:solidFill>
                          <a:latin typeface="Cambria Math"/>
                        </a:rPr>
                        <m:t>Γ</m:t>
                      </m:r>
                      <m:r>
                        <a:rPr lang="fr-CH" sz="1400" b="1">
                          <a:solidFill>
                            <a:schemeClr val="tx1">
                              <a:lumMod val="95000"/>
                              <a:lumOff val="5000"/>
                            </a:schemeClr>
                          </a:solidFill>
                          <a:latin typeface="Cambria Math"/>
                        </a:rPr>
                        <m:t>(</m:t>
                      </m:r>
                      <m:r>
                        <a:rPr lang="fr-CH" sz="1400" b="1">
                          <a:solidFill>
                            <a:schemeClr val="tx1">
                              <a:lumMod val="95000"/>
                              <a:lumOff val="5000"/>
                            </a:schemeClr>
                          </a:solidFill>
                          <a:latin typeface="Cambria Math"/>
                        </a:rPr>
                        <m:t>𝑡</m:t>
                      </m:r>
                      <m:r>
                        <a:rPr lang="fr-CH" sz="1400" b="1">
                          <a:solidFill>
                            <a:schemeClr val="tx1">
                              <a:lumMod val="95000"/>
                              <a:lumOff val="5000"/>
                            </a:schemeClr>
                          </a:solidFill>
                          <a:latin typeface="Cambria Math"/>
                        </a:rPr>
                        <m:t>)</m:t>
                      </m:r>
                    </m:oMath>
                  </m:oMathPara>
                </a14:m>
                <a:endParaRPr lang="fr-CH" sz="1400" b="1" dirty="0">
                  <a:solidFill>
                    <a:schemeClr val="tx1">
                      <a:lumMod val="95000"/>
                      <a:lumOff val="5000"/>
                    </a:schemeClr>
                  </a:solidFill>
                  <a:latin typeface="Segoe Script" pitchFamily="34"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5334057" y="2594023"/>
                <a:ext cx="2620204" cy="527004"/>
              </a:xfrm>
              <a:prstGeom prst="rect">
                <a:avLst/>
              </a:prstGeom>
              <a:blipFill rotWithShape="1">
                <a:blip r:embed="rId5"/>
                <a:stretch>
                  <a:fillRect l="-465" t="-1163" b="-3488"/>
                </a:stretch>
              </a:blipFill>
            </p:spPr>
            <p:txBody>
              <a:bodyPr/>
              <a:lstStyle/>
              <a:p>
                <a:r>
                  <a:rPr lang="en-GB">
                    <a:noFill/>
                  </a:rPr>
                  <a:t> </a:t>
                </a:r>
              </a:p>
            </p:txBody>
          </p:sp>
        </mc:Fallback>
      </mc:AlternateContent>
      <p:pic>
        <p:nvPicPr>
          <p:cNvPr id="53" name="Picture 3" descr="C:\Users\tomozei\AppData\Local\Microsoft\Windows\Temporary Internet Files\Content.IE5\3UL8SXHM\MC90044187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9307" y="1769028"/>
            <a:ext cx="817594" cy="819013"/>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8" name="TextBox 57"/>
              <p:cNvSpPr txBox="1"/>
              <p:nvPr/>
            </p:nvSpPr>
            <p:spPr>
              <a:xfrm>
                <a:off x="2462879" y="3265411"/>
                <a:ext cx="2037033" cy="550472"/>
              </a:xfrm>
              <a:prstGeom prst="rect">
                <a:avLst/>
              </a:prstGeom>
              <a:noFill/>
            </p:spPr>
            <p:txBody>
              <a:bodyPr wrap="none" rtlCol="0">
                <a:spAutoFit/>
              </a:bodyPr>
              <a:lstStyle/>
              <a:p>
                <a:pPr algn="l"/>
                <a:r>
                  <a:rPr lang="en-US" sz="1400" b="1" dirty="0" smtClean="0">
                    <a:latin typeface="Arial" pitchFamily="34" charset="0"/>
                    <a:cs typeface="Arial" pitchFamily="34" charset="0"/>
                  </a:rPr>
                  <a:t>Demand</a:t>
                </a:r>
              </a:p>
              <a:p>
                <a:pPr algn="l"/>
                <a14:m>
                  <m:oMathPara xmlns:m="http://schemas.openxmlformats.org/officeDocument/2006/math">
                    <m:oMathParaPr>
                      <m:jc m:val="centerGroup"/>
                    </m:oMathParaPr>
                    <m:oMath xmlns:m="http://schemas.openxmlformats.org/officeDocument/2006/math">
                      <m:sSup>
                        <m:sSupPr>
                          <m:ctrlPr>
                            <a:rPr lang="fr-CH" sz="1400" b="1" i="1">
                              <a:solidFill>
                                <a:schemeClr val="tx1">
                                  <a:lumMod val="95000"/>
                                  <a:lumOff val="5000"/>
                                </a:schemeClr>
                              </a:solidFill>
                              <a:latin typeface="Cambria Math"/>
                            </a:rPr>
                          </m:ctrlPr>
                        </m:sSupPr>
                        <m:e>
                          <m:r>
                            <a:rPr lang="fr-CH" sz="1400" b="1">
                              <a:solidFill>
                                <a:schemeClr val="tx1">
                                  <a:lumMod val="95000"/>
                                  <a:lumOff val="5000"/>
                                </a:schemeClr>
                              </a:solidFill>
                              <a:latin typeface="Cambria Math"/>
                            </a:rPr>
                            <m:t>𝐷</m:t>
                          </m:r>
                        </m:e>
                        <m:sup>
                          <m:r>
                            <a:rPr lang="fr-CH" sz="1400" b="1">
                              <a:solidFill>
                                <a:schemeClr val="tx1">
                                  <a:lumMod val="95000"/>
                                  <a:lumOff val="5000"/>
                                </a:schemeClr>
                              </a:solidFill>
                              <a:latin typeface="Cambria Math"/>
                            </a:rPr>
                            <m:t>𝑎</m:t>
                          </m:r>
                        </m:sup>
                      </m:sSup>
                      <m:d>
                        <m:dPr>
                          <m:ctrlPr>
                            <a:rPr lang="fr-CH" sz="1400" b="1" i="1">
                              <a:solidFill>
                                <a:schemeClr val="tx1">
                                  <a:lumMod val="95000"/>
                                  <a:lumOff val="5000"/>
                                </a:schemeClr>
                              </a:solidFill>
                              <a:latin typeface="Cambria Math"/>
                            </a:rPr>
                          </m:ctrlPr>
                        </m:dPr>
                        <m:e>
                          <m:r>
                            <a:rPr lang="fr-CH" sz="1400" b="1">
                              <a:solidFill>
                                <a:schemeClr val="tx1">
                                  <a:lumMod val="95000"/>
                                  <a:lumOff val="5000"/>
                                </a:schemeClr>
                              </a:solidFill>
                              <a:latin typeface="Cambria Math"/>
                            </a:rPr>
                            <m:t>𝑡</m:t>
                          </m:r>
                        </m:e>
                      </m:d>
                      <m:r>
                        <a:rPr lang="fr-CH" sz="1400" b="1">
                          <a:solidFill>
                            <a:schemeClr val="tx1">
                              <a:lumMod val="95000"/>
                              <a:lumOff val="5000"/>
                            </a:schemeClr>
                          </a:solidFill>
                          <a:latin typeface="Cambria Math"/>
                        </a:rPr>
                        <m:t>=</m:t>
                      </m:r>
                      <m:sSup>
                        <m:sSupPr>
                          <m:ctrlPr>
                            <a:rPr lang="fr-CH" sz="1400" b="1" i="1">
                              <a:solidFill>
                                <a:schemeClr val="tx1">
                                  <a:lumMod val="95000"/>
                                  <a:lumOff val="5000"/>
                                </a:schemeClr>
                              </a:solidFill>
                              <a:latin typeface="Cambria Math"/>
                            </a:rPr>
                          </m:ctrlPr>
                        </m:sSupPr>
                        <m:e>
                          <m:r>
                            <a:rPr lang="fr-CH" sz="1400" b="1">
                              <a:solidFill>
                                <a:schemeClr val="tx1">
                                  <a:lumMod val="95000"/>
                                  <a:lumOff val="5000"/>
                                </a:schemeClr>
                              </a:solidFill>
                              <a:latin typeface="Cambria Math"/>
                            </a:rPr>
                            <m:t>𝑑</m:t>
                          </m:r>
                        </m:e>
                        <m:sup>
                          <m:r>
                            <a:rPr lang="fr-CH" sz="1400" b="1">
                              <a:solidFill>
                                <a:schemeClr val="tx1">
                                  <a:lumMod val="95000"/>
                                  <a:lumOff val="5000"/>
                                </a:schemeClr>
                              </a:solidFill>
                              <a:latin typeface="Cambria Math"/>
                            </a:rPr>
                            <m:t>𝑑𝑎</m:t>
                          </m:r>
                        </m:sup>
                      </m:sSup>
                      <m:d>
                        <m:dPr>
                          <m:ctrlPr>
                            <a:rPr lang="fr-CH" sz="1400" b="1" i="1">
                              <a:solidFill>
                                <a:schemeClr val="tx1">
                                  <a:lumMod val="95000"/>
                                  <a:lumOff val="5000"/>
                                </a:schemeClr>
                              </a:solidFill>
                              <a:latin typeface="Cambria Math"/>
                            </a:rPr>
                          </m:ctrlPr>
                        </m:dPr>
                        <m:e>
                          <m:r>
                            <a:rPr lang="fr-CH" sz="1400" b="1">
                              <a:solidFill>
                                <a:schemeClr val="tx1">
                                  <a:lumMod val="95000"/>
                                  <a:lumOff val="5000"/>
                                </a:schemeClr>
                              </a:solidFill>
                              <a:latin typeface="Cambria Math"/>
                            </a:rPr>
                            <m:t>𝑡</m:t>
                          </m:r>
                        </m:e>
                      </m:d>
                      <m:r>
                        <a:rPr lang="fr-CH" sz="1400" b="1">
                          <a:solidFill>
                            <a:schemeClr val="tx1">
                              <a:lumMod val="95000"/>
                              <a:lumOff val="5000"/>
                            </a:schemeClr>
                          </a:solidFill>
                          <a:latin typeface="Cambria Math"/>
                        </a:rPr>
                        <m:t>+</m:t>
                      </m:r>
                      <m:r>
                        <a:rPr lang="fr-CH" sz="1400" b="1">
                          <a:solidFill>
                            <a:schemeClr val="tx1">
                              <a:lumMod val="95000"/>
                              <a:lumOff val="5000"/>
                            </a:schemeClr>
                          </a:solidFill>
                          <a:latin typeface="Cambria Math"/>
                        </a:rPr>
                        <m:t>𝐷</m:t>
                      </m:r>
                      <m:d>
                        <m:dPr>
                          <m:ctrlPr>
                            <a:rPr lang="fr-CH" sz="1400" b="1" i="1">
                              <a:solidFill>
                                <a:schemeClr val="tx1">
                                  <a:lumMod val="95000"/>
                                  <a:lumOff val="5000"/>
                                </a:schemeClr>
                              </a:solidFill>
                              <a:latin typeface="Cambria Math"/>
                            </a:rPr>
                          </m:ctrlPr>
                        </m:dPr>
                        <m:e>
                          <m:r>
                            <a:rPr lang="fr-CH" sz="1400" b="1">
                              <a:solidFill>
                                <a:schemeClr val="tx1">
                                  <a:lumMod val="95000"/>
                                  <a:lumOff val="5000"/>
                                </a:schemeClr>
                              </a:solidFill>
                              <a:latin typeface="Cambria Math"/>
                            </a:rPr>
                            <m:t>𝑡</m:t>
                          </m:r>
                        </m:e>
                      </m:d>
                    </m:oMath>
                  </m:oMathPara>
                </a14:m>
                <a:endParaRPr lang="fr-CH" sz="1400" b="1" dirty="0">
                  <a:solidFill>
                    <a:schemeClr val="tx1">
                      <a:lumMod val="95000"/>
                      <a:lumOff val="5000"/>
                    </a:schemeClr>
                  </a:solidFill>
                  <a:latin typeface="Segoe Script" pitchFamily="34"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462879" y="3265411"/>
                <a:ext cx="2037033" cy="550472"/>
              </a:xfrm>
              <a:prstGeom prst="rect">
                <a:avLst/>
              </a:prstGeom>
              <a:blipFill rotWithShape="1">
                <a:blip r:embed="rId7"/>
                <a:stretch>
                  <a:fillRect l="-599" t="-1111"/>
                </a:stretch>
              </a:blipFill>
            </p:spPr>
            <p:txBody>
              <a:bodyPr/>
              <a:lstStyle/>
              <a:p>
                <a:r>
                  <a:rPr lang="en-GB">
                    <a:noFill/>
                  </a:rPr>
                  <a:t> </a:t>
                </a:r>
              </a:p>
            </p:txBody>
          </p:sp>
        </mc:Fallback>
      </mc:AlternateContent>
      <p:pic>
        <p:nvPicPr>
          <p:cNvPr id="59" name="Picture 4" descr="C:\Users\tomozei\AppData\Local\Microsoft\Windows\Temporary Internet Files\Content.IE5\NVUGMELH\MC900310802[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6940" y="2441953"/>
            <a:ext cx="1047858" cy="778108"/>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94513" y="2127028"/>
            <a:ext cx="1969580" cy="178689"/>
          </a:xfrm>
          <a:prstGeom prst="rect">
            <a:avLst/>
          </a:prstGeom>
        </p:spPr>
      </p:pic>
      <p:sp>
        <p:nvSpPr>
          <p:cNvPr id="65" name="TextBox 64"/>
          <p:cNvSpPr txBox="1"/>
          <p:nvPr/>
        </p:nvSpPr>
        <p:spPr>
          <a:xfrm>
            <a:off x="395536" y="1769028"/>
            <a:ext cx="2153154" cy="307777"/>
          </a:xfrm>
          <a:prstGeom prst="rect">
            <a:avLst/>
          </a:prstGeom>
          <a:noFill/>
        </p:spPr>
        <p:txBody>
          <a:bodyPr wrap="none" rtlCol="0">
            <a:spAutoFit/>
          </a:bodyPr>
          <a:lstStyle/>
          <a:p>
            <a:r>
              <a:rPr lang="en-US" sz="1400" b="1" dirty="0">
                <a:solidFill>
                  <a:srgbClr val="0070C0"/>
                </a:solidFill>
                <a:latin typeface="Segoe Script" pitchFamily="34" charset="0"/>
              </a:rPr>
              <a:t>Ramping</a:t>
            </a:r>
            <a:r>
              <a:rPr lang="en-US" sz="1400" b="1" dirty="0">
                <a:solidFill>
                  <a:srgbClr val="FF0000"/>
                </a:solidFill>
                <a:latin typeface="Segoe Script" pitchFamily="34" charset="0"/>
                <a:cs typeface="Arial" pitchFamily="34" charset="0"/>
              </a:rPr>
              <a:t> </a:t>
            </a:r>
            <a:r>
              <a:rPr lang="en-US" sz="1400" b="1" dirty="0">
                <a:solidFill>
                  <a:srgbClr val="0070C0"/>
                </a:solidFill>
                <a:latin typeface="Segoe Script" pitchFamily="34" charset="0"/>
              </a:rPr>
              <a:t>Constraint</a:t>
            </a:r>
            <a:endParaRPr lang="fr-CH" sz="1400" b="1" dirty="0">
              <a:solidFill>
                <a:srgbClr val="0070C0"/>
              </a:solidFill>
              <a:latin typeface="Segoe Script" pitchFamily="34" charset="0"/>
            </a:endParaRPr>
          </a:p>
        </p:txBody>
      </p:sp>
      <p:cxnSp>
        <p:nvCxnSpPr>
          <p:cNvPr id="66" name="Straight Connector 65"/>
          <p:cNvCxnSpPr>
            <a:stCxn id="65" idx="3"/>
            <a:endCxn id="41" idx="3"/>
          </p:cNvCxnSpPr>
          <p:nvPr/>
        </p:nvCxnSpPr>
        <p:spPr>
          <a:xfrm>
            <a:off x="2548690" y="1922917"/>
            <a:ext cx="4248469" cy="877073"/>
          </a:xfrm>
          <a:prstGeom prst="line">
            <a:avLst/>
          </a:prstGeom>
          <a:ln w="28575">
            <a:solidFill>
              <a:srgbClr val="0020C0"/>
            </a:solidFill>
            <a:prstDash val="dash"/>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95220" y="3056440"/>
            <a:ext cx="1239442" cy="307777"/>
          </a:xfrm>
          <a:prstGeom prst="rect">
            <a:avLst/>
          </a:prstGeom>
          <a:noFill/>
        </p:spPr>
        <p:txBody>
          <a:bodyPr wrap="none" rtlCol="0">
            <a:spAutoFit/>
          </a:bodyPr>
          <a:lstStyle/>
          <a:p>
            <a:r>
              <a:rPr lang="en-US" sz="1400" b="1" dirty="0" smtClean="0">
                <a:solidFill>
                  <a:schemeClr val="tx1">
                    <a:lumMod val="95000"/>
                    <a:lumOff val="5000"/>
                  </a:schemeClr>
                </a:solidFill>
                <a:latin typeface="Segoe Script" pitchFamily="34" charset="0"/>
                <a:cs typeface="Arial" pitchFamily="34" charset="0"/>
              </a:rPr>
              <a:t>Day ahead</a:t>
            </a:r>
            <a:endParaRPr lang="fr-CH" sz="1400" b="1" dirty="0">
              <a:solidFill>
                <a:schemeClr val="tx1">
                  <a:lumMod val="95000"/>
                  <a:lumOff val="5000"/>
                </a:schemeClr>
              </a:solidFill>
              <a:latin typeface="Segoe Script" pitchFamily="34" charset="0"/>
              <a:cs typeface="Arial" pitchFamily="34" charset="0"/>
            </a:endParaRPr>
          </a:p>
        </p:txBody>
      </p:sp>
      <p:pic>
        <p:nvPicPr>
          <p:cNvPr id="71" name="Picture 2" descr="C:\Users\tomozei\AppData\Local\Microsoft\Windows\Temporary Internet Files\Content.IE5\NVUGMELH\MC900104526[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71161" y="5426628"/>
            <a:ext cx="878296" cy="819013"/>
          </a:xfrm>
          <a:prstGeom prst="rect">
            <a:avLst/>
          </a:prstGeom>
          <a:noFill/>
          <a:ln w="28575">
            <a:solidFill>
              <a:srgbClr val="0070C0"/>
            </a:solidFill>
            <a:prstDash val="dash"/>
          </a:ln>
          <a:extLst>
            <a:ext uri="{909E8E84-426E-40DD-AFC4-6F175D3DCCD1}">
              <a14:hiddenFill xmlns:a14="http://schemas.microsoft.com/office/drawing/2010/main">
                <a:solidFill>
                  <a:srgbClr val="FFFFFF"/>
                </a:solidFill>
              </a14:hiddenFill>
            </a:ext>
          </a:extLst>
        </p:spPr>
      </p:pic>
      <p:sp>
        <p:nvSpPr>
          <p:cNvPr id="72" name="Right Arrow 71"/>
          <p:cNvSpPr/>
          <p:nvPr/>
        </p:nvSpPr>
        <p:spPr bwMode="auto">
          <a:xfrm rot="16200000" flipV="1">
            <a:off x="5664740" y="5044197"/>
            <a:ext cx="472296" cy="163046"/>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mc:Choice xmlns:a14="http://schemas.microsoft.com/office/drawing/2010/main" Requires="a14">
          <p:sp>
            <p:nvSpPr>
              <p:cNvPr id="73" name="TextBox 72"/>
              <p:cNvSpPr txBox="1"/>
              <p:nvPr/>
            </p:nvSpPr>
            <p:spPr>
              <a:xfrm>
                <a:off x="2470685" y="5118694"/>
                <a:ext cx="2898679" cy="717440"/>
              </a:xfrm>
              <a:prstGeom prst="rect">
                <a:avLst/>
              </a:prstGeom>
              <a:noFill/>
            </p:spPr>
            <p:txBody>
              <a:bodyPr wrap="none" rtlCol="0">
                <a:spAutoFit/>
              </a:bodyPr>
              <a:lstStyle/>
              <a:p>
                <a:pPr algn="l"/>
                <a:r>
                  <a:rPr lang="en-US" sz="1400" b="1" dirty="0" smtClean="0">
                    <a:latin typeface="Arial" pitchFamily="34" charset="0"/>
                    <a:cs typeface="Arial" pitchFamily="34" charset="0"/>
                  </a:rPr>
                  <a:t>Storage</a:t>
                </a:r>
                <a:br>
                  <a:rPr lang="en-US" sz="1400" b="1" dirty="0" smtClean="0">
                    <a:latin typeface="Arial" pitchFamily="34" charset="0"/>
                    <a:cs typeface="Arial" pitchFamily="34" charset="0"/>
                  </a:rPr>
                </a:br>
                <a14:m>
                  <m:oMathPara xmlns:m="http://schemas.openxmlformats.org/officeDocument/2006/math">
                    <m:oMathParaPr>
                      <m:jc m:val="centerGroup"/>
                    </m:oMathParaPr>
                    <m:oMath xmlns:m="http://schemas.openxmlformats.org/officeDocument/2006/math">
                      <m:f>
                        <m:fPr>
                          <m:ctrlPr>
                            <a:rPr lang="fr-CH" sz="1400" b="0" i="1" smtClean="0">
                              <a:latin typeface="Cambria Math"/>
                              <a:cs typeface="Arial" pitchFamily="34" charset="0"/>
                            </a:rPr>
                          </m:ctrlPr>
                        </m:fPr>
                        <m:num>
                          <m:r>
                            <a:rPr lang="fr-CH" sz="1400" b="0" i="1" smtClean="0">
                              <a:latin typeface="Cambria Math"/>
                              <a:cs typeface="Arial" pitchFamily="34" charset="0"/>
                            </a:rPr>
                            <m:t>𝜕</m:t>
                          </m:r>
                          <m:r>
                            <a:rPr lang="fr-CH" sz="1400" b="0" i="1" smtClean="0">
                              <a:latin typeface="Cambria Math"/>
                              <a:cs typeface="Arial" pitchFamily="34" charset="0"/>
                            </a:rPr>
                            <m:t>𝐵</m:t>
                          </m:r>
                        </m:num>
                        <m:den>
                          <m:r>
                            <a:rPr lang="fr-CH" sz="1400" b="0" i="1" smtClean="0">
                              <a:latin typeface="Cambria Math"/>
                              <a:cs typeface="Arial" pitchFamily="34" charset="0"/>
                            </a:rPr>
                            <m:t>𝜕</m:t>
                          </m:r>
                          <m:r>
                            <a:rPr lang="fr-CH" sz="1400" b="0" i="1" smtClean="0">
                              <a:latin typeface="Cambria Math"/>
                              <a:cs typeface="Arial" pitchFamily="34" charset="0"/>
                            </a:rPr>
                            <m:t>𝑡</m:t>
                          </m:r>
                        </m:den>
                      </m:f>
                      <m:r>
                        <a:rPr lang="fr-CH" sz="1400" b="0" i="1" smtClean="0">
                          <a:latin typeface="Cambria Math"/>
                          <a:cs typeface="Arial" pitchFamily="34" charset="0"/>
                        </a:rPr>
                        <m:t>=−</m:t>
                      </m:r>
                      <m:r>
                        <a:rPr lang="fr-CH" sz="1400" b="0" i="1" smtClean="0">
                          <a:latin typeface="Cambria Math"/>
                          <a:cs typeface="Arial" pitchFamily="34" charset="0"/>
                        </a:rPr>
                        <m:t>𝑢</m:t>
                      </m:r>
                      <m:d>
                        <m:dPr>
                          <m:ctrlPr>
                            <a:rPr lang="fr-CH" sz="1400" b="0" i="1" smtClean="0">
                              <a:latin typeface="Cambria Math"/>
                              <a:cs typeface="Arial" pitchFamily="34" charset="0"/>
                            </a:rPr>
                          </m:ctrlPr>
                        </m:dPr>
                        <m:e>
                          <m:r>
                            <a:rPr lang="fr-CH" sz="1400" b="0" i="1" smtClean="0">
                              <a:latin typeface="Cambria Math"/>
                              <a:cs typeface="Arial" pitchFamily="34" charset="0"/>
                            </a:rPr>
                            <m:t>𝑡</m:t>
                          </m:r>
                        </m:e>
                      </m:d>
                      <m:sSub>
                        <m:sSubPr>
                          <m:ctrlPr>
                            <a:rPr lang="fr-CH" sz="1400" b="0" i="1" smtClean="0">
                              <a:latin typeface="Cambria Math"/>
                              <a:cs typeface="Arial" pitchFamily="34" charset="0"/>
                            </a:rPr>
                          </m:ctrlPr>
                        </m:sSubPr>
                        <m:e>
                          <m:r>
                            <a:rPr lang="en-US" sz="1400" b="0" i="1" smtClean="0">
                              <a:latin typeface="Cambria Math"/>
                              <a:cs typeface="Arial" pitchFamily="34" charset="0"/>
                            </a:rPr>
                            <m:t>(</m:t>
                          </m:r>
                          <m:r>
                            <a:rPr lang="fr-CH" sz="1400" b="0" i="1" smtClean="0">
                              <a:latin typeface="Cambria Math"/>
                              <a:cs typeface="Arial" pitchFamily="34" charset="0"/>
                            </a:rPr>
                            <m:t>1</m:t>
                          </m:r>
                        </m:e>
                        <m:sub>
                          <m:r>
                            <a:rPr lang="fr-CH" sz="1400" b="0" i="1" smtClean="0">
                              <a:latin typeface="Cambria Math"/>
                              <a:cs typeface="Arial" pitchFamily="34" charset="0"/>
                            </a:rPr>
                            <m:t>𝑢</m:t>
                          </m:r>
                          <m:d>
                            <m:dPr>
                              <m:ctrlPr>
                                <a:rPr lang="fr-CH" sz="1400" b="0" i="1" smtClean="0">
                                  <a:latin typeface="Cambria Math"/>
                                  <a:cs typeface="Arial" pitchFamily="34" charset="0"/>
                                </a:rPr>
                              </m:ctrlPr>
                            </m:dPr>
                            <m:e>
                              <m:r>
                                <a:rPr lang="fr-CH" sz="1400" b="0" i="1" smtClean="0">
                                  <a:latin typeface="Cambria Math"/>
                                  <a:cs typeface="Arial" pitchFamily="34" charset="0"/>
                                </a:rPr>
                                <m:t>𝑡</m:t>
                              </m:r>
                            </m:e>
                          </m:d>
                          <m:r>
                            <a:rPr lang="fr-CH" sz="1400" b="0" i="1" smtClean="0">
                              <a:latin typeface="Cambria Math"/>
                              <a:cs typeface="Arial" pitchFamily="34" charset="0"/>
                            </a:rPr>
                            <m:t>&gt;0</m:t>
                          </m:r>
                        </m:sub>
                      </m:sSub>
                      <m:r>
                        <a:rPr lang="en-US" sz="1400" b="0" i="1" smtClean="0">
                          <a:latin typeface="Cambria Math"/>
                          <a:cs typeface="Arial" pitchFamily="34" charset="0"/>
                        </a:rPr>
                        <m:t>+</m:t>
                      </m:r>
                      <m:r>
                        <a:rPr lang="fr-CH" sz="1400" b="0" i="1" smtClean="0">
                          <a:latin typeface="Cambria Math"/>
                          <a:cs typeface="Arial" pitchFamily="34" charset="0"/>
                        </a:rPr>
                        <m:t>𝜂</m:t>
                      </m:r>
                      <m:sSub>
                        <m:sSubPr>
                          <m:ctrlPr>
                            <a:rPr lang="fr-CH" sz="1400" b="0" i="1" smtClean="0">
                              <a:latin typeface="Cambria Math"/>
                              <a:cs typeface="Arial" pitchFamily="34" charset="0"/>
                            </a:rPr>
                          </m:ctrlPr>
                        </m:sSubPr>
                        <m:e>
                          <m:r>
                            <a:rPr lang="fr-CH" sz="1400" b="0" i="1" smtClean="0">
                              <a:latin typeface="Cambria Math"/>
                              <a:cs typeface="Arial" pitchFamily="34" charset="0"/>
                            </a:rPr>
                            <m:t>1</m:t>
                          </m:r>
                        </m:e>
                        <m:sub>
                          <m:r>
                            <a:rPr lang="fr-CH" sz="1400" b="0" i="1" smtClean="0">
                              <a:latin typeface="Cambria Math"/>
                              <a:cs typeface="Arial" pitchFamily="34" charset="0"/>
                            </a:rPr>
                            <m:t>𝑢</m:t>
                          </m:r>
                          <m:d>
                            <m:dPr>
                              <m:ctrlPr>
                                <a:rPr lang="fr-CH" sz="1400" b="0" i="1" smtClean="0">
                                  <a:latin typeface="Cambria Math"/>
                                  <a:cs typeface="Arial" pitchFamily="34" charset="0"/>
                                </a:rPr>
                              </m:ctrlPr>
                            </m:dPr>
                            <m:e>
                              <m:r>
                                <a:rPr lang="fr-CH" sz="1400" b="0" i="1" smtClean="0">
                                  <a:latin typeface="Cambria Math"/>
                                  <a:cs typeface="Arial" pitchFamily="34" charset="0"/>
                                </a:rPr>
                                <m:t>𝑡</m:t>
                              </m:r>
                            </m:e>
                          </m:d>
                          <m:r>
                            <a:rPr lang="fr-CH" sz="1400" b="0" i="1" smtClean="0">
                              <a:latin typeface="Cambria Math"/>
                              <a:cs typeface="Arial" pitchFamily="34" charset="0"/>
                            </a:rPr>
                            <m:t>&lt;0 </m:t>
                          </m:r>
                        </m:sub>
                      </m:sSub>
                      <m:r>
                        <a:rPr lang="en-US" sz="1400" b="0" i="1" smtClean="0">
                          <a:latin typeface="Cambria Math"/>
                          <a:cs typeface="Arial" pitchFamily="34" charset="0"/>
                        </a:rPr>
                        <m:t>) </m:t>
                      </m:r>
                    </m:oMath>
                  </m:oMathPara>
                </a14:m>
                <a:endParaRPr lang="fr-CH" sz="1400" b="0" dirty="0" smtClean="0">
                  <a:latin typeface="Arial" pitchFamily="34" charset="0"/>
                  <a:cs typeface="Arial" pitchFamily="34" charset="0"/>
                </a:endParaRPr>
              </a:p>
            </p:txBody>
          </p:sp>
        </mc:Choice>
        <mc:Fallback>
          <p:sp>
            <p:nvSpPr>
              <p:cNvPr id="73" name="TextBox 72"/>
              <p:cNvSpPr txBox="1">
                <a:spLocks noRot="1" noChangeAspect="1" noMove="1" noResize="1" noEditPoints="1" noAdjustHandles="1" noChangeArrowheads="1" noChangeShapeType="1" noTextEdit="1"/>
              </p:cNvSpPr>
              <p:nvPr/>
            </p:nvSpPr>
            <p:spPr>
              <a:xfrm>
                <a:off x="2470685" y="5118694"/>
                <a:ext cx="2898679" cy="717440"/>
              </a:xfrm>
              <a:prstGeom prst="rect">
                <a:avLst/>
              </a:prstGeom>
              <a:blipFill rotWithShape="1">
                <a:blip r:embed="rId11"/>
                <a:stretch>
                  <a:fillRect l="-420" t="-855" b="-17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6016534" y="4988258"/>
                <a:ext cx="3008452" cy="307777"/>
              </a:xfrm>
              <a:prstGeom prst="rect">
                <a:avLst/>
              </a:prstGeom>
              <a:noFill/>
            </p:spPr>
            <p:txBody>
              <a:bodyPr wrap="none" rtlCol="0">
                <a:spAutoFit/>
              </a:bodyPr>
              <a:lstStyle/>
              <a:p>
                <a:pPr algn="l"/>
                <a14:m>
                  <m:oMath xmlns:m="http://schemas.openxmlformats.org/officeDocument/2006/math">
                    <m:r>
                      <a:rPr lang="fr-CH" sz="1400" b="0" i="1" smtClean="0">
                        <a:latin typeface="Cambria Math"/>
                        <a:cs typeface="Arial" pitchFamily="34" charset="0"/>
                      </a:rPr>
                      <m:t>𝑢</m:t>
                    </m:r>
                    <m:r>
                      <a:rPr lang="fr-CH" sz="1400" b="0" i="1" smtClean="0">
                        <a:latin typeface="Cambria Math"/>
                        <a:cs typeface="Arial" pitchFamily="34" charset="0"/>
                      </a:rPr>
                      <m:t>(</m:t>
                    </m:r>
                    <m:r>
                      <a:rPr lang="fr-CH" sz="1400" b="0" i="1" smtClean="0">
                        <a:latin typeface="Cambria Math"/>
                        <a:cs typeface="Arial" pitchFamily="34" charset="0"/>
                      </a:rPr>
                      <m:t>𝑡</m:t>
                    </m:r>
                    <m:r>
                      <a:rPr lang="fr-CH" sz="1400" b="0" i="1" smtClean="0">
                        <a:latin typeface="Cambria Math"/>
                        <a:cs typeface="Arial" pitchFamily="34" charset="0"/>
                      </a:rPr>
                      <m:t>)</m:t>
                    </m:r>
                  </m:oMath>
                </a14:m>
                <a:r>
                  <a:rPr lang="fr-CH" sz="1400" dirty="0" smtClean="0">
                    <a:solidFill>
                      <a:schemeClr val="tx1">
                        <a:lumMod val="95000"/>
                        <a:lumOff val="5000"/>
                      </a:schemeClr>
                    </a:solidFill>
                    <a:latin typeface="Arial" pitchFamily="34" charset="0"/>
                  </a:rPr>
                  <a:t>      extracted (or </a:t>
                </a:r>
                <a:r>
                  <a:rPr lang="fr-CH" sz="1400" dirty="0" err="1" smtClean="0">
                    <a:solidFill>
                      <a:schemeClr val="tx1">
                        <a:lumMod val="95000"/>
                        <a:lumOff val="5000"/>
                      </a:schemeClr>
                    </a:solidFill>
                    <a:latin typeface="Arial" pitchFamily="34" charset="0"/>
                  </a:rPr>
                  <a:t>stored</a:t>
                </a:r>
                <a:r>
                  <a:rPr lang="fr-CH" sz="1400" dirty="0" smtClean="0">
                    <a:solidFill>
                      <a:schemeClr val="tx1">
                        <a:lumMod val="95000"/>
                        <a:lumOff val="5000"/>
                      </a:schemeClr>
                    </a:solidFill>
                    <a:latin typeface="Arial" pitchFamily="34" charset="0"/>
                  </a:rPr>
                  <a:t>)  power</a:t>
                </a:r>
              </a:p>
            </p:txBody>
          </p:sp>
        </mc:Choice>
        <mc:Fallback xmlns="">
          <p:sp>
            <p:nvSpPr>
              <p:cNvPr id="74" name="TextBox 73"/>
              <p:cNvSpPr txBox="1">
                <a:spLocks noRot="1" noChangeAspect="1" noMove="1" noResize="1" noEditPoints="1" noAdjustHandles="1" noChangeArrowheads="1" noChangeShapeType="1" noTextEdit="1"/>
              </p:cNvSpPr>
              <p:nvPr/>
            </p:nvSpPr>
            <p:spPr>
              <a:xfrm>
                <a:off x="6016534" y="4988258"/>
                <a:ext cx="3008452" cy="307777"/>
              </a:xfrm>
              <a:prstGeom prst="rect">
                <a:avLst/>
              </a:prstGeom>
              <a:blipFill rotWithShape="1">
                <a:blip r:embed="rId12"/>
                <a:stretch>
                  <a:fillRect t="-1961" b="-17647"/>
                </a:stretch>
              </a:blipFill>
            </p:spPr>
            <p:txBody>
              <a:bodyPr/>
              <a:lstStyle/>
              <a:p>
                <a:r>
                  <a:rPr lang="en-GB">
                    <a:noFill/>
                  </a:rPr>
                  <a:t> </a:t>
                </a:r>
              </a:p>
            </p:txBody>
          </p:sp>
        </mc:Fallback>
      </mc:AlternateContent>
      <p:sp>
        <p:nvSpPr>
          <p:cNvPr id="75" name="Freeform 74"/>
          <p:cNvSpPr/>
          <p:nvPr/>
        </p:nvSpPr>
        <p:spPr>
          <a:xfrm flipH="1">
            <a:off x="6404867" y="1862569"/>
            <a:ext cx="1394935" cy="3279578"/>
          </a:xfrm>
          <a:custGeom>
            <a:avLst/>
            <a:gdLst>
              <a:gd name="connsiteX0" fmla="*/ 0 w 4488872"/>
              <a:gd name="connsiteY0" fmla="*/ 0 h 4156363"/>
              <a:gd name="connsiteX1" fmla="*/ 2660072 w 4488872"/>
              <a:gd name="connsiteY1" fmla="*/ 3313215 h 4156363"/>
              <a:gd name="connsiteX2" fmla="*/ 4488872 w 4488872"/>
              <a:gd name="connsiteY2" fmla="*/ 4156363 h 4156363"/>
              <a:gd name="connsiteX0" fmla="*/ 0 w 2937165"/>
              <a:gd name="connsiteY0" fmla="*/ 0 h 3613126"/>
              <a:gd name="connsiteX1" fmla="*/ 1108365 w 2937165"/>
              <a:gd name="connsiteY1" fmla="*/ 2769978 h 3613126"/>
              <a:gd name="connsiteX2" fmla="*/ 2937165 w 2937165"/>
              <a:gd name="connsiteY2" fmla="*/ 3613126 h 3613126"/>
            </a:gdLst>
            <a:ahLst/>
            <a:cxnLst>
              <a:cxn ang="0">
                <a:pos x="connsiteX0" y="connsiteY0"/>
              </a:cxn>
              <a:cxn ang="0">
                <a:pos x="connsiteX1" y="connsiteY1"/>
              </a:cxn>
              <a:cxn ang="0">
                <a:pos x="connsiteX2" y="connsiteY2"/>
              </a:cxn>
            </a:cxnLst>
            <a:rect l="l" t="t" r="r" b="b"/>
            <a:pathLst>
              <a:path w="2937165" h="3613126">
                <a:moveTo>
                  <a:pt x="0" y="0"/>
                </a:moveTo>
                <a:cubicBezTo>
                  <a:pt x="955963" y="1310244"/>
                  <a:pt x="618838" y="2167790"/>
                  <a:pt x="1108365" y="2769978"/>
                </a:cubicBezTo>
                <a:cubicBezTo>
                  <a:pt x="1597892" y="3372166"/>
                  <a:pt x="2396837" y="3537915"/>
                  <a:pt x="2937165" y="3613126"/>
                </a:cubicBezTo>
              </a:path>
            </a:pathLst>
          </a:custGeom>
          <a:ln w="28575">
            <a:solidFill>
              <a:srgbClr val="0070C0"/>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13">
            <p14:nvContentPartPr>
              <p14:cNvPr id="77" name="Ink 76"/>
              <p14:cNvContentPartPr/>
              <p14:nvPr/>
            </p14:nvContentPartPr>
            <p14:xfrm>
              <a:off x="1416420" y="3265411"/>
              <a:ext cx="2010600" cy="721440"/>
            </p14:xfrm>
          </p:contentPart>
        </mc:Choice>
        <mc:Fallback xmlns="">
          <p:pic>
            <p:nvPicPr>
              <p:cNvPr id="77" name="Ink 76"/>
              <p:cNvPicPr/>
              <p:nvPr/>
            </p:nvPicPr>
            <p:blipFill>
              <a:blip r:embed="rId14"/>
              <a:stretch>
                <a:fillRect/>
              </a:stretch>
            </p:blipFill>
            <p:spPr>
              <a:xfrm>
                <a:off x="1404540" y="3253531"/>
                <a:ext cx="2034360" cy="745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8" name="Ink 77"/>
              <p14:cNvContentPartPr/>
              <p14:nvPr/>
            </p14:nvContentPartPr>
            <p14:xfrm>
              <a:off x="4545540" y="4163145"/>
              <a:ext cx="2433240" cy="1133280"/>
            </p14:xfrm>
          </p:contentPart>
        </mc:Choice>
        <mc:Fallback xmlns="">
          <p:pic>
            <p:nvPicPr>
              <p:cNvPr id="78" name="Ink 77"/>
              <p:cNvPicPr/>
              <p:nvPr/>
            </p:nvPicPr>
            <p:blipFill>
              <a:blip r:embed="rId16"/>
              <a:stretch>
                <a:fillRect/>
              </a:stretch>
            </p:blipFill>
            <p:spPr>
              <a:xfrm>
                <a:off x="4533660" y="4151265"/>
                <a:ext cx="2457000" cy="115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3" name="Ink 82"/>
              <p14:cNvContentPartPr/>
              <p14:nvPr/>
            </p14:nvContentPartPr>
            <p14:xfrm>
              <a:off x="2346660" y="5771985"/>
              <a:ext cx="2204280" cy="555840"/>
            </p14:xfrm>
          </p:contentPart>
        </mc:Choice>
        <mc:Fallback xmlns="">
          <p:pic>
            <p:nvPicPr>
              <p:cNvPr id="83" name="Ink 82"/>
              <p:cNvPicPr/>
              <p:nvPr/>
            </p:nvPicPr>
            <p:blipFill>
              <a:blip r:embed="rId18"/>
              <a:stretch>
                <a:fillRect/>
              </a:stretch>
            </p:blipFill>
            <p:spPr>
              <a:xfrm>
                <a:off x="2334780" y="5760105"/>
                <a:ext cx="2228040" cy="579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4" name="Ink 83"/>
              <p14:cNvContentPartPr/>
              <p14:nvPr/>
            </p14:nvContentPartPr>
            <p14:xfrm>
              <a:off x="4599180" y="5726625"/>
              <a:ext cx="50760" cy="19440"/>
            </p14:xfrm>
          </p:contentPart>
        </mc:Choice>
        <mc:Fallback xmlns="">
          <p:pic>
            <p:nvPicPr>
              <p:cNvPr id="84" name="Ink 83"/>
              <p:cNvPicPr/>
              <p:nvPr/>
            </p:nvPicPr>
            <p:blipFill>
              <a:blip r:embed="rId20"/>
              <a:stretch>
                <a:fillRect/>
              </a:stretch>
            </p:blipFill>
            <p:spPr>
              <a:xfrm>
                <a:off x="4587300" y="5714745"/>
                <a:ext cx="745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6" name="Ink 85"/>
              <p14:cNvContentPartPr/>
              <p14:nvPr/>
            </p14:nvContentPartPr>
            <p14:xfrm>
              <a:off x="4538340" y="5759745"/>
              <a:ext cx="18360" cy="193680"/>
            </p14:xfrm>
          </p:contentPart>
        </mc:Choice>
        <mc:Fallback xmlns="">
          <p:pic>
            <p:nvPicPr>
              <p:cNvPr id="86" name="Ink 85"/>
              <p:cNvPicPr/>
              <p:nvPr/>
            </p:nvPicPr>
            <p:blipFill>
              <a:blip r:embed="rId22"/>
              <a:stretch>
                <a:fillRect/>
              </a:stretch>
            </p:blipFill>
            <p:spPr>
              <a:xfrm>
                <a:off x="4526460" y="5747865"/>
                <a:ext cx="42120" cy="217440"/>
              </a:xfrm>
              <a:prstGeom prst="rect">
                <a:avLst/>
              </a:prstGeom>
            </p:spPr>
          </p:pic>
        </mc:Fallback>
      </mc:AlternateContent>
      <mc:AlternateContent xmlns:mc="http://schemas.openxmlformats.org/markup-compatibility/2006" xmlns:a14="http://schemas.microsoft.com/office/drawing/2010/main">
        <mc:Choice Requires="a14">
          <p:sp>
            <p:nvSpPr>
              <p:cNvPr id="88" name="TextBox 87"/>
              <p:cNvSpPr txBox="1"/>
              <p:nvPr/>
            </p:nvSpPr>
            <p:spPr>
              <a:xfrm>
                <a:off x="495730" y="5683893"/>
                <a:ext cx="2416046" cy="523220"/>
              </a:xfrm>
              <a:prstGeom prst="rect">
                <a:avLst/>
              </a:prstGeom>
              <a:noFill/>
            </p:spPr>
            <p:txBody>
              <a:bodyPr wrap="none" rtlCol="0">
                <a:spAutoFit/>
              </a:bodyPr>
              <a:lstStyle/>
              <a:p>
                <a:r>
                  <a:rPr lang="en-US" sz="1400" b="1" dirty="0" smtClean="0">
                    <a:solidFill>
                      <a:schemeClr val="tx1">
                        <a:lumMod val="95000"/>
                        <a:lumOff val="5000"/>
                      </a:schemeClr>
                    </a:solidFill>
                    <a:latin typeface="Segoe Script" pitchFamily="34" charset="0"/>
                    <a:cs typeface="Arial" pitchFamily="34" charset="0"/>
                  </a:rPr>
                  <a:t>Storage cycle efficiency</a:t>
                </a:r>
                <a:br>
                  <a:rPr lang="en-US" sz="1400" b="1" dirty="0" smtClean="0">
                    <a:solidFill>
                      <a:schemeClr val="tx1">
                        <a:lumMod val="95000"/>
                        <a:lumOff val="5000"/>
                      </a:schemeClr>
                    </a:solidFill>
                    <a:latin typeface="Segoe Script" pitchFamily="34" charset="0"/>
                    <a:cs typeface="Arial" pitchFamily="34" charset="0"/>
                  </a:rPr>
                </a:br>
                <a:r>
                  <a:rPr lang="en-US" sz="1400" b="1" dirty="0" smtClean="0">
                    <a:solidFill>
                      <a:schemeClr val="tx1">
                        <a:lumMod val="95000"/>
                        <a:lumOff val="5000"/>
                      </a:schemeClr>
                    </a:solidFill>
                    <a:latin typeface="Segoe Script" pitchFamily="34" charset="0"/>
                    <a:cs typeface="Arial" pitchFamily="34" charset="0"/>
                  </a:rPr>
                  <a:t>(E.g.</a:t>
                </a:r>
                <a:r>
                  <a:rPr lang="en-US" sz="1400" dirty="0" smtClean="0">
                    <a:solidFill>
                      <a:schemeClr val="tx1">
                        <a:lumMod val="95000"/>
                        <a:lumOff val="5000"/>
                      </a:schemeClr>
                    </a:solidFill>
                    <a:latin typeface="Segoe Script" pitchFamily="34" charset="0"/>
                    <a:cs typeface="Arial" pitchFamily="34" charset="0"/>
                  </a:rPr>
                  <a:t> </a:t>
                </a:r>
                <a14:m>
                  <m:oMath xmlns:m="http://schemas.openxmlformats.org/officeDocument/2006/math">
                    <m:r>
                      <a:rPr lang="fr-CH" sz="1400" b="0" i="1" smtClean="0">
                        <a:solidFill>
                          <a:schemeClr val="tx1">
                            <a:lumMod val="95000"/>
                            <a:lumOff val="5000"/>
                          </a:schemeClr>
                        </a:solidFill>
                        <a:latin typeface="Cambria Math"/>
                        <a:cs typeface="Arial" pitchFamily="34" charset="0"/>
                      </a:rPr>
                      <m:t>𝜂</m:t>
                    </m:r>
                    <m:r>
                      <a:rPr lang="fr-CH" sz="1400" b="0" i="1" smtClean="0">
                        <a:solidFill>
                          <a:schemeClr val="tx1">
                            <a:lumMod val="95000"/>
                            <a:lumOff val="5000"/>
                          </a:schemeClr>
                        </a:solidFill>
                        <a:latin typeface="Cambria Math"/>
                        <a:cs typeface="Arial" pitchFamily="34" charset="0"/>
                      </a:rPr>
                      <m:t>=0.8</m:t>
                    </m:r>
                  </m:oMath>
                </a14:m>
                <a:r>
                  <a:rPr lang="fr-CH" sz="1400" b="1" dirty="0" smtClean="0">
                    <a:solidFill>
                      <a:schemeClr val="tx1">
                        <a:lumMod val="95000"/>
                        <a:lumOff val="5000"/>
                      </a:schemeClr>
                    </a:solidFill>
                    <a:latin typeface="Segoe Script" pitchFamily="34" charset="0"/>
                    <a:cs typeface="Arial" pitchFamily="34" charset="0"/>
                  </a:rPr>
                  <a:t> )</a:t>
                </a:r>
                <a:endParaRPr lang="fr-CH" sz="1400" dirty="0">
                  <a:solidFill>
                    <a:schemeClr val="tx1">
                      <a:lumMod val="95000"/>
                      <a:lumOff val="5000"/>
                    </a:schemeClr>
                  </a:solidFill>
                  <a:latin typeface="Segoe Script" pitchFamily="34" charset="0"/>
                  <a:cs typeface="Arial"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495730" y="5683893"/>
                <a:ext cx="2416046" cy="523220"/>
              </a:xfrm>
              <a:prstGeom prst="rect">
                <a:avLst/>
              </a:prstGeom>
              <a:blipFill rotWithShape="1">
                <a:blip r:embed="rId23"/>
                <a:stretch>
                  <a:fillRect t="-1163" r="-252" b="-1162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6492450" y="5237173"/>
                <a:ext cx="2163156" cy="1600438"/>
              </a:xfrm>
              <a:prstGeom prst="rect">
                <a:avLst/>
              </a:prstGeom>
              <a:noFill/>
            </p:spPr>
            <p:txBody>
              <a:bodyPr wrap="none" rtlCol="0">
                <a:spAutoFit/>
              </a:bodyPr>
              <a:lstStyle/>
              <a:p>
                <a:r>
                  <a:rPr lang="en-US" sz="1400" b="1" dirty="0" smtClean="0">
                    <a:solidFill>
                      <a:schemeClr val="tx1">
                        <a:lumMod val="95000"/>
                        <a:lumOff val="5000"/>
                      </a:schemeClr>
                    </a:solidFill>
                    <a:latin typeface="Segoe Script" pitchFamily="34" charset="0"/>
                    <a:cs typeface="Arial" pitchFamily="34" charset="0"/>
                  </a:rPr>
                  <a:t>Storage constraints</a:t>
                </a:r>
              </a:p>
              <a:p>
                <a:pPr/>
                <a:r>
                  <a:rPr lang="en-US" sz="1400" b="1" dirty="0" smtClean="0">
                    <a:solidFill>
                      <a:schemeClr val="tx1">
                        <a:lumMod val="95000"/>
                        <a:lumOff val="5000"/>
                      </a:schemeClr>
                    </a:solidFill>
                    <a:latin typeface="Segoe Script" pitchFamily="34" charset="0"/>
                    <a:cs typeface="Arial" pitchFamily="34" charset="0"/>
                  </a:rPr>
                  <a:t>Power Capacity</a:t>
                </a:r>
                <a:br>
                  <a:rPr lang="en-US" sz="1400" b="1" dirty="0" smtClean="0">
                    <a:solidFill>
                      <a:schemeClr val="tx1">
                        <a:lumMod val="95000"/>
                        <a:lumOff val="5000"/>
                      </a:schemeClr>
                    </a:solidFill>
                    <a:latin typeface="Segoe Script" pitchFamily="34" charset="0"/>
                    <a:cs typeface="Arial" pitchFamily="34" charset="0"/>
                  </a:rPr>
                </a:br>
                <a14:m>
                  <m:oMathPara xmlns:m="http://schemas.openxmlformats.org/officeDocument/2006/math">
                    <m:oMathParaPr>
                      <m:jc m:val="centerGroup"/>
                    </m:oMathParaPr>
                    <m:oMath xmlns:m="http://schemas.openxmlformats.org/officeDocument/2006/math">
                      <m:r>
                        <a:rPr lang="fr-CH" sz="1400" b="0" i="1" smtClean="0">
                          <a:solidFill>
                            <a:schemeClr val="tx1">
                              <a:lumMod val="95000"/>
                              <a:lumOff val="5000"/>
                            </a:schemeClr>
                          </a:solidFill>
                          <a:latin typeface="Cambria Math"/>
                          <a:cs typeface="Arial" pitchFamily="34" charset="0"/>
                        </a:rPr>
                        <m:t>−</m:t>
                      </m:r>
                      <m:sSub>
                        <m:sSubPr>
                          <m:ctrlPr>
                            <a:rPr lang="fr-CH" sz="1400" b="0" i="1" smtClean="0">
                              <a:solidFill>
                                <a:schemeClr val="tx1">
                                  <a:lumMod val="95000"/>
                                  <a:lumOff val="5000"/>
                                </a:schemeClr>
                              </a:solidFill>
                              <a:latin typeface="Cambria Math"/>
                              <a:cs typeface="Arial" pitchFamily="34" charset="0"/>
                            </a:rPr>
                          </m:ctrlPr>
                        </m:sSubPr>
                        <m:e>
                          <m:r>
                            <a:rPr lang="fr-CH" sz="1400" b="0" i="1" smtClean="0">
                              <a:solidFill>
                                <a:schemeClr val="tx1">
                                  <a:lumMod val="95000"/>
                                  <a:lumOff val="5000"/>
                                </a:schemeClr>
                              </a:solidFill>
                              <a:latin typeface="Cambria Math"/>
                              <a:cs typeface="Arial" pitchFamily="34" charset="0"/>
                            </a:rPr>
                            <m:t>𝐶</m:t>
                          </m:r>
                        </m:e>
                        <m:sub>
                          <m:r>
                            <m:rPr>
                              <m:sty m:val="p"/>
                            </m:rPr>
                            <a:rPr lang="fr-CH" sz="1400" b="0" i="1" smtClean="0">
                              <a:solidFill>
                                <a:schemeClr val="tx1">
                                  <a:lumMod val="95000"/>
                                  <a:lumOff val="5000"/>
                                </a:schemeClr>
                              </a:solidFill>
                              <a:latin typeface="Cambria Math"/>
                              <a:cs typeface="Arial" pitchFamily="34" charset="0"/>
                            </a:rPr>
                            <m:t>max</m:t>
                          </m:r>
                          <m:r>
                            <a:rPr lang="fr-CH" sz="1400" b="0" i="1" smtClean="0">
                              <a:solidFill>
                                <a:schemeClr val="tx1">
                                  <a:lumMod val="95000"/>
                                  <a:lumOff val="5000"/>
                                </a:schemeClr>
                              </a:solidFill>
                              <a:latin typeface="Cambria Math"/>
                              <a:cs typeface="Arial" pitchFamily="34" charset="0"/>
                            </a:rPr>
                            <m:t> </m:t>
                          </m:r>
                        </m:sub>
                      </m:sSub>
                      <m:r>
                        <a:rPr lang="fr-CH" sz="1400" b="0" i="1" smtClean="0">
                          <a:solidFill>
                            <a:schemeClr val="tx1">
                              <a:lumMod val="95000"/>
                              <a:lumOff val="5000"/>
                            </a:schemeClr>
                          </a:solidFill>
                          <a:latin typeface="Cambria Math"/>
                          <a:cs typeface="Arial" pitchFamily="34" charset="0"/>
                        </a:rPr>
                        <m:t>≤</m:t>
                      </m:r>
                      <m:r>
                        <a:rPr lang="fr-CH" sz="1400" b="0" i="1" smtClean="0">
                          <a:solidFill>
                            <a:schemeClr val="tx1">
                              <a:lumMod val="95000"/>
                              <a:lumOff val="5000"/>
                            </a:schemeClr>
                          </a:solidFill>
                          <a:latin typeface="Cambria Math"/>
                          <a:cs typeface="Arial" pitchFamily="34" charset="0"/>
                        </a:rPr>
                        <m:t>𝑢</m:t>
                      </m:r>
                      <m:d>
                        <m:dPr>
                          <m:ctrlPr>
                            <a:rPr lang="fr-CH" sz="1400" b="0" i="1" smtClean="0">
                              <a:solidFill>
                                <a:schemeClr val="tx1">
                                  <a:lumMod val="95000"/>
                                  <a:lumOff val="5000"/>
                                </a:schemeClr>
                              </a:solidFill>
                              <a:latin typeface="Cambria Math"/>
                              <a:cs typeface="Arial" pitchFamily="34" charset="0"/>
                            </a:rPr>
                          </m:ctrlPr>
                        </m:dPr>
                        <m:e>
                          <m:r>
                            <a:rPr lang="fr-CH" sz="1400" b="0" i="1" smtClean="0">
                              <a:solidFill>
                                <a:schemeClr val="tx1">
                                  <a:lumMod val="95000"/>
                                  <a:lumOff val="5000"/>
                                </a:schemeClr>
                              </a:solidFill>
                              <a:latin typeface="Cambria Math"/>
                              <a:cs typeface="Arial" pitchFamily="34" charset="0"/>
                            </a:rPr>
                            <m:t>𝑡</m:t>
                          </m:r>
                        </m:e>
                      </m:d>
                      <m:r>
                        <a:rPr lang="fr-CH" sz="1400" b="0" i="1" smtClean="0">
                          <a:solidFill>
                            <a:schemeClr val="tx1">
                              <a:lumMod val="95000"/>
                              <a:lumOff val="5000"/>
                            </a:schemeClr>
                          </a:solidFill>
                          <a:latin typeface="Cambria Math"/>
                          <a:cs typeface="Arial" pitchFamily="34" charset="0"/>
                        </a:rPr>
                        <m:t>≤</m:t>
                      </m:r>
                      <m:sSub>
                        <m:sSubPr>
                          <m:ctrlPr>
                            <a:rPr lang="fr-CH" sz="1400" b="0" i="1" smtClean="0">
                              <a:solidFill>
                                <a:schemeClr val="tx1">
                                  <a:lumMod val="95000"/>
                                  <a:lumOff val="5000"/>
                                </a:schemeClr>
                              </a:solidFill>
                              <a:latin typeface="Cambria Math"/>
                              <a:cs typeface="Arial" pitchFamily="34" charset="0"/>
                            </a:rPr>
                          </m:ctrlPr>
                        </m:sSubPr>
                        <m:e>
                          <m:r>
                            <a:rPr lang="fr-CH" sz="1400" b="0" i="1" smtClean="0">
                              <a:solidFill>
                                <a:schemeClr val="tx1">
                                  <a:lumMod val="95000"/>
                                  <a:lumOff val="5000"/>
                                </a:schemeClr>
                              </a:solidFill>
                              <a:latin typeface="Cambria Math"/>
                              <a:cs typeface="Arial" pitchFamily="34" charset="0"/>
                            </a:rPr>
                            <m:t>𝐷</m:t>
                          </m:r>
                        </m:e>
                        <m:sub>
                          <m:r>
                            <m:rPr>
                              <m:sty m:val="p"/>
                            </m:rPr>
                            <a:rPr lang="fr-CH" sz="1400" b="0" i="1" smtClean="0">
                              <a:solidFill>
                                <a:schemeClr val="tx1">
                                  <a:lumMod val="95000"/>
                                  <a:lumOff val="5000"/>
                                </a:schemeClr>
                              </a:solidFill>
                              <a:latin typeface="Cambria Math"/>
                              <a:cs typeface="Arial" pitchFamily="34" charset="0"/>
                            </a:rPr>
                            <m:t>max</m:t>
                          </m:r>
                          <m:r>
                            <a:rPr lang="fr-CH" sz="1400" b="0" i="1" smtClean="0">
                              <a:solidFill>
                                <a:schemeClr val="tx1">
                                  <a:lumMod val="95000"/>
                                  <a:lumOff val="5000"/>
                                </a:schemeClr>
                              </a:solidFill>
                              <a:latin typeface="Cambria Math"/>
                              <a:cs typeface="Arial" pitchFamily="34" charset="0"/>
                            </a:rPr>
                            <m:t> </m:t>
                          </m:r>
                        </m:sub>
                      </m:sSub>
                      <m:r>
                        <m:rPr>
                          <m:lit/>
                        </m:rPr>
                        <a:rPr lang="fr-CH" sz="1400" b="0" i="1" smtClean="0">
                          <a:solidFill>
                            <a:schemeClr val="tx1">
                              <a:lumMod val="95000"/>
                              <a:lumOff val="5000"/>
                            </a:schemeClr>
                          </a:solidFill>
                          <a:latin typeface="Cambria Math"/>
                          <a:cs typeface="Arial" pitchFamily="34" charset="0"/>
                        </a:rPr>
                        <m:t> </m:t>
                      </m:r>
                    </m:oMath>
                  </m:oMathPara>
                </a14:m>
                <a:endParaRPr lang="fr-CH" sz="1400" dirty="0" smtClean="0">
                  <a:solidFill>
                    <a:schemeClr val="tx1">
                      <a:lumMod val="95000"/>
                      <a:lumOff val="5000"/>
                    </a:schemeClr>
                  </a:solidFill>
                  <a:latin typeface="Segoe Script" pitchFamily="34" charset="0"/>
                  <a:cs typeface="Arial" pitchFamily="34" charset="0"/>
                </a:endParaRPr>
              </a:p>
              <a:p>
                <a:r>
                  <a:rPr lang="fr-CH" sz="1400" b="1" dirty="0" err="1" smtClean="0">
                    <a:solidFill>
                      <a:schemeClr val="tx1">
                        <a:lumMod val="95000"/>
                        <a:lumOff val="5000"/>
                      </a:schemeClr>
                    </a:solidFill>
                    <a:latin typeface="Segoe Script" pitchFamily="34" charset="0"/>
                    <a:cs typeface="Arial" pitchFamily="34" charset="0"/>
                  </a:rPr>
                  <a:t>Energy</a:t>
                </a:r>
                <a:r>
                  <a:rPr lang="fr-CH" sz="1400" b="1" dirty="0" smtClean="0">
                    <a:solidFill>
                      <a:schemeClr val="tx1">
                        <a:lumMod val="95000"/>
                        <a:lumOff val="5000"/>
                      </a:schemeClr>
                    </a:solidFill>
                    <a:latin typeface="Segoe Script" pitchFamily="34" charset="0"/>
                    <a:cs typeface="Arial" pitchFamily="34" charset="0"/>
                  </a:rPr>
                  <a:t> </a:t>
                </a:r>
                <a:r>
                  <a:rPr lang="fr-CH" sz="1400" b="1" dirty="0" err="1" smtClean="0">
                    <a:solidFill>
                      <a:schemeClr val="tx1">
                        <a:lumMod val="95000"/>
                        <a:lumOff val="5000"/>
                      </a:schemeClr>
                    </a:solidFill>
                    <a:latin typeface="Segoe Script" pitchFamily="34" charset="0"/>
                    <a:cs typeface="Arial" pitchFamily="34" charset="0"/>
                  </a:rPr>
                  <a:t>Capacity</a:t>
                </a:r>
                <a:endParaRPr lang="fr-CH" sz="1400" b="1" dirty="0" smtClean="0">
                  <a:solidFill>
                    <a:schemeClr val="tx1">
                      <a:lumMod val="95000"/>
                      <a:lumOff val="5000"/>
                    </a:schemeClr>
                  </a:solidFill>
                  <a:latin typeface="Segoe Script" pitchFamily="34" charset="0"/>
                  <a:cs typeface="Arial" pitchFamily="34" charset="0"/>
                </a:endParaRPr>
              </a:p>
              <a:p>
                <a14:m>
                  <m:oMath xmlns:m="http://schemas.openxmlformats.org/officeDocument/2006/math">
                    <m:r>
                      <a:rPr lang="fr-CH" sz="1400" b="0" i="1" smtClean="0">
                        <a:solidFill>
                          <a:schemeClr val="tx1">
                            <a:lumMod val="95000"/>
                            <a:lumOff val="5000"/>
                          </a:schemeClr>
                        </a:solidFill>
                        <a:latin typeface="Cambria Math"/>
                        <a:cs typeface="Arial" pitchFamily="34" charset="0"/>
                      </a:rPr>
                      <m:t>𝑢</m:t>
                    </m:r>
                    <m:d>
                      <m:dPr>
                        <m:ctrlPr>
                          <a:rPr lang="fr-CH" sz="1400" b="0" i="1" smtClean="0">
                            <a:solidFill>
                              <a:schemeClr val="tx1">
                                <a:lumMod val="95000"/>
                                <a:lumOff val="5000"/>
                              </a:schemeClr>
                            </a:solidFill>
                            <a:latin typeface="Cambria Math"/>
                            <a:cs typeface="Arial" pitchFamily="34" charset="0"/>
                          </a:rPr>
                        </m:ctrlPr>
                      </m:dPr>
                      <m:e>
                        <m:r>
                          <a:rPr lang="fr-CH" sz="1400" b="0" i="1" smtClean="0">
                            <a:solidFill>
                              <a:schemeClr val="tx1">
                                <a:lumMod val="95000"/>
                                <a:lumOff val="5000"/>
                              </a:schemeClr>
                            </a:solidFill>
                            <a:latin typeface="Cambria Math"/>
                            <a:cs typeface="Arial" pitchFamily="34" charset="0"/>
                          </a:rPr>
                          <m:t>𝑡</m:t>
                        </m:r>
                      </m:e>
                    </m:d>
                    <m:r>
                      <a:rPr lang="fr-CH" sz="1400" b="0" i="1" smtClean="0">
                        <a:solidFill>
                          <a:schemeClr val="tx1">
                            <a:lumMod val="95000"/>
                            <a:lumOff val="5000"/>
                          </a:schemeClr>
                        </a:solidFill>
                        <a:latin typeface="Cambria Math"/>
                        <a:cs typeface="Arial" pitchFamily="34" charset="0"/>
                      </a:rPr>
                      <m:t>≥0 </m:t>
                    </m:r>
                  </m:oMath>
                </a14:m>
                <a:r>
                  <a:rPr lang="fr-CH" sz="1400" dirty="0" smtClean="0">
                    <a:solidFill>
                      <a:schemeClr val="tx1">
                        <a:lumMod val="95000"/>
                        <a:lumOff val="5000"/>
                      </a:schemeClr>
                    </a:solidFill>
                    <a:latin typeface="Segoe Script" pitchFamily="34" charset="0"/>
                    <a:cs typeface="Arial" pitchFamily="34" charset="0"/>
                  </a:rPr>
                  <a:t>if </a:t>
                </a:r>
                <a14:m>
                  <m:oMath xmlns:m="http://schemas.openxmlformats.org/officeDocument/2006/math">
                    <m:r>
                      <a:rPr lang="fr-CH" sz="1400" b="0" i="1" smtClean="0">
                        <a:solidFill>
                          <a:schemeClr val="tx1">
                            <a:lumMod val="95000"/>
                            <a:lumOff val="5000"/>
                          </a:schemeClr>
                        </a:solidFill>
                        <a:latin typeface="Cambria Math"/>
                        <a:cs typeface="Arial" pitchFamily="34" charset="0"/>
                      </a:rPr>
                      <m:t>𝐵</m:t>
                    </m:r>
                    <m:d>
                      <m:dPr>
                        <m:ctrlPr>
                          <a:rPr lang="fr-CH" sz="1400" b="0" i="1" smtClean="0">
                            <a:solidFill>
                              <a:schemeClr val="tx1">
                                <a:lumMod val="95000"/>
                                <a:lumOff val="5000"/>
                              </a:schemeClr>
                            </a:solidFill>
                            <a:latin typeface="Cambria Math"/>
                            <a:cs typeface="Arial" pitchFamily="34" charset="0"/>
                          </a:rPr>
                        </m:ctrlPr>
                      </m:dPr>
                      <m:e>
                        <m:r>
                          <a:rPr lang="fr-CH" sz="1400" b="0" i="1" smtClean="0">
                            <a:solidFill>
                              <a:schemeClr val="tx1">
                                <a:lumMod val="95000"/>
                                <a:lumOff val="5000"/>
                              </a:schemeClr>
                            </a:solidFill>
                            <a:latin typeface="Cambria Math"/>
                            <a:cs typeface="Arial" pitchFamily="34" charset="0"/>
                          </a:rPr>
                          <m:t>𝑡</m:t>
                        </m:r>
                      </m:e>
                    </m:d>
                    <m:r>
                      <a:rPr lang="fr-CH" sz="1400" b="0" i="1" smtClean="0">
                        <a:solidFill>
                          <a:schemeClr val="tx1">
                            <a:lumMod val="95000"/>
                            <a:lumOff val="5000"/>
                          </a:schemeClr>
                        </a:solidFill>
                        <a:latin typeface="Cambria Math"/>
                        <a:cs typeface="Arial" pitchFamily="34" charset="0"/>
                      </a:rPr>
                      <m:t>=</m:t>
                    </m:r>
                    <m:sSub>
                      <m:sSubPr>
                        <m:ctrlPr>
                          <a:rPr lang="fr-CH" sz="1400" b="0" i="1" smtClean="0">
                            <a:solidFill>
                              <a:schemeClr val="tx1">
                                <a:lumMod val="95000"/>
                                <a:lumOff val="5000"/>
                              </a:schemeClr>
                            </a:solidFill>
                            <a:latin typeface="Cambria Math"/>
                            <a:cs typeface="Arial" pitchFamily="34" charset="0"/>
                          </a:rPr>
                        </m:ctrlPr>
                      </m:sSubPr>
                      <m:e>
                        <m:r>
                          <a:rPr lang="fr-CH" sz="1400" b="0" i="1" smtClean="0">
                            <a:solidFill>
                              <a:schemeClr val="tx1">
                                <a:lumMod val="95000"/>
                                <a:lumOff val="5000"/>
                              </a:schemeClr>
                            </a:solidFill>
                            <a:latin typeface="Cambria Math"/>
                            <a:cs typeface="Arial" pitchFamily="34" charset="0"/>
                          </a:rPr>
                          <m:t>𝐵</m:t>
                        </m:r>
                      </m:e>
                      <m:sub>
                        <m:r>
                          <m:rPr>
                            <m:sty m:val="p"/>
                          </m:rPr>
                          <a:rPr lang="fr-CH" sz="1400" b="0" i="1" smtClean="0">
                            <a:solidFill>
                              <a:schemeClr val="tx1">
                                <a:lumMod val="95000"/>
                                <a:lumOff val="5000"/>
                              </a:schemeClr>
                            </a:solidFill>
                            <a:latin typeface="Cambria Math"/>
                            <a:cs typeface="Arial" pitchFamily="34" charset="0"/>
                          </a:rPr>
                          <m:t>max</m:t>
                        </m:r>
                      </m:sub>
                    </m:sSub>
                  </m:oMath>
                </a14:m>
                <a:endParaRPr lang="fr-CH" sz="1400" b="0" dirty="0" smtClean="0">
                  <a:solidFill>
                    <a:schemeClr val="tx1">
                      <a:lumMod val="95000"/>
                      <a:lumOff val="5000"/>
                    </a:schemeClr>
                  </a:solidFill>
                  <a:latin typeface="Segoe Script" pitchFamily="34" charset="0"/>
                  <a:cs typeface="Arial" pitchFamily="34" charset="0"/>
                </a:endParaRPr>
              </a:p>
              <a:p>
                <a14:m>
                  <m:oMath xmlns:m="http://schemas.openxmlformats.org/officeDocument/2006/math">
                    <m:r>
                      <a:rPr lang="fr-CH" sz="1400" i="1">
                        <a:solidFill>
                          <a:schemeClr val="tx1">
                            <a:lumMod val="95000"/>
                            <a:lumOff val="5000"/>
                          </a:schemeClr>
                        </a:solidFill>
                        <a:latin typeface="Cambria Math"/>
                        <a:cs typeface="Arial" pitchFamily="34" charset="0"/>
                      </a:rPr>
                      <m:t>𝑢</m:t>
                    </m:r>
                    <m:d>
                      <m:dPr>
                        <m:ctrlPr>
                          <a:rPr lang="fr-CH" sz="1400" i="1">
                            <a:solidFill>
                              <a:schemeClr val="tx1">
                                <a:lumMod val="95000"/>
                                <a:lumOff val="5000"/>
                              </a:schemeClr>
                            </a:solidFill>
                            <a:latin typeface="Cambria Math"/>
                            <a:cs typeface="Arial" pitchFamily="34" charset="0"/>
                          </a:rPr>
                        </m:ctrlPr>
                      </m:dPr>
                      <m:e>
                        <m:r>
                          <a:rPr lang="fr-CH" sz="1400" i="1">
                            <a:solidFill>
                              <a:schemeClr val="tx1">
                                <a:lumMod val="95000"/>
                                <a:lumOff val="5000"/>
                              </a:schemeClr>
                            </a:solidFill>
                            <a:latin typeface="Cambria Math"/>
                            <a:cs typeface="Arial" pitchFamily="34" charset="0"/>
                          </a:rPr>
                          <m:t>𝑡</m:t>
                        </m:r>
                      </m:e>
                    </m:d>
                    <m:r>
                      <a:rPr lang="fr-CH" sz="1400" b="0" i="1" smtClean="0">
                        <a:solidFill>
                          <a:schemeClr val="tx1">
                            <a:lumMod val="95000"/>
                            <a:lumOff val="5000"/>
                          </a:schemeClr>
                        </a:solidFill>
                        <a:latin typeface="Cambria Math"/>
                        <a:cs typeface="Arial" pitchFamily="34" charset="0"/>
                      </a:rPr>
                      <m:t>≤</m:t>
                    </m:r>
                    <m:r>
                      <a:rPr lang="fr-CH" sz="1400" i="1">
                        <a:solidFill>
                          <a:schemeClr val="tx1">
                            <a:lumMod val="95000"/>
                            <a:lumOff val="5000"/>
                          </a:schemeClr>
                        </a:solidFill>
                        <a:latin typeface="Cambria Math"/>
                        <a:cs typeface="Arial" pitchFamily="34" charset="0"/>
                      </a:rPr>
                      <m:t>0 </m:t>
                    </m:r>
                  </m:oMath>
                </a14:m>
                <a:r>
                  <a:rPr lang="fr-CH" sz="1400" dirty="0">
                    <a:solidFill>
                      <a:schemeClr val="tx1">
                        <a:lumMod val="95000"/>
                        <a:lumOff val="5000"/>
                      </a:schemeClr>
                    </a:solidFill>
                    <a:latin typeface="Segoe Script" pitchFamily="34" charset="0"/>
                    <a:cs typeface="Arial" pitchFamily="34" charset="0"/>
                  </a:rPr>
                  <a:t>if </a:t>
                </a:r>
                <a14:m>
                  <m:oMath xmlns:m="http://schemas.openxmlformats.org/officeDocument/2006/math">
                    <m:r>
                      <a:rPr lang="fr-CH" sz="1400" i="1">
                        <a:solidFill>
                          <a:schemeClr val="tx1">
                            <a:lumMod val="95000"/>
                            <a:lumOff val="5000"/>
                          </a:schemeClr>
                        </a:solidFill>
                        <a:latin typeface="Cambria Math"/>
                        <a:cs typeface="Arial" pitchFamily="34" charset="0"/>
                      </a:rPr>
                      <m:t>𝐵</m:t>
                    </m:r>
                    <m:d>
                      <m:dPr>
                        <m:ctrlPr>
                          <a:rPr lang="fr-CH" sz="1400" i="1">
                            <a:solidFill>
                              <a:schemeClr val="tx1">
                                <a:lumMod val="95000"/>
                                <a:lumOff val="5000"/>
                              </a:schemeClr>
                            </a:solidFill>
                            <a:latin typeface="Cambria Math"/>
                            <a:cs typeface="Arial" pitchFamily="34" charset="0"/>
                          </a:rPr>
                        </m:ctrlPr>
                      </m:dPr>
                      <m:e>
                        <m:r>
                          <a:rPr lang="fr-CH" sz="1400" i="1">
                            <a:solidFill>
                              <a:schemeClr val="tx1">
                                <a:lumMod val="95000"/>
                                <a:lumOff val="5000"/>
                              </a:schemeClr>
                            </a:solidFill>
                            <a:latin typeface="Cambria Math"/>
                            <a:cs typeface="Arial" pitchFamily="34" charset="0"/>
                          </a:rPr>
                          <m:t>𝑡</m:t>
                        </m:r>
                      </m:e>
                    </m:d>
                    <m:r>
                      <a:rPr lang="fr-CH" sz="1400" i="1">
                        <a:solidFill>
                          <a:schemeClr val="tx1">
                            <a:lumMod val="95000"/>
                            <a:lumOff val="5000"/>
                          </a:schemeClr>
                        </a:solidFill>
                        <a:latin typeface="Cambria Math"/>
                        <a:cs typeface="Arial" pitchFamily="34" charset="0"/>
                      </a:rPr>
                      <m:t>=</m:t>
                    </m:r>
                  </m:oMath>
                </a14:m>
                <a:r>
                  <a:rPr lang="fr-CH" sz="1400" dirty="0" smtClean="0">
                    <a:solidFill>
                      <a:schemeClr val="tx1">
                        <a:lumMod val="95000"/>
                        <a:lumOff val="5000"/>
                      </a:schemeClr>
                    </a:solidFill>
                    <a:latin typeface="Segoe Script" pitchFamily="34" charset="0"/>
                    <a:cs typeface="Arial" pitchFamily="34" charset="0"/>
                  </a:rPr>
                  <a:t>0</a:t>
                </a:r>
                <a:endParaRPr lang="fr-CH" sz="1400" dirty="0">
                  <a:solidFill>
                    <a:schemeClr val="tx1">
                      <a:lumMod val="95000"/>
                      <a:lumOff val="5000"/>
                    </a:schemeClr>
                  </a:solidFill>
                  <a:latin typeface="Segoe Script" pitchFamily="34" charset="0"/>
                  <a:cs typeface="Arial" pitchFamily="34" charset="0"/>
                </a:endParaRPr>
              </a:p>
              <a:p>
                <a:endParaRPr lang="fr-CH" sz="1400" dirty="0">
                  <a:solidFill>
                    <a:schemeClr val="tx1">
                      <a:lumMod val="95000"/>
                      <a:lumOff val="5000"/>
                    </a:schemeClr>
                  </a:solidFill>
                  <a:latin typeface="Segoe Script" pitchFamily="34" charset="0"/>
                  <a:cs typeface="Arial" pitchFamily="34" charset="0"/>
                </a:endParaRPr>
              </a:p>
            </p:txBody>
          </p:sp>
        </mc:Choice>
        <mc:Fallback xmlns="">
          <p:sp>
            <p:nvSpPr>
              <p:cNvPr id="89" name="TextBox 88"/>
              <p:cNvSpPr txBox="1">
                <a:spLocks noRot="1" noChangeAspect="1" noMove="1" noResize="1" noEditPoints="1" noAdjustHandles="1" noChangeArrowheads="1" noChangeShapeType="1" noTextEdit="1"/>
              </p:cNvSpPr>
              <p:nvPr/>
            </p:nvSpPr>
            <p:spPr>
              <a:xfrm>
                <a:off x="6492450" y="5237173"/>
                <a:ext cx="2163156" cy="1600438"/>
              </a:xfrm>
              <a:prstGeom prst="rect">
                <a:avLst/>
              </a:prstGeom>
              <a:blipFill rotWithShape="1">
                <a:blip r:embed="rId24"/>
                <a:stretch>
                  <a:fillRect t="-3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270817" y="6327825"/>
                <a:ext cx="3109057" cy="369332"/>
              </a:xfrm>
              <a:prstGeom prst="rect">
                <a:avLst/>
              </a:prstGeom>
              <a:noFill/>
              <a:ln>
                <a:noFill/>
              </a:ln>
            </p:spPr>
            <p:txBody>
              <a:bodyPr wrap="none" rtlCol="0">
                <a:spAutoFit/>
              </a:bodyPr>
              <a:lstStyle/>
              <a:p>
                <a:r>
                  <a:rPr lang="en-GB" dirty="0" smtClean="0">
                    <a:solidFill>
                      <a:schemeClr val="tx1">
                        <a:lumMod val="75000"/>
                        <a:lumOff val="25000"/>
                      </a:schemeClr>
                    </a:solidFill>
                    <a:latin typeface="+mj-lt"/>
                  </a:rPr>
                  <a:t>H: </a:t>
                </a:r>
                <a14:m>
                  <m:oMath xmlns:m="http://schemas.openxmlformats.org/officeDocument/2006/math">
                    <m:r>
                      <a:rPr lang="fr-CH" b="0" i="0" dirty="0" smtClean="0">
                        <a:solidFill>
                          <a:schemeClr val="tx1">
                            <a:lumMod val="75000"/>
                            <a:lumOff val="25000"/>
                          </a:schemeClr>
                        </a:solidFill>
                        <a:latin typeface="Cambria Math"/>
                      </a:rPr>
                      <m:t>(</m:t>
                    </m:r>
                    <m:r>
                      <a:rPr lang="en-GB" i="1" dirty="0" smtClean="0">
                        <a:solidFill>
                          <a:schemeClr val="tx1">
                            <a:lumMod val="75000"/>
                            <a:lumOff val="25000"/>
                          </a:schemeClr>
                        </a:solidFill>
                        <a:latin typeface="Cambria Math"/>
                      </a:rPr>
                      <m:t>𝐷</m:t>
                    </m:r>
                    <m:r>
                      <a:rPr lang="en-GB" i="1" dirty="0" smtClean="0">
                        <a:solidFill>
                          <a:schemeClr val="tx1">
                            <a:lumMod val="75000"/>
                            <a:lumOff val="25000"/>
                          </a:schemeClr>
                        </a:solidFill>
                        <a:latin typeface="Cambria Math"/>
                      </a:rPr>
                      <m:t>−</m:t>
                    </m:r>
                    <m:r>
                      <m:rPr>
                        <m:sty m:val="p"/>
                      </m:rPr>
                      <a:rPr lang="en-GB" i="0" dirty="0" smtClean="0">
                        <a:solidFill>
                          <a:schemeClr val="tx1">
                            <a:lumMod val="75000"/>
                            <a:lumOff val="25000"/>
                          </a:schemeClr>
                        </a:solidFill>
                        <a:latin typeface="Cambria Math"/>
                      </a:rPr>
                      <m:t>Γ</m:t>
                    </m:r>
                    <m:r>
                      <a:rPr lang="fr-CH" b="0" i="0" dirty="0" smtClean="0">
                        <a:solidFill>
                          <a:schemeClr val="tx1">
                            <a:lumMod val="75000"/>
                            <a:lumOff val="25000"/>
                          </a:schemeClr>
                        </a:solidFill>
                        <a:latin typeface="Cambria Math"/>
                      </a:rPr>
                      <m:t>)</m:t>
                    </m:r>
                    <m:r>
                      <a:rPr lang="fr-CH" b="0" i="1" dirty="0" smtClean="0">
                        <a:solidFill>
                          <a:schemeClr val="tx1">
                            <a:lumMod val="75000"/>
                            <a:lumOff val="25000"/>
                          </a:schemeClr>
                        </a:solidFill>
                        <a:latin typeface="Cambria Math"/>
                      </a:rPr>
                      <m:t>∼</m:t>
                    </m:r>
                  </m:oMath>
                </a14:m>
                <a:r>
                  <a:rPr lang="en-GB" dirty="0" smtClean="0">
                    <a:solidFill>
                      <a:schemeClr val="tx1">
                        <a:lumMod val="75000"/>
                        <a:lumOff val="25000"/>
                      </a:schemeClr>
                    </a:solidFill>
                    <a:latin typeface="+mj-lt"/>
                  </a:rPr>
                  <a:t> </a:t>
                </a:r>
                <a:r>
                  <a:rPr lang="en-GB" dirty="0" err="1" smtClean="0">
                    <a:solidFill>
                      <a:schemeClr val="tx1">
                        <a:lumMod val="75000"/>
                        <a:lumOff val="25000"/>
                      </a:schemeClr>
                    </a:solidFill>
                    <a:latin typeface="+mj-lt"/>
                  </a:rPr>
                  <a:t>brownian</a:t>
                </a:r>
                <a:r>
                  <a:rPr lang="en-GB" dirty="0" smtClean="0">
                    <a:solidFill>
                      <a:schemeClr val="tx1">
                        <a:lumMod val="75000"/>
                        <a:lumOff val="25000"/>
                      </a:schemeClr>
                    </a:solidFill>
                    <a:latin typeface="+mj-lt"/>
                  </a:rPr>
                  <a:t> motion</a:t>
                </a:r>
              </a:p>
            </p:txBody>
          </p:sp>
        </mc:Choice>
        <mc:Fallback xmlns="">
          <p:sp>
            <p:nvSpPr>
              <p:cNvPr id="87" name="TextBox 86"/>
              <p:cNvSpPr txBox="1">
                <a:spLocks noRot="1" noChangeAspect="1" noMove="1" noResize="1" noEditPoints="1" noAdjustHandles="1" noChangeArrowheads="1" noChangeShapeType="1" noTextEdit="1"/>
              </p:cNvSpPr>
              <p:nvPr/>
            </p:nvSpPr>
            <p:spPr>
              <a:xfrm>
                <a:off x="270817" y="6327825"/>
                <a:ext cx="3109057" cy="369332"/>
              </a:xfrm>
              <a:prstGeom prst="rect">
                <a:avLst/>
              </a:prstGeom>
              <a:blipFill rotWithShape="1">
                <a:blip r:embed="rId25"/>
                <a:stretch>
                  <a:fillRect l="-1176" t="-8197" r="-1373" b="-24590"/>
                </a:stretch>
              </a:blipFill>
              <a:ln>
                <a:noFill/>
              </a:ln>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795769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3709464" y="201057"/>
            <a:ext cx="1704975" cy="1971675"/>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5" name="Rounded Rectangle 4"/>
          <p:cNvSpPr/>
          <p:nvPr/>
        </p:nvSpPr>
        <p:spPr bwMode="auto">
          <a:xfrm>
            <a:off x="5519214" y="289957"/>
            <a:ext cx="3225683" cy="3943350"/>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107951" y="0"/>
            <a:ext cx="3368674" cy="2604532"/>
          </a:xfrm>
        </p:spPr>
        <p:txBody>
          <a:bodyPr/>
          <a:lstStyle/>
          <a:p>
            <a:r>
              <a:rPr lang="en-GB" dirty="0" smtClean="0"/>
              <a:t>Scenario A: Storage at Supplier</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3724275"/>
                <a:ext cx="8496300" cy="2884487"/>
              </a:xfrm>
            </p:spPr>
            <p:txBody>
              <a:bodyPr/>
              <a:lstStyle/>
              <a:p>
                <a:r>
                  <a:rPr lang="en-GB" dirty="0" smtClean="0"/>
                  <a:t>Consumer’s payoff </a:t>
                </a:r>
                <a:br>
                  <a:rPr lang="en-GB" dirty="0" smtClean="0"/>
                </a:br>
                <a14:m>
                  <m:oMath xmlns:m="http://schemas.openxmlformats.org/officeDocument/2006/math">
                    <m:r>
                      <a:rPr lang="fr-CH" b="0" i="1" smtClean="0">
                        <a:latin typeface="Cambria Math"/>
                      </a:rPr>
                      <m:t>=</m:t>
                    </m:r>
                    <m:r>
                      <a:rPr lang="fr-CH" b="0" i="1" smtClean="0">
                        <a:latin typeface="Cambria Math"/>
                      </a:rPr>
                      <m:t>𝑣</m:t>
                    </m:r>
                    <m:d>
                      <m:dPr>
                        <m:ctrlPr>
                          <a:rPr lang="fr-CH" b="0" i="1" smtClean="0">
                            <a:latin typeface="Cambria Math"/>
                          </a:rPr>
                        </m:ctrlPr>
                      </m:dPr>
                      <m:e>
                        <m:sSup>
                          <m:sSupPr>
                            <m:ctrlPr>
                              <a:rPr lang="fr-CH" b="0" i="1" smtClean="0">
                                <a:latin typeface="Cambria Math"/>
                              </a:rPr>
                            </m:ctrlPr>
                          </m:sSupPr>
                          <m:e>
                            <m:r>
                              <a:rPr lang="fr-CH" b="0" i="1" smtClean="0">
                                <a:latin typeface="Cambria Math"/>
                              </a:rPr>
                              <m:t>𝐷</m:t>
                            </m:r>
                          </m:e>
                          <m:sup>
                            <m:r>
                              <a:rPr lang="fr-CH" b="0" i="1" smtClean="0">
                                <a:latin typeface="Cambria Math"/>
                              </a:rPr>
                              <m:t>𝑎</m:t>
                            </m:r>
                          </m:sup>
                        </m:sSup>
                        <m:d>
                          <m:dPr>
                            <m:ctrlPr>
                              <a:rPr lang="fr-CH" b="0" i="1" smtClean="0">
                                <a:latin typeface="Cambria Math"/>
                              </a:rPr>
                            </m:ctrlPr>
                          </m:dPr>
                          <m:e>
                            <m:r>
                              <a:rPr lang="fr-CH" b="0" i="1" smtClean="0">
                                <a:latin typeface="Cambria Math"/>
                              </a:rPr>
                              <m:t>𝑡</m:t>
                            </m:r>
                          </m:e>
                        </m:d>
                        <m:r>
                          <a:rPr lang="fr-CH" b="0" i="1" smtClean="0">
                            <a:latin typeface="Cambria Math"/>
                          </a:rPr>
                          <m:t>∧</m:t>
                        </m:r>
                        <m:d>
                          <m:dPr>
                            <m:begChr m:val="["/>
                            <m:endChr m:val="]"/>
                            <m:ctrlPr>
                              <a:rPr lang="fr-CH" b="0" i="1" smtClean="0">
                                <a:latin typeface="Cambria Math"/>
                              </a:rPr>
                            </m:ctrlPr>
                          </m:dPr>
                          <m:e>
                            <m:r>
                              <a:rPr lang="fr-CH" b="0" i="1" smtClean="0">
                                <a:latin typeface="Cambria Math"/>
                              </a:rPr>
                              <m:t>𝐸</m:t>
                            </m:r>
                            <m:d>
                              <m:dPr>
                                <m:ctrlPr>
                                  <a:rPr lang="fr-CH" b="0" i="1" smtClean="0">
                                    <a:latin typeface="Cambria Math"/>
                                  </a:rPr>
                                </m:ctrlPr>
                              </m:dPr>
                              <m:e>
                                <m:r>
                                  <a:rPr lang="fr-CH" b="0" i="1" smtClean="0">
                                    <a:latin typeface="Cambria Math"/>
                                  </a:rPr>
                                  <m:t>𝑡</m:t>
                                </m:r>
                              </m:e>
                            </m:d>
                            <m:r>
                              <a:rPr lang="fr-CH" b="0" i="1" smtClean="0">
                                <a:latin typeface="Cambria Math"/>
                              </a:rPr>
                              <m:t>+</m:t>
                            </m:r>
                            <m:sSup>
                              <m:sSupPr>
                                <m:ctrlPr>
                                  <a:rPr lang="fr-CH" b="0" i="1" smtClean="0">
                                    <a:latin typeface="Cambria Math"/>
                                  </a:rPr>
                                </m:ctrlPr>
                              </m:sSupPr>
                              <m:e>
                                <m:r>
                                  <a:rPr lang="fr-CH" b="0" i="1" smtClean="0">
                                    <a:latin typeface="Cambria Math"/>
                                  </a:rPr>
                                  <m:t>𝑔</m:t>
                                </m:r>
                              </m:e>
                              <m:sup>
                                <m:r>
                                  <a:rPr lang="fr-CH" b="0" i="1" smtClean="0">
                                    <a:latin typeface="Cambria Math"/>
                                  </a:rPr>
                                  <m:t>𝑑𝑎</m:t>
                                </m:r>
                              </m:sup>
                            </m:sSup>
                            <m:d>
                              <m:dPr>
                                <m:ctrlPr>
                                  <a:rPr lang="fr-CH" b="0" i="1" smtClean="0">
                                    <a:latin typeface="Cambria Math"/>
                                  </a:rPr>
                                </m:ctrlPr>
                              </m:dPr>
                              <m:e>
                                <m:r>
                                  <a:rPr lang="fr-CH" b="0" i="1" smtClean="0">
                                    <a:latin typeface="Cambria Math"/>
                                  </a:rPr>
                                  <m:t>𝑡</m:t>
                                </m:r>
                              </m:e>
                            </m:d>
                          </m:e>
                        </m:d>
                      </m:e>
                    </m:d>
                    <m:r>
                      <a:rPr lang="fr-CH" b="0" i="1" smtClean="0">
                        <a:latin typeface="Cambria Math"/>
                      </a:rPr>
                      <m:t> −</m:t>
                    </m:r>
                    <m:sSup>
                      <m:sSupPr>
                        <m:ctrlPr>
                          <a:rPr lang="fr-CH" b="0" i="1" smtClean="0">
                            <a:latin typeface="Cambria Math"/>
                          </a:rPr>
                        </m:ctrlPr>
                      </m:sSupPr>
                      <m:e>
                        <m:r>
                          <a:rPr lang="fr-CH" b="0" i="1" smtClean="0">
                            <a:latin typeface="Cambria Math"/>
                          </a:rPr>
                          <m:t>𝑐</m:t>
                        </m:r>
                      </m:e>
                      <m:sup>
                        <m:r>
                          <a:rPr lang="fr-CH" b="0" i="1" smtClean="0">
                            <a:latin typeface="Cambria Math"/>
                          </a:rPr>
                          <m:t>𝑏𝑜</m:t>
                        </m:r>
                      </m:sup>
                    </m:sSup>
                    <m:sSup>
                      <m:sSupPr>
                        <m:ctrlPr>
                          <a:rPr lang="fr-CH" b="0" i="1" smtClean="0">
                            <a:latin typeface="Cambria Math"/>
                          </a:rPr>
                        </m:ctrlPr>
                      </m:sSupPr>
                      <m:e>
                        <m:d>
                          <m:dPr>
                            <m:ctrlPr>
                              <a:rPr lang="fr-CH" b="0" i="1" smtClean="0">
                                <a:latin typeface="Cambria Math"/>
                              </a:rPr>
                            </m:ctrlPr>
                          </m:dPr>
                          <m:e>
                            <m:sSup>
                              <m:sSupPr>
                                <m:ctrlPr>
                                  <a:rPr lang="fr-CH" b="0" i="1" smtClean="0">
                                    <a:latin typeface="Cambria Math"/>
                                  </a:rPr>
                                </m:ctrlPr>
                              </m:sSupPr>
                              <m:e>
                                <m:r>
                                  <a:rPr lang="fr-CH" b="0" i="1" smtClean="0">
                                    <a:latin typeface="Cambria Math"/>
                                  </a:rPr>
                                  <m:t>𝐷</m:t>
                                </m:r>
                              </m:e>
                              <m:sup>
                                <m:r>
                                  <a:rPr lang="fr-CH" b="0" i="1" smtClean="0">
                                    <a:latin typeface="Cambria Math"/>
                                  </a:rPr>
                                  <m:t>𝑎</m:t>
                                </m:r>
                              </m:sup>
                            </m:sSup>
                            <m:d>
                              <m:dPr>
                                <m:ctrlPr>
                                  <a:rPr lang="fr-CH" b="0" i="1" smtClean="0">
                                    <a:latin typeface="Cambria Math"/>
                                  </a:rPr>
                                </m:ctrlPr>
                              </m:dPr>
                              <m:e>
                                <m:r>
                                  <a:rPr lang="fr-CH" b="0" i="1" smtClean="0">
                                    <a:latin typeface="Cambria Math"/>
                                  </a:rPr>
                                  <m:t>𝑡</m:t>
                                </m:r>
                              </m:e>
                            </m:d>
                            <m:r>
                              <a:rPr lang="fr-CH" b="0" i="1" smtClean="0">
                                <a:latin typeface="Cambria Math"/>
                              </a:rPr>
                              <m:t>−</m:t>
                            </m:r>
                            <m:r>
                              <a:rPr lang="fr-CH" b="0" i="1" smtClean="0">
                                <a:latin typeface="Cambria Math"/>
                              </a:rPr>
                              <m:t>𝐸</m:t>
                            </m:r>
                            <m:d>
                              <m:dPr>
                                <m:ctrlPr>
                                  <a:rPr lang="fr-CH" b="0" i="1" smtClean="0">
                                    <a:latin typeface="Cambria Math"/>
                                  </a:rPr>
                                </m:ctrlPr>
                              </m:dPr>
                              <m:e>
                                <m:r>
                                  <a:rPr lang="fr-CH" b="0" i="1" smtClean="0">
                                    <a:latin typeface="Cambria Math"/>
                                  </a:rPr>
                                  <m:t>𝑡</m:t>
                                </m:r>
                              </m:e>
                            </m:d>
                            <m:r>
                              <a:rPr lang="fr-CH" b="0" i="1" smtClean="0">
                                <a:latin typeface="Cambria Math"/>
                              </a:rPr>
                              <m:t>−</m:t>
                            </m:r>
                            <m:sSup>
                              <m:sSupPr>
                                <m:ctrlPr>
                                  <a:rPr lang="fr-CH" b="0" i="1" smtClean="0">
                                    <a:latin typeface="Cambria Math"/>
                                  </a:rPr>
                                </m:ctrlPr>
                              </m:sSupPr>
                              <m:e>
                                <m:r>
                                  <a:rPr lang="fr-CH" b="0" i="1" smtClean="0">
                                    <a:latin typeface="Cambria Math"/>
                                  </a:rPr>
                                  <m:t>𝑔</m:t>
                                </m:r>
                              </m:e>
                              <m:sup>
                                <m:r>
                                  <a:rPr lang="fr-CH" b="0" i="1" smtClean="0">
                                    <a:latin typeface="Cambria Math"/>
                                  </a:rPr>
                                  <m:t>𝑑𝑎</m:t>
                                </m:r>
                              </m:sup>
                            </m:sSup>
                            <m:d>
                              <m:dPr>
                                <m:ctrlPr>
                                  <a:rPr lang="fr-CH" b="0" i="1" smtClean="0">
                                    <a:latin typeface="Cambria Math"/>
                                  </a:rPr>
                                </m:ctrlPr>
                              </m:dPr>
                              <m:e>
                                <m:r>
                                  <a:rPr lang="fr-CH" b="0" i="1" smtClean="0">
                                    <a:latin typeface="Cambria Math"/>
                                  </a:rPr>
                                  <m:t>𝑡</m:t>
                                </m:r>
                              </m:e>
                            </m:d>
                          </m:e>
                        </m:d>
                      </m:e>
                      <m:sup>
                        <m:r>
                          <a:rPr lang="fr-CH" b="0" i="1" smtClean="0">
                            <a:latin typeface="Cambria Math"/>
                          </a:rPr>
                          <m:t>+</m:t>
                        </m:r>
                      </m:sup>
                    </m:sSup>
                    <m:r>
                      <a:rPr lang="fr-CH" b="0" i="1" smtClean="0">
                        <a:latin typeface="Cambria Math"/>
                      </a:rPr>
                      <m:t>−</m:t>
                    </m:r>
                    <m:r>
                      <a:rPr lang="fr-CH" b="0" i="1" smtClean="0">
                        <a:latin typeface="Cambria Math"/>
                      </a:rPr>
                      <m:t>𝑃</m:t>
                    </m:r>
                    <m:d>
                      <m:dPr>
                        <m:ctrlPr>
                          <a:rPr lang="fr-CH" b="0" i="1" smtClean="0">
                            <a:latin typeface="Cambria Math"/>
                          </a:rPr>
                        </m:ctrlPr>
                      </m:dPr>
                      <m:e>
                        <m:r>
                          <a:rPr lang="fr-CH" b="0" i="1" smtClean="0">
                            <a:latin typeface="Cambria Math"/>
                          </a:rPr>
                          <m:t>𝑡</m:t>
                        </m:r>
                      </m:e>
                    </m:d>
                    <m:r>
                      <a:rPr lang="fr-CH" b="0" i="1" smtClean="0">
                        <a:latin typeface="Cambria Math"/>
                      </a:rPr>
                      <m:t>𝐸</m:t>
                    </m:r>
                    <m:d>
                      <m:dPr>
                        <m:ctrlPr>
                          <a:rPr lang="fr-CH" b="0" i="1" smtClean="0">
                            <a:latin typeface="Cambria Math"/>
                          </a:rPr>
                        </m:ctrlPr>
                      </m:dPr>
                      <m:e>
                        <m:r>
                          <a:rPr lang="fr-CH" b="0" i="1" smtClean="0">
                            <a:latin typeface="Cambria Math"/>
                          </a:rPr>
                          <m:t>𝑡</m:t>
                        </m:r>
                      </m:e>
                    </m:d>
                    <m:r>
                      <a:rPr lang="fr-CH" b="0" i="1" smtClean="0">
                        <a:latin typeface="Cambria Math"/>
                      </a:rPr>
                      <m:t>−</m:t>
                    </m:r>
                    <m:sSup>
                      <m:sSupPr>
                        <m:ctrlPr>
                          <a:rPr lang="fr-CH" b="0" i="1" smtClean="0">
                            <a:latin typeface="Cambria Math"/>
                          </a:rPr>
                        </m:ctrlPr>
                      </m:sSupPr>
                      <m:e>
                        <m:r>
                          <a:rPr lang="fr-CH" b="0" i="1" smtClean="0">
                            <a:latin typeface="Cambria Math"/>
                          </a:rPr>
                          <m:t>𝑝</m:t>
                        </m:r>
                      </m:e>
                      <m:sup>
                        <m:r>
                          <a:rPr lang="fr-CH" b="0" i="1" smtClean="0">
                            <a:latin typeface="Cambria Math"/>
                          </a:rPr>
                          <m:t>𝑑𝑎</m:t>
                        </m:r>
                      </m:sup>
                    </m:sSup>
                    <m:r>
                      <a:rPr lang="fr-CH" b="0" i="1" smtClean="0">
                        <a:latin typeface="Cambria Math"/>
                      </a:rPr>
                      <m:t>(</m:t>
                    </m:r>
                    <m:r>
                      <a:rPr lang="fr-CH" b="0" i="1" smtClean="0">
                        <a:latin typeface="Cambria Math"/>
                      </a:rPr>
                      <m:t>𝑡</m:t>
                    </m:r>
                    <m:r>
                      <a:rPr lang="fr-CH" b="0" i="1" smtClean="0">
                        <a:latin typeface="Cambria Math"/>
                      </a:rPr>
                      <m:t>)</m:t>
                    </m:r>
                    <m:sSup>
                      <m:sSupPr>
                        <m:ctrlPr>
                          <a:rPr lang="fr-CH" b="0" i="1" smtClean="0">
                            <a:latin typeface="Cambria Math"/>
                          </a:rPr>
                        </m:ctrlPr>
                      </m:sSupPr>
                      <m:e>
                        <m:r>
                          <a:rPr lang="fr-CH" b="0" i="1" smtClean="0">
                            <a:latin typeface="Cambria Math"/>
                          </a:rPr>
                          <m:t>𝑔</m:t>
                        </m:r>
                      </m:e>
                      <m:sup>
                        <m:r>
                          <a:rPr lang="fr-CH" b="0" i="1" smtClean="0">
                            <a:latin typeface="Cambria Math"/>
                          </a:rPr>
                          <m:t>𝑑𝑎</m:t>
                        </m:r>
                      </m:sup>
                    </m:sSup>
                    <m:r>
                      <a:rPr lang="fr-CH" b="0" i="1" smtClean="0">
                        <a:latin typeface="Cambria Math"/>
                      </a:rPr>
                      <m:t>(</m:t>
                    </m:r>
                    <m:r>
                      <a:rPr lang="fr-CH" b="0" i="1" smtClean="0">
                        <a:latin typeface="Cambria Math"/>
                      </a:rPr>
                      <m:t>𝑡</m:t>
                    </m:r>
                    <m:r>
                      <a:rPr lang="fr-CH" b="0" i="1" smtClean="0">
                        <a:latin typeface="Cambria Math"/>
                      </a:rPr>
                      <m:t>)</m:t>
                    </m:r>
                  </m:oMath>
                </a14:m>
                <a:endParaRPr lang="en-GB" dirty="0" smtClean="0"/>
              </a:p>
              <a:p>
                <a:r>
                  <a:rPr lang="en-GB" dirty="0" smtClean="0"/>
                  <a:t>Supplier’s payoff</a:t>
                </a:r>
                <a:br>
                  <a:rPr lang="en-GB" dirty="0" smtClean="0"/>
                </a:br>
                <a14:m>
                  <m:oMath xmlns:m="http://schemas.openxmlformats.org/officeDocument/2006/math">
                    <m:r>
                      <a:rPr lang="fr-CH" b="0" i="1" smtClean="0">
                        <a:latin typeface="Cambria Math"/>
                      </a:rPr>
                      <m:t>=</m:t>
                    </m:r>
                    <m:r>
                      <a:rPr lang="fr-CH" b="0" i="1" smtClean="0">
                        <a:latin typeface="Cambria Math"/>
                      </a:rPr>
                      <m:t>𝑃</m:t>
                    </m:r>
                    <m:d>
                      <m:dPr>
                        <m:ctrlPr>
                          <a:rPr lang="fr-CH" b="0" i="1" smtClean="0">
                            <a:latin typeface="Cambria Math"/>
                          </a:rPr>
                        </m:ctrlPr>
                      </m:dPr>
                      <m:e>
                        <m:r>
                          <a:rPr lang="fr-CH" b="0" i="1" smtClean="0">
                            <a:latin typeface="Cambria Math"/>
                          </a:rPr>
                          <m:t>𝑡</m:t>
                        </m:r>
                      </m:e>
                    </m:d>
                    <m:r>
                      <a:rPr lang="fr-CH" b="0" i="1" smtClean="0">
                        <a:latin typeface="Cambria Math"/>
                      </a:rPr>
                      <m:t>𝐸</m:t>
                    </m:r>
                    <m:d>
                      <m:dPr>
                        <m:ctrlPr>
                          <a:rPr lang="fr-CH" b="0" i="1" smtClean="0">
                            <a:latin typeface="Cambria Math"/>
                          </a:rPr>
                        </m:ctrlPr>
                      </m:dPr>
                      <m:e>
                        <m:r>
                          <a:rPr lang="fr-CH" b="0" i="1" smtClean="0">
                            <a:latin typeface="Cambria Math"/>
                          </a:rPr>
                          <m:t>𝑡</m:t>
                        </m:r>
                      </m:e>
                    </m:d>
                    <m:r>
                      <a:rPr lang="fr-CH" b="0" i="1" smtClean="0">
                        <a:latin typeface="Cambria Math"/>
                      </a:rPr>
                      <m:t>+</m:t>
                    </m:r>
                    <m:sSup>
                      <m:sSupPr>
                        <m:ctrlPr>
                          <a:rPr lang="fr-CH" b="0" i="1" smtClean="0">
                            <a:latin typeface="Cambria Math"/>
                          </a:rPr>
                        </m:ctrlPr>
                      </m:sSupPr>
                      <m:e>
                        <m:r>
                          <a:rPr lang="fr-CH" b="0" i="1" smtClean="0">
                            <a:latin typeface="Cambria Math"/>
                          </a:rPr>
                          <m:t>𝑝</m:t>
                        </m:r>
                      </m:e>
                      <m:sup>
                        <m:r>
                          <a:rPr lang="fr-CH" b="0" i="1" smtClean="0">
                            <a:latin typeface="Cambria Math"/>
                          </a:rPr>
                          <m:t>𝑑𝑎</m:t>
                        </m:r>
                      </m:sup>
                    </m:sSup>
                    <m:d>
                      <m:dPr>
                        <m:ctrlPr>
                          <a:rPr lang="fr-CH" b="0" i="1" smtClean="0">
                            <a:latin typeface="Cambria Math"/>
                          </a:rPr>
                        </m:ctrlPr>
                      </m:dPr>
                      <m:e>
                        <m:r>
                          <a:rPr lang="fr-CH" b="0" i="1" smtClean="0">
                            <a:latin typeface="Cambria Math"/>
                          </a:rPr>
                          <m:t>𝑡</m:t>
                        </m:r>
                      </m:e>
                    </m:d>
                    <m:sSup>
                      <m:sSupPr>
                        <m:ctrlPr>
                          <a:rPr lang="fr-CH" b="0" i="1" smtClean="0">
                            <a:latin typeface="Cambria Math"/>
                          </a:rPr>
                        </m:ctrlPr>
                      </m:sSupPr>
                      <m:e>
                        <m:r>
                          <a:rPr lang="fr-CH" b="0" i="1" smtClean="0">
                            <a:latin typeface="Cambria Math"/>
                          </a:rPr>
                          <m:t>𝑔</m:t>
                        </m:r>
                      </m:e>
                      <m:sup>
                        <m:r>
                          <a:rPr lang="fr-CH" b="0" i="1" smtClean="0">
                            <a:latin typeface="Cambria Math"/>
                          </a:rPr>
                          <m:t>𝑑𝑎</m:t>
                        </m:r>
                      </m:sup>
                    </m:sSup>
                    <m:d>
                      <m:dPr>
                        <m:ctrlPr>
                          <a:rPr lang="fr-CH" b="0" i="1" smtClean="0">
                            <a:latin typeface="Cambria Math"/>
                          </a:rPr>
                        </m:ctrlPr>
                      </m:dPr>
                      <m:e>
                        <m:r>
                          <a:rPr lang="fr-CH" b="0" i="1" smtClean="0">
                            <a:latin typeface="Cambria Math"/>
                          </a:rPr>
                          <m:t>𝑡</m:t>
                        </m:r>
                      </m:e>
                    </m:d>
                    <m:r>
                      <a:rPr lang="fr-CH" b="0" i="1" smtClean="0">
                        <a:latin typeface="Cambria Math"/>
                      </a:rPr>
                      <m:t>−</m:t>
                    </m:r>
                    <m:r>
                      <a:rPr lang="fr-CH" b="0" i="1" smtClean="0">
                        <a:latin typeface="Cambria Math"/>
                      </a:rPr>
                      <m:t>𝑐𝐺</m:t>
                    </m:r>
                    <m:d>
                      <m:dPr>
                        <m:ctrlPr>
                          <a:rPr lang="fr-CH" b="0" i="1" smtClean="0">
                            <a:latin typeface="Cambria Math"/>
                          </a:rPr>
                        </m:ctrlPr>
                      </m:dPr>
                      <m:e>
                        <m:r>
                          <a:rPr lang="fr-CH" b="0" i="1" smtClean="0">
                            <a:latin typeface="Cambria Math"/>
                          </a:rPr>
                          <m:t>𝑡</m:t>
                        </m:r>
                      </m:e>
                    </m:d>
                    <m:r>
                      <a:rPr lang="fr-CH" b="0" i="1" smtClean="0">
                        <a:latin typeface="Cambria Math"/>
                      </a:rPr>
                      <m:t>−</m:t>
                    </m:r>
                    <m:sSup>
                      <m:sSupPr>
                        <m:ctrlPr>
                          <a:rPr lang="fr-CH" b="0" i="1" smtClean="0">
                            <a:latin typeface="Cambria Math"/>
                          </a:rPr>
                        </m:ctrlPr>
                      </m:sSupPr>
                      <m:e>
                        <m:r>
                          <a:rPr lang="fr-CH" b="0" i="1" smtClean="0">
                            <a:latin typeface="Cambria Math"/>
                          </a:rPr>
                          <m:t>𝑐</m:t>
                        </m:r>
                      </m:e>
                      <m:sup>
                        <m:r>
                          <a:rPr lang="fr-CH" b="0" i="1" smtClean="0">
                            <a:latin typeface="Cambria Math"/>
                          </a:rPr>
                          <m:t>𝑑𝑎</m:t>
                        </m:r>
                      </m:sup>
                    </m:sSup>
                    <m:sSup>
                      <m:sSupPr>
                        <m:ctrlPr>
                          <a:rPr lang="fr-CH" b="0" i="1" smtClean="0">
                            <a:latin typeface="Cambria Math"/>
                          </a:rPr>
                        </m:ctrlPr>
                      </m:sSupPr>
                      <m:e>
                        <m:r>
                          <a:rPr lang="fr-CH" b="0" i="1" smtClean="0">
                            <a:latin typeface="Cambria Math"/>
                          </a:rPr>
                          <m:t>𝑔</m:t>
                        </m:r>
                      </m:e>
                      <m:sup>
                        <m:r>
                          <a:rPr lang="fr-CH" b="0" i="1" smtClean="0">
                            <a:latin typeface="Cambria Math"/>
                          </a:rPr>
                          <m:t>𝑑𝑎</m:t>
                        </m:r>
                      </m:sup>
                    </m:sSup>
                    <m:d>
                      <m:dPr>
                        <m:ctrlPr>
                          <a:rPr lang="fr-CH" b="0" i="1" smtClean="0">
                            <a:latin typeface="Cambria Math"/>
                          </a:rPr>
                        </m:ctrlPr>
                      </m:dPr>
                      <m:e>
                        <m:r>
                          <a:rPr lang="fr-CH" b="0" i="1" smtClean="0">
                            <a:latin typeface="Cambria Math"/>
                          </a:rPr>
                          <m:t>𝑡</m:t>
                        </m:r>
                      </m:e>
                    </m:d>
                  </m:oMath>
                </a14:m>
                <a:endParaRPr lang="fr-CH" b="0" i="1" dirty="0" smtClean="0">
                  <a:latin typeface="Cambria Math"/>
                </a:endParaRPr>
              </a:p>
              <a:p>
                <a14:m>
                  <m:oMath xmlns:m="http://schemas.openxmlformats.org/officeDocument/2006/math">
                    <m:r>
                      <a:rPr lang="fr-CH" b="0" i="1" smtClean="0">
                        <a:latin typeface="Cambria Math"/>
                      </a:rPr>
                      <m:t>𝑃</m:t>
                    </m:r>
                    <m:d>
                      <m:dPr>
                        <m:ctrlPr>
                          <a:rPr lang="fr-CH" b="0" i="1" smtClean="0">
                            <a:latin typeface="Cambria Math"/>
                          </a:rPr>
                        </m:ctrlPr>
                      </m:dPr>
                      <m:e>
                        <m:r>
                          <a:rPr lang="fr-CH" b="0" i="1" smtClean="0">
                            <a:latin typeface="Cambria Math"/>
                          </a:rPr>
                          <m:t>𝑡</m:t>
                        </m:r>
                      </m:e>
                    </m:d>
                    <m:r>
                      <a:rPr lang="fr-CH" b="0" i="1" smtClean="0">
                        <a:latin typeface="Cambria Math"/>
                      </a:rPr>
                      <m:t>=</m:t>
                    </m:r>
                  </m:oMath>
                </a14:m>
                <a:r>
                  <a:rPr lang="en-GB" dirty="0" smtClean="0"/>
                  <a:t> stochastic price process on real time market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3724275"/>
                <a:ext cx="8496300" cy="2884487"/>
              </a:xfrm>
              <a:blipFill rotWithShape="1">
                <a:blip r:embed="rId2"/>
                <a:stretch>
                  <a:fillRect t="-1691" r="-359"/>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18</a:t>
            </a:fld>
            <a:endParaRPr lang="en-US" dirty="0"/>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464" y="432832"/>
            <a:ext cx="5035433"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77901" y="289957"/>
            <a:ext cx="1143262" cy="369332"/>
          </a:xfrm>
          <a:prstGeom prst="rect">
            <a:avLst/>
          </a:prstGeom>
          <a:noFill/>
          <a:ln>
            <a:noFill/>
          </a:ln>
        </p:spPr>
        <p:txBody>
          <a:bodyPr wrap="none" rtlCol="0">
            <a:spAutoFit/>
          </a:bodyPr>
          <a:lstStyle/>
          <a:p>
            <a:r>
              <a:rPr lang="en-GB" dirty="0" smtClean="0">
                <a:solidFill>
                  <a:srgbClr val="0070C0"/>
                </a:solidFill>
                <a:latin typeface="+mj-lt"/>
              </a:rPr>
              <a:t>Consumer</a:t>
            </a:r>
          </a:p>
        </p:txBody>
      </p:sp>
      <p:sp>
        <p:nvSpPr>
          <p:cNvPr id="9" name="TextBox 8"/>
          <p:cNvSpPr txBox="1"/>
          <p:nvPr/>
        </p:nvSpPr>
        <p:spPr>
          <a:xfrm>
            <a:off x="7418928" y="1892300"/>
            <a:ext cx="957313" cy="369332"/>
          </a:xfrm>
          <a:prstGeom prst="rect">
            <a:avLst/>
          </a:prstGeom>
          <a:noFill/>
          <a:ln>
            <a:noFill/>
          </a:ln>
        </p:spPr>
        <p:txBody>
          <a:bodyPr wrap="none" rtlCol="0">
            <a:spAutoFit/>
          </a:bodyPr>
          <a:lstStyle/>
          <a:p>
            <a:r>
              <a:rPr lang="en-GB" dirty="0" smtClean="0">
                <a:solidFill>
                  <a:srgbClr val="0070C0"/>
                </a:solidFill>
                <a:latin typeface="+mj-lt"/>
              </a:rPr>
              <a:t>Supplier</a:t>
            </a:r>
          </a:p>
        </p:txBody>
      </p:sp>
      <mc:AlternateContent xmlns:mc="http://schemas.openxmlformats.org/markup-compatibility/2006" xmlns:a14="http://schemas.microsoft.com/office/drawing/2010/main">
        <mc:Choice Requires="a14">
          <p:sp>
            <p:nvSpPr>
              <p:cNvPr id="8" name="TextBox 7"/>
              <p:cNvSpPr txBox="1"/>
              <p:nvPr/>
            </p:nvSpPr>
            <p:spPr>
              <a:xfrm>
                <a:off x="4435684" y="2604532"/>
                <a:ext cx="1079399" cy="369332"/>
              </a:xfrm>
              <a:prstGeom prst="rect">
                <a:avLst/>
              </a:prstGeom>
              <a:noFill/>
              <a:ln>
                <a:noFill/>
              </a:ln>
            </p:spPr>
            <p:txBody>
              <a:bodyPr wrap="none" rtlCol="0">
                <a:spAutoFit/>
              </a:bodyPr>
              <a:lstStyle/>
              <a:p>
                <a:r>
                  <a:rPr lang="en-GB" dirty="0" smtClean="0">
                    <a:solidFill>
                      <a:srgbClr val="0070C0"/>
                    </a:solidFill>
                    <a:latin typeface="+mj-lt"/>
                  </a:rPr>
                  <a:t>buy </a:t>
                </a:r>
                <a14:m>
                  <m:oMath xmlns:m="http://schemas.openxmlformats.org/officeDocument/2006/math">
                    <m:r>
                      <a:rPr lang="fr-CH" b="0" i="1" smtClean="0">
                        <a:solidFill>
                          <a:srgbClr val="0070C0"/>
                        </a:solidFill>
                        <a:latin typeface="Cambria Math"/>
                      </a:rPr>
                      <m:t>𝐸</m:t>
                    </m:r>
                    <m:r>
                      <a:rPr lang="fr-CH" b="0" i="1" smtClean="0">
                        <a:solidFill>
                          <a:srgbClr val="0070C0"/>
                        </a:solidFill>
                        <a:latin typeface="Cambria Math"/>
                      </a:rPr>
                      <m:t>(</m:t>
                    </m:r>
                    <m:r>
                      <a:rPr lang="fr-CH" b="0" i="1" smtClean="0">
                        <a:solidFill>
                          <a:srgbClr val="0070C0"/>
                        </a:solidFill>
                        <a:latin typeface="Cambria Math"/>
                      </a:rPr>
                      <m:t>𝑡</m:t>
                    </m:r>
                    <m:r>
                      <a:rPr lang="fr-CH" b="0" i="1" smtClean="0">
                        <a:solidFill>
                          <a:srgbClr val="0070C0"/>
                        </a:solidFill>
                        <a:latin typeface="Cambria Math"/>
                      </a:rPr>
                      <m:t>) </m:t>
                    </m:r>
                  </m:oMath>
                </a14:m>
                <a:endParaRPr lang="en-GB" dirty="0" err="1" smtClean="0">
                  <a:solidFill>
                    <a:srgbClr val="0070C0"/>
                  </a:solidFill>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435684" y="2604532"/>
                <a:ext cx="1079399" cy="369332"/>
              </a:xfrm>
              <a:prstGeom prst="rect">
                <a:avLst/>
              </a:prstGeom>
              <a:blipFill rotWithShape="1">
                <a:blip r:embed="rId4"/>
                <a:stretch>
                  <a:fillRect l="-4520" t="-8197" b="-2459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194141" y="1988066"/>
                <a:ext cx="991233" cy="369332"/>
              </a:xfrm>
              <a:prstGeom prst="rect">
                <a:avLst/>
              </a:prstGeom>
              <a:noFill/>
              <a:ln>
                <a:noFill/>
              </a:ln>
            </p:spPr>
            <p:txBody>
              <a:bodyPr wrap="none" rtlCol="0">
                <a:spAutoFit/>
              </a:bodyPr>
              <a:lstStyle/>
              <a:p>
                <a:r>
                  <a:rPr lang="en-GB" dirty="0" smtClean="0">
                    <a:solidFill>
                      <a:srgbClr val="0070C0"/>
                    </a:solidFill>
                    <a:latin typeface="+mj-lt"/>
                  </a:rPr>
                  <a:t>sell </a:t>
                </a:r>
                <a14:m>
                  <m:oMath xmlns:m="http://schemas.openxmlformats.org/officeDocument/2006/math">
                    <m:r>
                      <a:rPr lang="fr-CH" b="0" i="1" smtClean="0">
                        <a:solidFill>
                          <a:srgbClr val="0070C0"/>
                        </a:solidFill>
                        <a:latin typeface="Cambria Math"/>
                      </a:rPr>
                      <m:t>𝐸</m:t>
                    </m:r>
                    <m:r>
                      <a:rPr lang="fr-CH" b="0" i="1" smtClean="0">
                        <a:solidFill>
                          <a:srgbClr val="0070C0"/>
                        </a:solidFill>
                        <a:latin typeface="Cambria Math"/>
                      </a:rPr>
                      <m:t>(</m:t>
                    </m:r>
                    <m:r>
                      <a:rPr lang="fr-CH" b="0" i="1" smtClean="0">
                        <a:solidFill>
                          <a:srgbClr val="0070C0"/>
                        </a:solidFill>
                        <a:latin typeface="Cambria Math"/>
                      </a:rPr>
                      <m:t>𝑡</m:t>
                    </m:r>
                    <m:r>
                      <a:rPr lang="fr-CH" b="0" i="1" smtClean="0">
                        <a:solidFill>
                          <a:srgbClr val="0070C0"/>
                        </a:solidFill>
                        <a:latin typeface="Cambria Math"/>
                      </a:rPr>
                      <m:t>)</m:t>
                    </m:r>
                  </m:oMath>
                </a14:m>
                <a:endParaRPr lang="en-GB" dirty="0" err="1" smtClean="0">
                  <a:solidFill>
                    <a:srgbClr val="0070C0"/>
                  </a:solidFill>
                  <a:latin typeface="+mj-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194141" y="1988066"/>
                <a:ext cx="991233" cy="369332"/>
              </a:xfrm>
              <a:prstGeom prst="rect">
                <a:avLst/>
              </a:prstGeom>
              <a:blipFill rotWithShape="1">
                <a:blip r:embed="rId5"/>
                <a:stretch>
                  <a:fillRect l="-4294" t="-8197" r="-1840" b="-24590"/>
                </a:stretch>
              </a:blipFill>
              <a:ln>
                <a:noFill/>
              </a:ln>
            </p:spPr>
            <p:txBody>
              <a:bodyPr/>
              <a:lstStyle/>
              <a:p>
                <a:r>
                  <a:rPr lang="en-GB">
                    <a:noFill/>
                  </a:rPr>
                  <a:t> </a:t>
                </a:r>
              </a:p>
            </p:txBody>
          </p:sp>
        </mc:Fallback>
      </mc:AlternateContent>
      <p:sp>
        <p:nvSpPr>
          <p:cNvPr id="13" name="TextBox 12"/>
          <p:cNvSpPr txBox="1"/>
          <p:nvPr/>
        </p:nvSpPr>
        <p:spPr>
          <a:xfrm>
            <a:off x="4786214" y="4870887"/>
            <a:ext cx="1789850" cy="369332"/>
          </a:xfrm>
          <a:prstGeom prst="rect">
            <a:avLst/>
          </a:prstGeom>
          <a:noFill/>
          <a:ln>
            <a:noFill/>
          </a:ln>
        </p:spPr>
        <p:txBody>
          <a:bodyPr wrap="none" rtlCol="0">
            <a:spAutoFit/>
          </a:bodyPr>
          <a:lstStyle/>
          <a:p>
            <a:r>
              <a:rPr lang="en-GB" dirty="0" smtClean="0">
                <a:solidFill>
                  <a:srgbClr val="0070C0"/>
                </a:solidFill>
                <a:latin typeface="+mj-lt"/>
              </a:rPr>
              <a:t>satisfied demand</a:t>
            </a:r>
          </a:p>
        </p:txBody>
      </p:sp>
      <p:sp>
        <p:nvSpPr>
          <p:cNvPr id="16" name="TextBox 15"/>
          <p:cNvSpPr txBox="1"/>
          <p:nvPr/>
        </p:nvSpPr>
        <p:spPr>
          <a:xfrm>
            <a:off x="6924753" y="4673521"/>
            <a:ext cx="1945661" cy="369332"/>
          </a:xfrm>
          <a:prstGeom prst="rect">
            <a:avLst/>
          </a:prstGeom>
          <a:noFill/>
          <a:ln>
            <a:noFill/>
          </a:ln>
        </p:spPr>
        <p:txBody>
          <a:bodyPr wrap="none" rtlCol="0">
            <a:spAutoFit/>
          </a:bodyPr>
          <a:lstStyle/>
          <a:p>
            <a:r>
              <a:rPr lang="en-GB" dirty="0" smtClean="0">
                <a:solidFill>
                  <a:srgbClr val="0070C0"/>
                </a:solidFill>
                <a:latin typeface="+mj-lt"/>
              </a:rPr>
              <a:t>frustrated demand</a:t>
            </a:r>
          </a:p>
        </p:txBody>
      </p:sp>
      <mc:AlternateContent xmlns:mc="http://schemas.openxmlformats.org/markup-compatibility/2006" xmlns:p14="http://schemas.microsoft.com/office/powerpoint/2010/main">
        <mc:Choice Requires="p14">
          <p:contentPart p14:bwMode="auto" r:id="rId6">
            <p14:nvContentPartPr>
              <p14:cNvPr id="20" name="Ink 19"/>
              <p14:cNvContentPartPr/>
              <p14:nvPr/>
            </p14:nvContentPartPr>
            <p14:xfrm>
              <a:off x="4813739" y="4551225"/>
              <a:ext cx="380401" cy="411300"/>
            </p14:xfrm>
          </p:contentPart>
        </mc:Choice>
        <mc:Fallback xmlns="">
          <p:pic>
            <p:nvPicPr>
              <p:cNvPr id="20" name="Ink 19"/>
              <p:cNvPicPr/>
              <p:nvPr/>
            </p:nvPicPr>
            <p:blipFill>
              <a:blip r:embed="rId7"/>
              <a:stretch>
                <a:fillRect/>
              </a:stretch>
            </p:blipFill>
            <p:spPr>
              <a:xfrm>
                <a:off x="4801863" y="4539350"/>
                <a:ext cx="404154" cy="43505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p14:cNvContentPartPr/>
              <p14:nvPr/>
            </p14:nvContentPartPr>
            <p14:xfrm>
              <a:off x="2643660" y="4485345"/>
              <a:ext cx="2180160" cy="173160"/>
            </p14:xfrm>
          </p:contentPart>
        </mc:Choice>
        <mc:Fallback xmlns="">
          <p:pic>
            <p:nvPicPr>
              <p:cNvPr id="23" name="Ink 22"/>
              <p:cNvPicPr/>
              <p:nvPr/>
            </p:nvPicPr>
            <p:blipFill>
              <a:blip r:embed="rId9"/>
              <a:stretch>
                <a:fillRect/>
              </a:stretch>
            </p:blipFill>
            <p:spPr>
              <a:xfrm>
                <a:off x="2631780" y="4473465"/>
                <a:ext cx="22039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p14:cNvContentPartPr/>
              <p14:nvPr/>
            </p14:nvContentPartPr>
            <p14:xfrm>
              <a:off x="7822260" y="4581105"/>
              <a:ext cx="63000" cy="176760"/>
            </p14:xfrm>
          </p:contentPart>
        </mc:Choice>
        <mc:Fallback xmlns="">
          <p:pic>
            <p:nvPicPr>
              <p:cNvPr id="26" name="Ink 25"/>
              <p:cNvPicPr/>
              <p:nvPr/>
            </p:nvPicPr>
            <p:blipFill>
              <a:blip r:embed="rId11"/>
              <a:stretch>
                <a:fillRect/>
              </a:stretch>
            </p:blipFill>
            <p:spPr>
              <a:xfrm>
                <a:off x="7810380" y="4569225"/>
                <a:ext cx="8676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p14:cNvContentPartPr/>
              <p14:nvPr/>
            </p14:nvContentPartPr>
            <p14:xfrm>
              <a:off x="5697540" y="4461585"/>
              <a:ext cx="3109680" cy="238680"/>
            </p14:xfrm>
          </p:contentPart>
        </mc:Choice>
        <mc:Fallback xmlns="">
          <p:pic>
            <p:nvPicPr>
              <p:cNvPr id="27" name="Ink 26"/>
              <p:cNvPicPr/>
              <p:nvPr/>
            </p:nvPicPr>
            <p:blipFill>
              <a:blip r:embed="rId13"/>
              <a:stretch>
                <a:fillRect/>
              </a:stretch>
            </p:blipFill>
            <p:spPr>
              <a:xfrm>
                <a:off x="5685660" y="4449705"/>
                <a:ext cx="3133440" cy="262440"/>
              </a:xfrm>
              <a:prstGeom prst="rect">
                <a:avLst/>
              </a:prstGeom>
            </p:spPr>
          </p:pic>
        </mc:Fallback>
      </mc:AlternateContent>
      <p:sp>
        <p:nvSpPr>
          <p:cNvPr id="12" name="Rectangle 11"/>
          <p:cNvSpPr/>
          <p:nvPr/>
        </p:nvSpPr>
        <p:spPr bwMode="auto">
          <a:xfrm>
            <a:off x="5578009" y="3087132"/>
            <a:ext cx="213662" cy="697468"/>
          </a:xfrm>
          <a:prstGeom prst="rect">
            <a:avLst/>
          </a:prstGeom>
          <a:solidFill>
            <a:srgbClr val="FFFF6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3047841" y="3065183"/>
            <a:ext cx="2476500" cy="61063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pic>
        <p:nvPicPr>
          <p:cNvPr id="1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0528" y="2972832"/>
            <a:ext cx="235827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470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3709464" y="201057"/>
            <a:ext cx="1704975" cy="1971675"/>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5" name="Rounded Rectangle 4"/>
          <p:cNvSpPr/>
          <p:nvPr/>
        </p:nvSpPr>
        <p:spPr bwMode="auto">
          <a:xfrm>
            <a:off x="5519214" y="289957"/>
            <a:ext cx="3225683" cy="3943350"/>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107951" y="0"/>
            <a:ext cx="3368674" cy="2604532"/>
          </a:xfrm>
        </p:spPr>
        <p:txBody>
          <a:bodyPr/>
          <a:lstStyle/>
          <a:p>
            <a:r>
              <a:rPr lang="en-GB" sz="2800" dirty="0" smtClean="0"/>
              <a:t>Definition of a Dynamic Competitive</a:t>
            </a:r>
            <a:br>
              <a:rPr lang="en-GB" sz="2800" dirty="0" smtClean="0"/>
            </a:br>
            <a:r>
              <a:rPr lang="en-GB" sz="2800" dirty="0" smtClean="0"/>
              <a:t>Equilibrium (Storage at Supplier)</a:t>
            </a:r>
            <a:br>
              <a:rPr lang="en-GB" sz="2800" dirty="0" smtClean="0"/>
            </a:br>
            <a:r>
              <a:rPr lang="en-GB" sz="2800" dirty="0" smtClean="0"/>
              <a:t>[Cho and </a:t>
            </a:r>
            <a:r>
              <a:rPr lang="en-GB" sz="2800" dirty="0" err="1" smtClean="0"/>
              <a:t>Meyn</a:t>
            </a:r>
            <a:r>
              <a:rPr lang="en-GB" sz="2800" dirty="0" smtClean="0"/>
              <a:t> 2010]</a:t>
            </a:r>
            <a:endParaRPr lang="en-GB" sz="2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3505200"/>
                <a:ext cx="8496300" cy="2884487"/>
              </a:xfrm>
            </p:spPr>
            <p:txBody>
              <a:bodyPr/>
              <a:lstStyle/>
              <a:p>
                <a14:m>
                  <m:oMath xmlns:m="http://schemas.openxmlformats.org/officeDocument/2006/math">
                    <m:r>
                      <a:rPr lang="fr-CH" b="0" i="1" dirty="0" smtClean="0">
                        <a:latin typeface="Cambria Math"/>
                      </a:rPr>
                      <m:t>(</m:t>
                    </m:r>
                    <m:r>
                      <a:rPr lang="fr-CH" b="0" i="1" dirty="0" smtClean="0">
                        <a:latin typeface="Cambria Math"/>
                      </a:rPr>
                      <m:t>𝑃</m:t>
                    </m:r>
                    <m:r>
                      <a:rPr lang="fr-CH" b="0" i="1" dirty="0" smtClean="0">
                        <a:latin typeface="Cambria Math"/>
                      </a:rPr>
                      <m:t>, </m:t>
                    </m:r>
                    <m:r>
                      <a:rPr lang="fr-CH" b="0" i="1" dirty="0" smtClean="0">
                        <a:latin typeface="Cambria Math"/>
                      </a:rPr>
                      <m:t>𝐸</m:t>
                    </m:r>
                    <m:r>
                      <a:rPr lang="fr-CH" b="0" i="1" dirty="0" smtClean="0">
                        <a:latin typeface="Cambria Math"/>
                      </a:rPr>
                      <m:t>,</m:t>
                    </m:r>
                    <m:r>
                      <a:rPr lang="fr-CH" b="0" i="1" dirty="0" smtClean="0">
                        <a:latin typeface="Cambria Math"/>
                      </a:rPr>
                      <m:t>𝐺</m:t>
                    </m:r>
                    <m:r>
                      <a:rPr lang="fr-CH" b="0" i="1" dirty="0" smtClean="0">
                        <a:latin typeface="Cambria Math"/>
                      </a:rPr>
                      <m:t>,</m:t>
                    </m:r>
                    <m:r>
                      <a:rPr lang="fr-CH" b="0" i="1" dirty="0" smtClean="0">
                        <a:latin typeface="Cambria Math"/>
                      </a:rPr>
                      <m:t>𝑢</m:t>
                    </m:r>
                    <m:r>
                      <a:rPr lang="fr-CH" b="0" i="1" dirty="0" smtClean="0">
                        <a:latin typeface="Cambria Math"/>
                      </a:rPr>
                      <m:t>)</m:t>
                    </m:r>
                  </m:oMath>
                </a14:m>
                <a:r>
                  <a:rPr lang="en-GB" dirty="0" smtClean="0"/>
                  <a:t> such that</a:t>
                </a:r>
              </a:p>
              <a:p>
                <a:pPr marL="914400" lvl="1" indent="-457200">
                  <a:buFont typeface="+mj-lt"/>
                  <a:buAutoNum type="arabicPeriod"/>
                </a:pPr>
                <a14:m>
                  <m:oMath xmlns:m="http://schemas.openxmlformats.org/officeDocument/2006/math">
                    <m:r>
                      <a:rPr lang="fr-CH" b="0" i="1" smtClean="0">
                        <a:latin typeface="Cambria Math"/>
                      </a:rPr>
                      <m:t>𝐸</m:t>
                    </m:r>
                  </m:oMath>
                </a14:m>
                <a:r>
                  <a:rPr lang="en-GB" dirty="0" smtClean="0"/>
                  <a:t> maximizes welfare ( = expected discounted payoff) of consumer</a:t>
                </a:r>
              </a:p>
              <a:p>
                <a:pPr marL="914400" lvl="1" indent="-457200">
                  <a:buFont typeface="+mj-lt"/>
                  <a:buAutoNum type="arabicPeriod"/>
                </a:pPr>
                <a14:m>
                  <m:oMath xmlns:m="http://schemas.openxmlformats.org/officeDocument/2006/math">
                    <m:r>
                      <a:rPr lang="fr-CH" b="0" i="1" smtClean="0">
                        <a:latin typeface="Cambria Math"/>
                      </a:rPr>
                      <m:t>𝐸</m:t>
                    </m:r>
                    <m:r>
                      <a:rPr lang="fr-CH" b="0" i="1" smtClean="0">
                        <a:latin typeface="Cambria Math"/>
                      </a:rPr>
                      <m:t>, </m:t>
                    </m:r>
                    <m:r>
                      <a:rPr lang="fr-CH" b="0" i="1" smtClean="0">
                        <a:latin typeface="Cambria Math"/>
                      </a:rPr>
                      <m:t>𝐺</m:t>
                    </m:r>
                    <m:r>
                      <a:rPr lang="fr-CH" b="0" i="1" smtClean="0">
                        <a:latin typeface="Cambria Math"/>
                      </a:rPr>
                      <m:t>, </m:t>
                    </m:r>
                    <m:r>
                      <a:rPr lang="fr-CH" b="0" i="1" smtClean="0">
                        <a:latin typeface="Cambria Math"/>
                      </a:rPr>
                      <m:t>𝑢</m:t>
                    </m:r>
                  </m:oMath>
                </a14:m>
                <a:r>
                  <a:rPr lang="en-GB" dirty="0" smtClean="0"/>
                  <a:t> maximizes welfare of supplier (given friction constraints)</a:t>
                </a:r>
                <a:br>
                  <a:rPr lang="en-GB" dirty="0" smtClean="0"/>
                </a:br>
                <a:r>
                  <a:rPr lang="en-GB" dirty="0" smtClean="0"/>
                  <a:t>for the same price process </a:t>
                </a:r>
                <a14:m>
                  <m:oMath xmlns:m="http://schemas.openxmlformats.org/officeDocument/2006/math">
                    <m:r>
                      <a:rPr lang="fr-CH" b="0" i="1" smtClean="0">
                        <a:latin typeface="Cambria Math"/>
                      </a:rPr>
                      <m:t>𝑃</m:t>
                    </m:r>
                  </m:oMath>
                </a14:m>
                <a:endParaRPr lang="fr-CH" b="0" dirty="0" smtClean="0"/>
              </a:p>
              <a:p>
                <a:r>
                  <a:rPr lang="en-GB" dirty="0" smtClean="0"/>
                  <a:t>Without storage, there exists such an equilibrium [Cho and </a:t>
                </a:r>
                <a:r>
                  <a:rPr lang="en-GB" dirty="0" err="1" smtClean="0"/>
                  <a:t>Meyn</a:t>
                </a:r>
                <a:r>
                  <a:rPr lang="en-GB" dirty="0" smtClean="0"/>
                  <a:t> 2010]</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3505200"/>
                <a:ext cx="8496300" cy="2884487"/>
              </a:xfrm>
              <a:blipFill rotWithShape="1">
                <a:blip r:embed="rId2"/>
                <a:stretch>
                  <a:fillRect t="-1691"/>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19</a:t>
            </a:fld>
            <a:endParaRPr lang="en-US" dirty="0"/>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464" y="432832"/>
            <a:ext cx="5035433"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77901" y="289957"/>
            <a:ext cx="1143262" cy="369332"/>
          </a:xfrm>
          <a:prstGeom prst="rect">
            <a:avLst/>
          </a:prstGeom>
          <a:noFill/>
          <a:ln>
            <a:noFill/>
          </a:ln>
        </p:spPr>
        <p:txBody>
          <a:bodyPr wrap="none" rtlCol="0">
            <a:spAutoFit/>
          </a:bodyPr>
          <a:lstStyle/>
          <a:p>
            <a:r>
              <a:rPr lang="en-GB" dirty="0" smtClean="0">
                <a:solidFill>
                  <a:srgbClr val="0070C0"/>
                </a:solidFill>
                <a:latin typeface="+mj-lt"/>
              </a:rPr>
              <a:t>Consumer</a:t>
            </a:r>
          </a:p>
        </p:txBody>
      </p:sp>
      <p:sp>
        <p:nvSpPr>
          <p:cNvPr id="9" name="TextBox 8"/>
          <p:cNvSpPr txBox="1"/>
          <p:nvPr/>
        </p:nvSpPr>
        <p:spPr>
          <a:xfrm>
            <a:off x="7418928" y="1892300"/>
            <a:ext cx="957313" cy="369332"/>
          </a:xfrm>
          <a:prstGeom prst="rect">
            <a:avLst/>
          </a:prstGeom>
          <a:noFill/>
          <a:ln>
            <a:noFill/>
          </a:ln>
        </p:spPr>
        <p:txBody>
          <a:bodyPr wrap="none" rtlCol="0">
            <a:spAutoFit/>
          </a:bodyPr>
          <a:lstStyle/>
          <a:p>
            <a:r>
              <a:rPr lang="en-GB" dirty="0" smtClean="0">
                <a:solidFill>
                  <a:srgbClr val="0070C0"/>
                </a:solidFill>
                <a:latin typeface="+mj-lt"/>
              </a:rPr>
              <a:t>Supplier</a:t>
            </a:r>
          </a:p>
        </p:txBody>
      </p:sp>
      <mc:AlternateContent xmlns:mc="http://schemas.openxmlformats.org/markup-compatibility/2006" xmlns:a14="http://schemas.microsoft.com/office/drawing/2010/main">
        <mc:Choice Requires="a14">
          <p:sp>
            <p:nvSpPr>
              <p:cNvPr id="11" name="TextBox 10"/>
              <p:cNvSpPr txBox="1"/>
              <p:nvPr/>
            </p:nvSpPr>
            <p:spPr>
              <a:xfrm>
                <a:off x="5765268" y="2474954"/>
                <a:ext cx="680251"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smtClean="0">
                          <a:solidFill>
                            <a:srgbClr val="0070C0"/>
                          </a:solidFill>
                          <a:latin typeface="Cambria Math"/>
                        </a:rPr>
                        <m:t>𝐸</m:t>
                      </m:r>
                      <m:r>
                        <a:rPr lang="fr-CH" b="0" i="1" smtClean="0">
                          <a:solidFill>
                            <a:srgbClr val="0070C0"/>
                          </a:solidFill>
                          <a:latin typeface="Cambria Math"/>
                        </a:rPr>
                        <m:t>(</m:t>
                      </m:r>
                      <m:r>
                        <a:rPr lang="fr-CH" b="0" i="1" smtClean="0">
                          <a:solidFill>
                            <a:srgbClr val="0070C0"/>
                          </a:solidFill>
                          <a:latin typeface="Cambria Math"/>
                        </a:rPr>
                        <m:t>𝑡</m:t>
                      </m:r>
                      <m:r>
                        <a:rPr lang="fr-CH" b="0" i="1" smtClean="0">
                          <a:solidFill>
                            <a:srgbClr val="0070C0"/>
                          </a:solidFill>
                          <a:latin typeface="Cambria Math"/>
                        </a:rPr>
                        <m:t>)</m:t>
                      </m:r>
                    </m:oMath>
                  </m:oMathPara>
                </a14:m>
                <a:endParaRPr lang="en-GB" dirty="0" err="1" smtClean="0">
                  <a:solidFill>
                    <a:srgbClr val="0070C0"/>
                  </a:solidFill>
                  <a:latin typeface="+mj-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765268" y="2474954"/>
                <a:ext cx="680251" cy="369332"/>
              </a:xfrm>
              <a:prstGeom prst="rect">
                <a:avLst/>
              </a:prstGeom>
              <a:blipFill rotWithShape="1">
                <a:blip r:embed="rId4"/>
                <a:stretch>
                  <a:fillRect b="-11475"/>
                </a:stretch>
              </a:blipFill>
              <a:ln>
                <a:noFill/>
              </a:ln>
            </p:spPr>
            <p:txBody>
              <a:bodyPr/>
              <a:lstStyle/>
              <a:p>
                <a:r>
                  <a:rPr lang="en-GB">
                    <a:noFill/>
                  </a:rPr>
                  <a:t> </a:t>
                </a:r>
              </a:p>
            </p:txBody>
          </p:sp>
        </mc:Fallback>
      </mc:AlternateContent>
      <p:sp>
        <p:nvSpPr>
          <p:cNvPr id="12" name="Rectangle 11"/>
          <p:cNvSpPr/>
          <p:nvPr/>
        </p:nvSpPr>
        <p:spPr bwMode="auto">
          <a:xfrm>
            <a:off x="5578009" y="2947432"/>
            <a:ext cx="213662" cy="697468"/>
          </a:xfrm>
          <a:prstGeom prst="rect">
            <a:avLst/>
          </a:prstGeom>
          <a:solidFill>
            <a:srgbClr val="FFFF6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3035141" y="3098528"/>
            <a:ext cx="2476500" cy="45877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528" y="2972832"/>
            <a:ext cx="235827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377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CH" dirty="0" err="1" smtClean="0"/>
              <a:t>INTroduction</a:t>
            </a:r>
            <a:r>
              <a:rPr lang="fr-CH" dirty="0" smtClean="0"/>
              <a:t/>
            </a:r>
            <a:br>
              <a:rPr lang="fr-CH" dirty="0" smtClean="0"/>
            </a:br>
            <a:endParaRPr lang="fr-CH"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latin typeface="+mn-lt"/>
              </a:rPr>
              <a:pPr>
                <a:defRPr/>
              </a:pPr>
              <a:t>2</a:t>
            </a:fld>
            <a:endParaRPr lang="en-US" dirty="0">
              <a:latin typeface="+mn-lt"/>
            </a:endParaRPr>
          </a:p>
        </p:txBody>
      </p:sp>
    </p:spTree>
    <p:custDataLst>
      <p:tags r:id="rId1"/>
    </p:custDataLst>
    <p:extLst>
      <p:ext uri="{BB962C8B-B14F-4D97-AF65-F5344CB8AC3E}">
        <p14:creationId xmlns:p14="http://schemas.microsoft.com/office/powerpoint/2010/main" val="1028565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63415" y="289957"/>
            <a:ext cx="3014219" cy="3761819"/>
            <a:chOff x="3863415" y="289957"/>
            <a:chExt cx="3014219" cy="3761819"/>
          </a:xfrm>
        </p:grpSpPr>
        <p:sp>
          <p:nvSpPr>
            <p:cNvPr id="21" name="Rounded Rectangle 20"/>
            <p:cNvSpPr/>
            <p:nvPr/>
          </p:nvSpPr>
          <p:spPr bwMode="auto">
            <a:xfrm>
              <a:off x="3871389" y="289957"/>
              <a:ext cx="1643694" cy="3761819"/>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22" name="Rounded Rectangle 21"/>
            <p:cNvSpPr/>
            <p:nvPr/>
          </p:nvSpPr>
          <p:spPr bwMode="auto">
            <a:xfrm>
              <a:off x="3863415" y="2894488"/>
              <a:ext cx="3014219" cy="1157288"/>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19" name="Rounded Rectangle 18"/>
            <p:cNvSpPr/>
            <p:nvPr/>
          </p:nvSpPr>
          <p:spPr bwMode="auto">
            <a:xfrm>
              <a:off x="3877902" y="2767878"/>
              <a:ext cx="1647766" cy="1157288"/>
            </a:xfrm>
            <a:prstGeom prst="roundRect">
              <a:avLst/>
            </a:prstGeom>
            <a:solidFill>
              <a:srgbClr val="FFFF66"/>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grpSp>
      <p:sp>
        <p:nvSpPr>
          <p:cNvPr id="5" name="Rounded Rectangle 4"/>
          <p:cNvSpPr/>
          <p:nvPr/>
        </p:nvSpPr>
        <p:spPr bwMode="auto">
          <a:xfrm>
            <a:off x="5915024" y="289957"/>
            <a:ext cx="2829873" cy="2314575"/>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107951" y="0"/>
            <a:ext cx="3368674" cy="2604532"/>
          </a:xfrm>
        </p:spPr>
        <p:txBody>
          <a:bodyPr/>
          <a:lstStyle/>
          <a:p>
            <a:r>
              <a:rPr lang="en-GB" dirty="0" smtClean="0"/>
              <a:t>Scenario B: Storage at Consumer</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3526971"/>
                <a:ext cx="8496300" cy="3081791"/>
              </a:xfrm>
            </p:spPr>
            <p:txBody>
              <a:bodyPr/>
              <a:lstStyle/>
              <a:p>
                <a:r>
                  <a:rPr lang="en-GB" sz="2000" dirty="0" smtClean="0"/>
                  <a:t>Consumer’s payoff </a:t>
                </a:r>
                <a:br>
                  <a:rPr lang="en-GB" sz="2000" dirty="0" smtClean="0"/>
                </a:br>
                <a14:m>
                  <m:oMath xmlns:m="http://schemas.openxmlformats.org/officeDocument/2006/math">
                    <m:r>
                      <a:rPr lang="fr-CH" sz="2000" b="0" i="1" smtClean="0">
                        <a:latin typeface="Cambria Math"/>
                      </a:rPr>
                      <m:t>=</m:t>
                    </m:r>
                    <m:r>
                      <a:rPr lang="fr-CH" sz="2000" b="0" i="1" smtClean="0">
                        <a:latin typeface="Cambria Math"/>
                      </a:rPr>
                      <m:t>𝑣</m:t>
                    </m:r>
                    <m:d>
                      <m:dPr>
                        <m:ctrlPr>
                          <a:rPr lang="fr-CH" sz="2000" b="0" i="1" smtClean="0">
                            <a:latin typeface="Cambria Math"/>
                          </a:rPr>
                        </m:ctrlPr>
                      </m:dPr>
                      <m:e>
                        <m:sSup>
                          <m:sSupPr>
                            <m:ctrlPr>
                              <a:rPr lang="fr-CH" sz="2000" b="0" i="1" smtClean="0">
                                <a:latin typeface="Cambria Math"/>
                              </a:rPr>
                            </m:ctrlPr>
                          </m:sSupPr>
                          <m:e>
                            <m:r>
                              <a:rPr lang="fr-CH" sz="2000" b="0" i="1" smtClean="0">
                                <a:latin typeface="Cambria Math"/>
                              </a:rPr>
                              <m:t>𝐷</m:t>
                            </m:r>
                          </m:e>
                          <m:sup>
                            <m:r>
                              <a:rPr lang="fr-CH" sz="2000" b="0" i="1" smtClean="0">
                                <a:latin typeface="Cambria Math"/>
                              </a:rPr>
                              <m:t>𝑎</m:t>
                            </m:r>
                          </m:sup>
                        </m:sSup>
                        <m:d>
                          <m:dPr>
                            <m:ctrlPr>
                              <a:rPr lang="fr-CH" sz="2000" b="0" i="1" smtClean="0">
                                <a:latin typeface="Cambria Math"/>
                              </a:rPr>
                            </m:ctrlPr>
                          </m:dPr>
                          <m:e>
                            <m:r>
                              <a:rPr lang="fr-CH" sz="2000" b="0" i="1" smtClean="0">
                                <a:latin typeface="Cambria Math"/>
                              </a:rPr>
                              <m:t>𝑡</m:t>
                            </m:r>
                          </m:e>
                        </m:d>
                        <m:r>
                          <a:rPr lang="fr-CH" sz="2000" b="0" i="1" smtClean="0">
                            <a:latin typeface="Cambria Math"/>
                          </a:rPr>
                          <m:t>∧</m:t>
                        </m:r>
                        <m:d>
                          <m:dPr>
                            <m:begChr m:val="["/>
                            <m:endChr m:val="]"/>
                            <m:ctrlPr>
                              <a:rPr lang="fr-CH" sz="2000" b="0" i="1" smtClean="0">
                                <a:latin typeface="Cambria Math"/>
                              </a:rPr>
                            </m:ctrlPr>
                          </m:dPr>
                          <m:e>
                            <m:r>
                              <a:rPr lang="fr-CH" sz="2000" b="0" i="1" smtClean="0">
                                <a:latin typeface="Cambria Math"/>
                              </a:rPr>
                              <m:t>𝐸</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r>
                              <a:rPr lang="fr-CH" sz="2000" b="0" i="1" smtClean="0">
                                <a:latin typeface="Cambria Math"/>
                              </a:rPr>
                              <m:t>𝑢</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sSup>
                              <m:sSupPr>
                                <m:ctrlPr>
                                  <a:rPr lang="fr-CH" sz="2000" b="0" i="1" smtClean="0">
                                    <a:latin typeface="Cambria Math"/>
                                  </a:rPr>
                                </m:ctrlPr>
                              </m:sSupPr>
                              <m:e>
                                <m:r>
                                  <a:rPr lang="fr-CH" sz="2000" b="0" i="1" smtClean="0">
                                    <a:latin typeface="Cambria Math"/>
                                  </a:rPr>
                                  <m:t>𝑔</m:t>
                                </m:r>
                              </m:e>
                              <m:sup>
                                <m:r>
                                  <a:rPr lang="fr-CH" sz="2000" b="0" i="1" smtClean="0">
                                    <a:latin typeface="Cambria Math"/>
                                  </a:rPr>
                                  <m:t>𝑑𝑎</m:t>
                                </m:r>
                              </m:sup>
                            </m:sSup>
                            <m:d>
                              <m:dPr>
                                <m:ctrlPr>
                                  <a:rPr lang="fr-CH" sz="2000" b="0" i="1" smtClean="0">
                                    <a:latin typeface="Cambria Math"/>
                                  </a:rPr>
                                </m:ctrlPr>
                              </m:dPr>
                              <m:e>
                                <m:r>
                                  <a:rPr lang="fr-CH" sz="2000" b="0" i="1" smtClean="0">
                                    <a:latin typeface="Cambria Math"/>
                                  </a:rPr>
                                  <m:t>𝑡</m:t>
                                </m:r>
                              </m:e>
                            </m:d>
                          </m:e>
                        </m:d>
                      </m:e>
                    </m:d>
                    <m:r>
                      <a:rPr lang="fr-CH" sz="2000" b="0" i="1" smtClean="0">
                        <a:latin typeface="Cambria Math"/>
                      </a:rPr>
                      <m:t> −</m:t>
                    </m:r>
                    <m:sSup>
                      <m:sSupPr>
                        <m:ctrlPr>
                          <a:rPr lang="fr-CH" sz="2000" b="0" i="1" smtClean="0">
                            <a:latin typeface="Cambria Math"/>
                          </a:rPr>
                        </m:ctrlPr>
                      </m:sSupPr>
                      <m:e>
                        <m:r>
                          <a:rPr lang="fr-CH" sz="2000" b="0" i="1" smtClean="0">
                            <a:latin typeface="Cambria Math"/>
                          </a:rPr>
                          <m:t>𝑐</m:t>
                        </m:r>
                      </m:e>
                      <m:sup>
                        <m:r>
                          <a:rPr lang="fr-CH" sz="2000" b="0" i="1" smtClean="0">
                            <a:latin typeface="Cambria Math"/>
                          </a:rPr>
                          <m:t>𝑏𝑜</m:t>
                        </m:r>
                      </m:sup>
                    </m:sSup>
                    <m:sSup>
                      <m:sSupPr>
                        <m:ctrlPr>
                          <a:rPr lang="fr-CH" sz="2000" b="0" i="1" smtClean="0">
                            <a:latin typeface="Cambria Math"/>
                          </a:rPr>
                        </m:ctrlPr>
                      </m:sSupPr>
                      <m:e>
                        <m:d>
                          <m:dPr>
                            <m:ctrlPr>
                              <a:rPr lang="fr-CH" sz="2000" b="0" i="1" smtClean="0">
                                <a:latin typeface="Cambria Math"/>
                              </a:rPr>
                            </m:ctrlPr>
                          </m:dPr>
                          <m:e>
                            <m:sSup>
                              <m:sSupPr>
                                <m:ctrlPr>
                                  <a:rPr lang="fr-CH" sz="2000" b="0" i="1" smtClean="0">
                                    <a:latin typeface="Cambria Math"/>
                                  </a:rPr>
                                </m:ctrlPr>
                              </m:sSupPr>
                              <m:e>
                                <m:r>
                                  <a:rPr lang="fr-CH" sz="2000" b="0" i="1" smtClean="0">
                                    <a:latin typeface="Cambria Math"/>
                                  </a:rPr>
                                  <m:t>𝐷</m:t>
                                </m:r>
                              </m:e>
                              <m:sup>
                                <m:r>
                                  <a:rPr lang="fr-CH" sz="2000" b="0" i="1" smtClean="0">
                                    <a:latin typeface="Cambria Math"/>
                                  </a:rPr>
                                  <m:t>𝑎</m:t>
                                </m:r>
                              </m:sup>
                            </m:sSup>
                            <m:d>
                              <m:dPr>
                                <m:ctrlPr>
                                  <a:rPr lang="fr-CH" sz="2000" b="0" i="1" smtClean="0">
                                    <a:latin typeface="Cambria Math"/>
                                  </a:rPr>
                                </m:ctrlPr>
                              </m:dPr>
                              <m:e>
                                <m:r>
                                  <a:rPr lang="fr-CH" sz="2000" b="0" i="1" smtClean="0">
                                    <a:latin typeface="Cambria Math"/>
                                  </a:rPr>
                                  <m:t>𝑡</m:t>
                                </m:r>
                              </m:e>
                            </m:d>
                            <m:r>
                              <a:rPr lang="fr-CH" sz="2000" b="0" i="1" smtClean="0">
                                <a:latin typeface="Cambria Math"/>
                              </a:rPr>
                              <m:t>−</m:t>
                            </m:r>
                            <m:r>
                              <a:rPr lang="fr-CH" sz="2000" b="0" i="1" smtClean="0">
                                <a:latin typeface="Cambria Math"/>
                              </a:rPr>
                              <m:t>𝐸</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r>
                              <a:rPr lang="fr-CH" sz="2000" b="0" i="1" smtClean="0">
                                <a:latin typeface="Cambria Math"/>
                              </a:rPr>
                              <m:t>𝑢</m:t>
                            </m:r>
                            <m:r>
                              <a:rPr lang="fr-CH" sz="2000" b="0" i="1" smtClean="0">
                                <a:latin typeface="Cambria Math"/>
                              </a:rPr>
                              <m:t>(</m:t>
                            </m:r>
                            <m:r>
                              <a:rPr lang="fr-CH" sz="2000" b="0" i="1" smtClean="0">
                                <a:latin typeface="Cambria Math"/>
                              </a:rPr>
                              <m:t>𝑡</m:t>
                            </m:r>
                            <m:r>
                              <a:rPr lang="fr-CH" sz="2000" b="0" i="1" smtClean="0">
                                <a:latin typeface="Cambria Math"/>
                              </a:rPr>
                              <m:t>)−</m:t>
                            </m:r>
                            <m:sSup>
                              <m:sSupPr>
                                <m:ctrlPr>
                                  <a:rPr lang="fr-CH" sz="2000" b="0" i="1" smtClean="0">
                                    <a:latin typeface="Cambria Math"/>
                                  </a:rPr>
                                </m:ctrlPr>
                              </m:sSupPr>
                              <m:e>
                                <m:r>
                                  <a:rPr lang="fr-CH" sz="2000" b="0" i="1" smtClean="0">
                                    <a:latin typeface="Cambria Math"/>
                                  </a:rPr>
                                  <m:t>𝑔</m:t>
                                </m:r>
                              </m:e>
                              <m:sup>
                                <m:r>
                                  <a:rPr lang="fr-CH" sz="2000" b="0" i="1" smtClean="0">
                                    <a:latin typeface="Cambria Math"/>
                                  </a:rPr>
                                  <m:t>𝑑𝑎</m:t>
                                </m:r>
                              </m:sup>
                            </m:sSup>
                            <m:d>
                              <m:dPr>
                                <m:ctrlPr>
                                  <a:rPr lang="fr-CH" sz="2000" b="0" i="1" smtClean="0">
                                    <a:latin typeface="Cambria Math"/>
                                  </a:rPr>
                                </m:ctrlPr>
                              </m:dPr>
                              <m:e>
                                <m:r>
                                  <a:rPr lang="fr-CH" sz="2000" b="0" i="1" smtClean="0">
                                    <a:latin typeface="Cambria Math"/>
                                  </a:rPr>
                                  <m:t>𝑡</m:t>
                                </m:r>
                              </m:e>
                            </m:d>
                          </m:e>
                        </m:d>
                      </m:e>
                      <m:sup>
                        <m:r>
                          <a:rPr lang="fr-CH" sz="2000" b="0" i="1" smtClean="0">
                            <a:latin typeface="Cambria Math"/>
                          </a:rPr>
                          <m:t>+</m:t>
                        </m:r>
                      </m:sup>
                    </m:sSup>
                    <m:r>
                      <a:rPr lang="fr-CH" sz="2000" b="0" i="1" smtClean="0">
                        <a:latin typeface="Cambria Math"/>
                      </a:rPr>
                      <m:t>−</m:t>
                    </m:r>
                    <m:r>
                      <a:rPr lang="fr-CH" sz="2000" b="0" i="1" smtClean="0">
                        <a:latin typeface="Cambria Math"/>
                      </a:rPr>
                      <m:t>𝑃</m:t>
                    </m:r>
                    <m:d>
                      <m:dPr>
                        <m:ctrlPr>
                          <a:rPr lang="fr-CH" sz="2000" b="0" i="1" smtClean="0">
                            <a:latin typeface="Cambria Math"/>
                          </a:rPr>
                        </m:ctrlPr>
                      </m:dPr>
                      <m:e>
                        <m:r>
                          <a:rPr lang="fr-CH" sz="2000" b="0" i="1" smtClean="0">
                            <a:latin typeface="Cambria Math"/>
                          </a:rPr>
                          <m:t>𝑡</m:t>
                        </m:r>
                      </m:e>
                    </m:d>
                    <m:r>
                      <a:rPr lang="fr-CH" sz="2000" b="0" i="1" smtClean="0">
                        <a:latin typeface="Cambria Math"/>
                      </a:rPr>
                      <m:t>𝐸</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sSup>
                      <m:sSupPr>
                        <m:ctrlPr>
                          <a:rPr lang="fr-CH" sz="2000" b="0" i="1" smtClean="0">
                            <a:latin typeface="Cambria Math"/>
                          </a:rPr>
                        </m:ctrlPr>
                      </m:sSupPr>
                      <m:e>
                        <m:r>
                          <a:rPr lang="fr-CH" sz="2000" b="0" i="1" smtClean="0">
                            <a:latin typeface="Cambria Math"/>
                          </a:rPr>
                          <m:t>𝑝</m:t>
                        </m:r>
                      </m:e>
                      <m:sup>
                        <m:r>
                          <a:rPr lang="fr-CH" sz="2000" b="0" i="1" smtClean="0">
                            <a:latin typeface="Cambria Math"/>
                          </a:rPr>
                          <m:t>𝑑𝑎</m:t>
                        </m:r>
                      </m:sup>
                    </m:sSup>
                    <m:r>
                      <a:rPr lang="fr-CH" sz="2000" b="0" i="1" smtClean="0">
                        <a:latin typeface="Cambria Math"/>
                      </a:rPr>
                      <m:t>(</m:t>
                    </m:r>
                    <m:r>
                      <a:rPr lang="fr-CH" sz="2000" b="0" i="1" smtClean="0">
                        <a:latin typeface="Cambria Math"/>
                      </a:rPr>
                      <m:t>𝑡</m:t>
                    </m:r>
                    <m:r>
                      <a:rPr lang="fr-CH" sz="2000" b="0" i="1" smtClean="0">
                        <a:latin typeface="Cambria Math"/>
                      </a:rPr>
                      <m:t>)</m:t>
                    </m:r>
                    <m:sSup>
                      <m:sSupPr>
                        <m:ctrlPr>
                          <a:rPr lang="fr-CH" sz="2000" b="0" i="1" smtClean="0">
                            <a:latin typeface="Cambria Math"/>
                          </a:rPr>
                        </m:ctrlPr>
                      </m:sSupPr>
                      <m:e>
                        <m:r>
                          <a:rPr lang="fr-CH" sz="2000" b="0" i="1" smtClean="0">
                            <a:latin typeface="Cambria Math"/>
                          </a:rPr>
                          <m:t>𝑔</m:t>
                        </m:r>
                      </m:e>
                      <m:sup>
                        <m:r>
                          <a:rPr lang="fr-CH" sz="2000" b="0" i="1" smtClean="0">
                            <a:latin typeface="Cambria Math"/>
                          </a:rPr>
                          <m:t>𝑑𝑎</m:t>
                        </m:r>
                      </m:sup>
                    </m:sSup>
                    <m:r>
                      <a:rPr lang="fr-CH" sz="2000" b="0" i="1" smtClean="0">
                        <a:latin typeface="Cambria Math"/>
                      </a:rPr>
                      <m:t>(</m:t>
                    </m:r>
                    <m:r>
                      <a:rPr lang="fr-CH" sz="2000" b="0" i="1" smtClean="0">
                        <a:latin typeface="Cambria Math"/>
                      </a:rPr>
                      <m:t>𝑡</m:t>
                    </m:r>
                    <m:r>
                      <a:rPr lang="fr-CH" sz="2000" b="0" i="1" smtClean="0">
                        <a:latin typeface="Cambria Math"/>
                      </a:rPr>
                      <m:t>)</m:t>
                    </m:r>
                  </m:oMath>
                </a14:m>
                <a:endParaRPr lang="en-GB" sz="2000" dirty="0" smtClean="0"/>
              </a:p>
              <a:p>
                <a:r>
                  <a:rPr lang="en-GB" sz="2000" dirty="0" smtClean="0"/>
                  <a:t>Supplier’s payoff</a:t>
                </a:r>
                <a:br>
                  <a:rPr lang="en-GB" sz="2000" dirty="0" smtClean="0"/>
                </a:br>
                <a14:m>
                  <m:oMath xmlns:m="http://schemas.openxmlformats.org/officeDocument/2006/math">
                    <m:r>
                      <a:rPr lang="fr-CH" sz="2000" b="0" i="1" smtClean="0">
                        <a:latin typeface="Cambria Math"/>
                      </a:rPr>
                      <m:t>=</m:t>
                    </m:r>
                    <m:r>
                      <a:rPr lang="fr-CH" sz="2000" b="0" i="1" smtClean="0">
                        <a:latin typeface="Cambria Math"/>
                      </a:rPr>
                      <m:t>𝑃</m:t>
                    </m:r>
                    <m:d>
                      <m:dPr>
                        <m:ctrlPr>
                          <a:rPr lang="fr-CH" sz="2000" b="0" i="1" smtClean="0">
                            <a:latin typeface="Cambria Math"/>
                          </a:rPr>
                        </m:ctrlPr>
                      </m:dPr>
                      <m:e>
                        <m:r>
                          <a:rPr lang="fr-CH" sz="2000" b="0" i="1" smtClean="0">
                            <a:latin typeface="Cambria Math"/>
                          </a:rPr>
                          <m:t>𝑡</m:t>
                        </m:r>
                      </m:e>
                    </m:d>
                    <m:r>
                      <a:rPr lang="fr-CH" sz="2000" b="0" i="1" smtClean="0">
                        <a:latin typeface="Cambria Math"/>
                      </a:rPr>
                      <m:t>𝐸</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sSup>
                      <m:sSupPr>
                        <m:ctrlPr>
                          <a:rPr lang="fr-CH" sz="2000" b="0" i="1" smtClean="0">
                            <a:latin typeface="Cambria Math"/>
                          </a:rPr>
                        </m:ctrlPr>
                      </m:sSupPr>
                      <m:e>
                        <m:r>
                          <a:rPr lang="fr-CH" sz="2000" b="0" i="1" smtClean="0">
                            <a:latin typeface="Cambria Math"/>
                          </a:rPr>
                          <m:t>𝑝</m:t>
                        </m:r>
                      </m:e>
                      <m:sup>
                        <m:r>
                          <a:rPr lang="fr-CH" sz="2000" b="0" i="1" smtClean="0">
                            <a:latin typeface="Cambria Math"/>
                          </a:rPr>
                          <m:t>𝑑𝑎</m:t>
                        </m:r>
                      </m:sup>
                    </m:sSup>
                    <m:d>
                      <m:dPr>
                        <m:ctrlPr>
                          <a:rPr lang="fr-CH" sz="2000" b="0" i="1" smtClean="0">
                            <a:latin typeface="Cambria Math"/>
                          </a:rPr>
                        </m:ctrlPr>
                      </m:dPr>
                      <m:e>
                        <m:r>
                          <a:rPr lang="fr-CH" sz="2000" b="0" i="1" smtClean="0">
                            <a:latin typeface="Cambria Math"/>
                          </a:rPr>
                          <m:t>𝑡</m:t>
                        </m:r>
                      </m:e>
                    </m:d>
                    <m:sSup>
                      <m:sSupPr>
                        <m:ctrlPr>
                          <a:rPr lang="fr-CH" sz="2000" b="0" i="1" smtClean="0">
                            <a:latin typeface="Cambria Math"/>
                          </a:rPr>
                        </m:ctrlPr>
                      </m:sSupPr>
                      <m:e>
                        <m:r>
                          <a:rPr lang="fr-CH" sz="2000" b="0" i="1" smtClean="0">
                            <a:latin typeface="Cambria Math"/>
                          </a:rPr>
                          <m:t>𝑔</m:t>
                        </m:r>
                      </m:e>
                      <m:sup>
                        <m:r>
                          <a:rPr lang="fr-CH" sz="2000" b="0" i="1" smtClean="0">
                            <a:latin typeface="Cambria Math"/>
                          </a:rPr>
                          <m:t>𝑑𝑎</m:t>
                        </m:r>
                      </m:sup>
                    </m:sSup>
                    <m:d>
                      <m:dPr>
                        <m:ctrlPr>
                          <a:rPr lang="fr-CH" sz="2000" b="0" i="1" smtClean="0">
                            <a:latin typeface="Cambria Math"/>
                          </a:rPr>
                        </m:ctrlPr>
                      </m:dPr>
                      <m:e>
                        <m:r>
                          <a:rPr lang="fr-CH" sz="2000" b="0" i="1" smtClean="0">
                            <a:latin typeface="Cambria Math"/>
                          </a:rPr>
                          <m:t>𝑡</m:t>
                        </m:r>
                      </m:e>
                    </m:d>
                    <m:r>
                      <a:rPr lang="fr-CH" sz="2000" b="0" i="1" smtClean="0">
                        <a:latin typeface="Cambria Math"/>
                      </a:rPr>
                      <m:t>−</m:t>
                    </m:r>
                    <m:r>
                      <a:rPr lang="fr-CH" sz="2000" b="0" i="1" smtClean="0">
                        <a:latin typeface="Cambria Math"/>
                      </a:rPr>
                      <m:t>𝑐𝐺</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sSup>
                      <m:sSupPr>
                        <m:ctrlPr>
                          <a:rPr lang="fr-CH" sz="2000" b="0" i="1" smtClean="0">
                            <a:latin typeface="Cambria Math"/>
                          </a:rPr>
                        </m:ctrlPr>
                      </m:sSupPr>
                      <m:e>
                        <m:r>
                          <a:rPr lang="fr-CH" sz="2000" b="0" i="1" smtClean="0">
                            <a:latin typeface="Cambria Math"/>
                          </a:rPr>
                          <m:t>𝑐</m:t>
                        </m:r>
                      </m:e>
                      <m:sup>
                        <m:r>
                          <a:rPr lang="fr-CH" sz="2000" b="0" i="1" smtClean="0">
                            <a:latin typeface="Cambria Math"/>
                          </a:rPr>
                          <m:t>𝑑𝑎</m:t>
                        </m:r>
                      </m:sup>
                    </m:sSup>
                    <m:sSup>
                      <m:sSupPr>
                        <m:ctrlPr>
                          <a:rPr lang="fr-CH" sz="2000" b="0" i="1" smtClean="0">
                            <a:latin typeface="Cambria Math"/>
                          </a:rPr>
                        </m:ctrlPr>
                      </m:sSupPr>
                      <m:e>
                        <m:r>
                          <a:rPr lang="fr-CH" sz="2000" b="0" i="1" smtClean="0">
                            <a:latin typeface="Cambria Math"/>
                          </a:rPr>
                          <m:t>𝑔</m:t>
                        </m:r>
                      </m:e>
                      <m:sup>
                        <m:r>
                          <a:rPr lang="fr-CH" sz="2000" b="0" i="1" smtClean="0">
                            <a:latin typeface="Cambria Math"/>
                          </a:rPr>
                          <m:t>𝑑𝑎</m:t>
                        </m:r>
                      </m:sup>
                    </m:sSup>
                    <m:d>
                      <m:dPr>
                        <m:ctrlPr>
                          <a:rPr lang="fr-CH" sz="2000" b="0" i="1" smtClean="0">
                            <a:latin typeface="Cambria Math"/>
                          </a:rPr>
                        </m:ctrlPr>
                      </m:dPr>
                      <m:e>
                        <m:r>
                          <a:rPr lang="fr-CH" sz="2000" b="0" i="1" smtClean="0">
                            <a:latin typeface="Cambria Math"/>
                          </a:rPr>
                          <m:t>𝑡</m:t>
                        </m:r>
                      </m:e>
                    </m:d>
                  </m:oMath>
                </a14:m>
                <a:endParaRPr lang="fr-CH" sz="2000" b="0" i="1" dirty="0" smtClean="0">
                  <a:latin typeface="Cambria Math"/>
                </a:endParaRPr>
              </a:p>
              <a:p>
                <a:r>
                  <a:rPr lang="en-GB" sz="2000" dirty="0"/>
                  <a:t>Dynamic </a:t>
                </a:r>
                <a:r>
                  <a:rPr lang="en-GB" sz="2000" dirty="0" smtClean="0"/>
                  <a:t>Competitive Equilibrium</a:t>
                </a:r>
                <a14:m>
                  <m:oMath xmlns:m="http://schemas.openxmlformats.org/officeDocument/2006/math">
                    <m:r>
                      <a:rPr lang="fr-CH" sz="2000" b="0" i="0" dirty="0" smtClean="0">
                        <a:latin typeface="Cambria Math"/>
                      </a:rPr>
                      <m:t>:  </m:t>
                    </m:r>
                    <m:r>
                      <a:rPr lang="fr-CH" sz="2000" i="1" dirty="0">
                        <a:latin typeface="Cambria Math"/>
                      </a:rPr>
                      <m:t>(</m:t>
                    </m:r>
                    <m:r>
                      <a:rPr lang="fr-CH" sz="2000" i="1" dirty="0">
                        <a:latin typeface="Cambria Math"/>
                      </a:rPr>
                      <m:t>𝑃</m:t>
                    </m:r>
                    <m:r>
                      <a:rPr lang="fr-CH" sz="2000" i="1" dirty="0">
                        <a:latin typeface="Cambria Math"/>
                      </a:rPr>
                      <m:t>, </m:t>
                    </m:r>
                    <m:r>
                      <a:rPr lang="fr-CH" sz="2000" i="1" dirty="0">
                        <a:latin typeface="Cambria Math"/>
                      </a:rPr>
                      <m:t>𝐸</m:t>
                    </m:r>
                    <m:r>
                      <a:rPr lang="fr-CH" sz="2000" i="1" dirty="0">
                        <a:latin typeface="Cambria Math"/>
                      </a:rPr>
                      <m:t>,</m:t>
                    </m:r>
                    <m:r>
                      <a:rPr lang="fr-CH" sz="2000" i="1" dirty="0">
                        <a:latin typeface="Cambria Math"/>
                      </a:rPr>
                      <m:t>𝐺</m:t>
                    </m:r>
                    <m:r>
                      <a:rPr lang="fr-CH" sz="2000" i="1" dirty="0">
                        <a:latin typeface="Cambria Math"/>
                      </a:rPr>
                      <m:t>,</m:t>
                    </m:r>
                    <m:r>
                      <a:rPr lang="fr-CH" sz="2000" i="1" dirty="0">
                        <a:latin typeface="Cambria Math"/>
                      </a:rPr>
                      <m:t>𝑢</m:t>
                    </m:r>
                    <m:r>
                      <a:rPr lang="fr-CH" sz="2000" i="1" dirty="0">
                        <a:latin typeface="Cambria Math"/>
                      </a:rPr>
                      <m:t>)</m:t>
                    </m:r>
                  </m:oMath>
                </a14:m>
                <a:r>
                  <a:rPr lang="en-GB" sz="2000" dirty="0"/>
                  <a:t> such that</a:t>
                </a:r>
                <a:endParaRPr lang="en-GB" dirty="0"/>
              </a:p>
              <a:p>
                <a:pPr marL="914400" lvl="1" indent="-457200">
                  <a:buFont typeface="+mj-lt"/>
                  <a:buAutoNum type="arabicPeriod"/>
                </a:pPr>
                <a14:m>
                  <m:oMath xmlns:m="http://schemas.openxmlformats.org/officeDocument/2006/math">
                    <m:r>
                      <a:rPr lang="fr-CH" i="1">
                        <a:latin typeface="Cambria Math"/>
                      </a:rPr>
                      <m:t>𝐸</m:t>
                    </m:r>
                    <m:r>
                      <a:rPr lang="fr-CH" i="1">
                        <a:latin typeface="Cambria Math"/>
                      </a:rPr>
                      <m:t>, </m:t>
                    </m:r>
                    <m:r>
                      <a:rPr lang="fr-CH" i="1">
                        <a:latin typeface="Cambria Math"/>
                      </a:rPr>
                      <m:t>𝑢</m:t>
                    </m:r>
                  </m:oMath>
                </a14:m>
                <a:r>
                  <a:rPr lang="en-GB" dirty="0"/>
                  <a:t> maximizes consumer’s welfare </a:t>
                </a:r>
              </a:p>
              <a:p>
                <a:pPr marL="914400" lvl="1" indent="-457200">
                  <a:buFont typeface="+mj-lt"/>
                  <a:buAutoNum type="arabicPeriod"/>
                </a:pPr>
                <a14:m>
                  <m:oMath xmlns:m="http://schemas.openxmlformats.org/officeDocument/2006/math">
                    <m:r>
                      <a:rPr lang="fr-CH" i="1">
                        <a:latin typeface="Cambria Math"/>
                      </a:rPr>
                      <m:t>𝐸</m:t>
                    </m:r>
                    <m:r>
                      <a:rPr lang="fr-CH" i="1">
                        <a:latin typeface="Cambria Math"/>
                      </a:rPr>
                      <m:t>, </m:t>
                    </m:r>
                    <m:r>
                      <a:rPr lang="fr-CH" i="1">
                        <a:latin typeface="Cambria Math"/>
                      </a:rPr>
                      <m:t>𝐺</m:t>
                    </m:r>
                  </m:oMath>
                </a14:m>
                <a:r>
                  <a:rPr lang="en-GB" dirty="0"/>
                  <a:t> maximizes supplier’s welfare</a:t>
                </a:r>
                <a:br>
                  <a:rPr lang="en-GB" dirty="0"/>
                </a:br>
                <a:r>
                  <a:rPr lang="en-GB" dirty="0"/>
                  <a:t>for the same price process </a:t>
                </a:r>
                <a14:m>
                  <m:oMath xmlns:m="http://schemas.openxmlformats.org/officeDocument/2006/math">
                    <m:r>
                      <a:rPr lang="fr-CH" i="1">
                        <a:latin typeface="Cambria Math"/>
                      </a:rPr>
                      <m:t>𝑃</m:t>
                    </m:r>
                  </m:oMath>
                </a14:m>
                <a:endParaRPr lang="fr-CH" dirty="0"/>
              </a:p>
              <a:p>
                <a:endParaRPr lang="fr-CH" sz="2000" b="0" i="1" dirty="0" smtClean="0">
                  <a:latin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3526971"/>
                <a:ext cx="8496300" cy="3081791"/>
              </a:xfrm>
              <a:blipFill rotWithShape="1">
                <a:blip r:embed="rId2"/>
                <a:stretch>
                  <a:fillRect t="-990" b="-7921"/>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20</a:t>
            </a:fld>
            <a:endParaRPr lang="en-US" dirty="0"/>
          </a:p>
        </p:txBody>
      </p:sp>
      <p:sp>
        <p:nvSpPr>
          <p:cNvPr id="6" name="TextBox 5"/>
          <p:cNvSpPr txBox="1"/>
          <p:nvPr/>
        </p:nvSpPr>
        <p:spPr>
          <a:xfrm>
            <a:off x="3877901" y="289957"/>
            <a:ext cx="1143262" cy="369332"/>
          </a:xfrm>
          <a:prstGeom prst="rect">
            <a:avLst/>
          </a:prstGeom>
          <a:noFill/>
          <a:ln>
            <a:noFill/>
          </a:ln>
        </p:spPr>
        <p:txBody>
          <a:bodyPr wrap="none" rtlCol="0">
            <a:spAutoFit/>
          </a:bodyPr>
          <a:lstStyle/>
          <a:p>
            <a:r>
              <a:rPr lang="en-GB" dirty="0" smtClean="0">
                <a:solidFill>
                  <a:srgbClr val="0070C0"/>
                </a:solidFill>
                <a:latin typeface="+mj-lt"/>
              </a:rPr>
              <a:t>Consumer</a:t>
            </a:r>
          </a:p>
        </p:txBody>
      </p:sp>
      <p:sp>
        <p:nvSpPr>
          <p:cNvPr id="9" name="TextBox 8"/>
          <p:cNvSpPr txBox="1"/>
          <p:nvPr/>
        </p:nvSpPr>
        <p:spPr>
          <a:xfrm>
            <a:off x="7418928" y="1892300"/>
            <a:ext cx="957313" cy="369332"/>
          </a:xfrm>
          <a:prstGeom prst="rect">
            <a:avLst/>
          </a:prstGeom>
          <a:noFill/>
          <a:ln>
            <a:noFill/>
          </a:ln>
        </p:spPr>
        <p:txBody>
          <a:bodyPr wrap="none" rtlCol="0">
            <a:spAutoFit/>
          </a:bodyPr>
          <a:lstStyle/>
          <a:p>
            <a:r>
              <a:rPr lang="en-GB" dirty="0" smtClean="0">
                <a:solidFill>
                  <a:srgbClr val="0070C0"/>
                </a:solidFill>
                <a:latin typeface="+mj-lt"/>
              </a:rPr>
              <a:t>Supplier</a:t>
            </a:r>
          </a:p>
        </p:txBody>
      </p:sp>
      <mc:AlternateContent xmlns:mc="http://schemas.openxmlformats.org/markup-compatibility/2006" xmlns:a14="http://schemas.microsoft.com/office/drawing/2010/main">
        <mc:Choice Requires="a14">
          <p:sp>
            <p:nvSpPr>
              <p:cNvPr id="11" name="TextBox 10"/>
              <p:cNvSpPr txBox="1"/>
              <p:nvPr/>
            </p:nvSpPr>
            <p:spPr>
              <a:xfrm>
                <a:off x="5973109" y="2326503"/>
                <a:ext cx="680251"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smtClean="0">
                          <a:solidFill>
                            <a:srgbClr val="0070C0"/>
                          </a:solidFill>
                          <a:latin typeface="Cambria Math"/>
                        </a:rPr>
                        <m:t>𝐸</m:t>
                      </m:r>
                      <m:r>
                        <a:rPr lang="fr-CH" b="0" i="1" smtClean="0">
                          <a:solidFill>
                            <a:srgbClr val="0070C0"/>
                          </a:solidFill>
                          <a:latin typeface="Cambria Math"/>
                        </a:rPr>
                        <m:t>(</m:t>
                      </m:r>
                      <m:r>
                        <a:rPr lang="fr-CH" b="0" i="1" smtClean="0">
                          <a:solidFill>
                            <a:srgbClr val="0070C0"/>
                          </a:solidFill>
                          <a:latin typeface="Cambria Math"/>
                        </a:rPr>
                        <m:t>𝑡</m:t>
                      </m:r>
                      <m:r>
                        <a:rPr lang="fr-CH" b="0" i="1" smtClean="0">
                          <a:solidFill>
                            <a:srgbClr val="0070C0"/>
                          </a:solidFill>
                          <a:latin typeface="Cambria Math"/>
                        </a:rPr>
                        <m:t>)</m:t>
                      </m:r>
                    </m:oMath>
                  </m:oMathPara>
                </a14:m>
                <a:endParaRPr lang="en-GB" dirty="0" err="1" smtClean="0">
                  <a:solidFill>
                    <a:srgbClr val="0070C0"/>
                  </a:solidFill>
                  <a:latin typeface="+mj-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973109" y="2326503"/>
                <a:ext cx="680251" cy="369332"/>
              </a:xfrm>
              <a:prstGeom prst="rect">
                <a:avLst/>
              </a:prstGeom>
              <a:blipFill rotWithShape="1">
                <a:blip r:embed="rId3"/>
                <a:stretch>
                  <a:fillRect b="-13333"/>
                </a:stretch>
              </a:blipFill>
              <a:ln>
                <a:noFill/>
              </a:ln>
            </p:spPr>
            <p:txBody>
              <a:bodyPr/>
              <a:lstStyle/>
              <a:p>
                <a:r>
                  <a:rPr lang="en-GB">
                    <a:noFill/>
                  </a:rPr>
                  <a:t> </a:t>
                </a:r>
              </a:p>
            </p:txBody>
          </p:sp>
        </mc:Fallback>
      </mc:AlternateContent>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573" y="338049"/>
            <a:ext cx="4083892" cy="336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bwMode="auto">
          <a:xfrm>
            <a:off x="4004346" y="2918276"/>
            <a:ext cx="1913189" cy="476380"/>
          </a:xfrm>
          <a:prstGeom prst="rect">
            <a:avLst/>
          </a:prstGeom>
          <a:solidFill>
            <a:srgbClr val="FFFF6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5328" y="2820432"/>
            <a:ext cx="235827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430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3727985" y="-23112"/>
            <a:ext cx="2067173" cy="2314575"/>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15" name="Rounded Rectangle 14"/>
          <p:cNvSpPr/>
          <p:nvPr/>
        </p:nvSpPr>
        <p:spPr bwMode="auto">
          <a:xfrm>
            <a:off x="3905762" y="2464113"/>
            <a:ext cx="3278809" cy="1116281"/>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5" name="Rounded Rectangle 4"/>
          <p:cNvSpPr/>
          <p:nvPr/>
        </p:nvSpPr>
        <p:spPr bwMode="auto">
          <a:xfrm>
            <a:off x="5915024" y="-1005"/>
            <a:ext cx="2829873" cy="2314575"/>
          </a:xfrm>
          <a:prstGeom prst="roundRect">
            <a:avLst/>
          </a:prstGeom>
          <a:solidFill>
            <a:srgbClr val="FFFF66"/>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107951" y="0"/>
            <a:ext cx="3368674" cy="2604532"/>
          </a:xfrm>
        </p:spPr>
        <p:txBody>
          <a:bodyPr/>
          <a:lstStyle/>
          <a:p>
            <a:r>
              <a:rPr lang="en-GB" dirty="0" smtClean="0"/>
              <a:t>Scenario C: Stand-Alone Storage Operator</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3313215"/>
                <a:ext cx="8496300" cy="3295547"/>
              </a:xfrm>
            </p:spPr>
            <p:txBody>
              <a:bodyPr/>
              <a:lstStyle/>
              <a:p>
                <a:r>
                  <a:rPr lang="en-GB" sz="1800" dirty="0" smtClean="0"/>
                  <a:t>Consumer’s payoff </a:t>
                </a:r>
                <a:br>
                  <a:rPr lang="en-GB" sz="1800" dirty="0" smtClean="0"/>
                </a:br>
                <a14:m>
                  <m:oMath xmlns:m="http://schemas.openxmlformats.org/officeDocument/2006/math">
                    <m:r>
                      <a:rPr lang="fr-CH" sz="1800" b="0" i="1" smtClean="0">
                        <a:latin typeface="Cambria Math"/>
                      </a:rPr>
                      <m:t>=</m:t>
                    </m:r>
                    <m:r>
                      <a:rPr lang="fr-CH" sz="1800" b="0" i="1" smtClean="0">
                        <a:latin typeface="Cambria Math"/>
                      </a:rPr>
                      <m:t>𝑣</m:t>
                    </m:r>
                    <m:d>
                      <m:dPr>
                        <m:ctrlPr>
                          <a:rPr lang="fr-CH" sz="1800" b="0" i="1" smtClean="0">
                            <a:latin typeface="Cambria Math"/>
                          </a:rPr>
                        </m:ctrlPr>
                      </m:dPr>
                      <m:e>
                        <m:sSup>
                          <m:sSupPr>
                            <m:ctrlPr>
                              <a:rPr lang="fr-CH" sz="1800" b="0" i="1" smtClean="0">
                                <a:latin typeface="Cambria Math"/>
                              </a:rPr>
                            </m:ctrlPr>
                          </m:sSupPr>
                          <m:e>
                            <m:r>
                              <a:rPr lang="fr-CH" sz="1800" b="0" i="1" smtClean="0">
                                <a:latin typeface="Cambria Math"/>
                              </a:rPr>
                              <m:t>𝐷</m:t>
                            </m:r>
                          </m:e>
                          <m:sup>
                            <m:r>
                              <a:rPr lang="fr-CH" sz="1800" b="0" i="1" smtClean="0">
                                <a:latin typeface="Cambria Math"/>
                              </a:rPr>
                              <m:t>𝑎</m:t>
                            </m:r>
                          </m:sup>
                        </m:sSup>
                        <m:d>
                          <m:dPr>
                            <m:ctrlPr>
                              <a:rPr lang="fr-CH" sz="1800" b="0" i="1" smtClean="0">
                                <a:latin typeface="Cambria Math"/>
                              </a:rPr>
                            </m:ctrlPr>
                          </m:dPr>
                          <m:e>
                            <m:r>
                              <a:rPr lang="fr-CH" sz="1800" b="0" i="1" smtClean="0">
                                <a:latin typeface="Cambria Math"/>
                              </a:rPr>
                              <m:t>𝑡</m:t>
                            </m:r>
                          </m:e>
                        </m:d>
                        <m:r>
                          <a:rPr lang="fr-CH" sz="1800" b="0" i="1" smtClean="0">
                            <a:latin typeface="Cambria Math"/>
                          </a:rPr>
                          <m:t>∧</m:t>
                        </m:r>
                        <m:d>
                          <m:dPr>
                            <m:begChr m:val="["/>
                            <m:endChr m:val="]"/>
                            <m:ctrlPr>
                              <a:rPr lang="fr-CH" sz="1800" b="0" i="1" smtClean="0">
                                <a:latin typeface="Cambria Math"/>
                              </a:rPr>
                            </m:ctrlPr>
                          </m:dPr>
                          <m:e>
                            <m:sSub>
                              <m:sSubPr>
                                <m:ctrlPr>
                                  <a:rPr lang="fr-CH" sz="1800" b="0" i="1" smtClean="0">
                                    <a:latin typeface="Cambria Math"/>
                                  </a:rPr>
                                </m:ctrlPr>
                              </m:sSubPr>
                              <m:e>
                                <m:r>
                                  <a:rPr lang="fr-CH" sz="1800" b="0" i="1" smtClean="0">
                                    <a:latin typeface="Cambria Math"/>
                                  </a:rPr>
                                  <m:t>𝐸</m:t>
                                </m:r>
                              </m:e>
                              <m:sub>
                                <m:r>
                                  <a:rPr lang="fr-CH" sz="1800" b="0" i="1" smtClean="0">
                                    <a:latin typeface="Cambria Math"/>
                                  </a:rPr>
                                  <m:t>𝐷</m:t>
                                </m:r>
                              </m:sub>
                            </m:sSub>
                            <m:d>
                              <m:dPr>
                                <m:ctrlPr>
                                  <a:rPr lang="fr-CH" sz="1800" b="0" i="1" smtClean="0">
                                    <a:latin typeface="Cambria Math"/>
                                  </a:rPr>
                                </m:ctrlPr>
                              </m:dPr>
                              <m:e>
                                <m:r>
                                  <a:rPr lang="fr-CH" sz="1800" b="0" i="1" smtClean="0">
                                    <a:latin typeface="Cambria Math"/>
                                  </a:rPr>
                                  <m:t>𝑡</m:t>
                                </m:r>
                              </m:e>
                            </m:d>
                            <m:r>
                              <a:rPr lang="fr-CH" sz="1800" b="0" i="1" smtClean="0">
                                <a:latin typeface="Cambria Math"/>
                              </a:rPr>
                              <m:t>+</m:t>
                            </m:r>
                            <m:sSup>
                              <m:sSupPr>
                                <m:ctrlPr>
                                  <a:rPr lang="fr-CH" sz="1800" b="0" i="1" smtClean="0">
                                    <a:latin typeface="Cambria Math"/>
                                  </a:rPr>
                                </m:ctrlPr>
                              </m:sSupPr>
                              <m:e>
                                <m:r>
                                  <a:rPr lang="fr-CH" sz="1800" b="0" i="1" smtClean="0">
                                    <a:latin typeface="Cambria Math"/>
                                  </a:rPr>
                                  <m:t>𝑔</m:t>
                                </m:r>
                              </m:e>
                              <m:sup>
                                <m:r>
                                  <a:rPr lang="fr-CH" sz="1800" b="0" i="1" smtClean="0">
                                    <a:latin typeface="Cambria Math"/>
                                  </a:rPr>
                                  <m:t>𝑑𝑎</m:t>
                                </m:r>
                              </m:sup>
                            </m:sSup>
                            <m:d>
                              <m:dPr>
                                <m:ctrlPr>
                                  <a:rPr lang="fr-CH" sz="1800" b="0" i="1" smtClean="0">
                                    <a:latin typeface="Cambria Math"/>
                                  </a:rPr>
                                </m:ctrlPr>
                              </m:dPr>
                              <m:e>
                                <m:r>
                                  <a:rPr lang="fr-CH" sz="1800" b="0" i="1" smtClean="0">
                                    <a:latin typeface="Cambria Math"/>
                                  </a:rPr>
                                  <m:t>𝑡</m:t>
                                </m:r>
                              </m:e>
                            </m:d>
                          </m:e>
                        </m:d>
                      </m:e>
                    </m:d>
                    <m:r>
                      <a:rPr lang="fr-CH" sz="1800" b="0" i="1" smtClean="0">
                        <a:latin typeface="Cambria Math"/>
                      </a:rPr>
                      <m:t> −</m:t>
                    </m:r>
                    <m:sSup>
                      <m:sSupPr>
                        <m:ctrlPr>
                          <a:rPr lang="fr-CH" sz="1800" b="0" i="1" smtClean="0">
                            <a:latin typeface="Cambria Math"/>
                          </a:rPr>
                        </m:ctrlPr>
                      </m:sSupPr>
                      <m:e>
                        <m:r>
                          <a:rPr lang="fr-CH" sz="1800" b="0" i="1" smtClean="0">
                            <a:latin typeface="Cambria Math"/>
                          </a:rPr>
                          <m:t>𝑐</m:t>
                        </m:r>
                      </m:e>
                      <m:sup>
                        <m:r>
                          <a:rPr lang="fr-CH" sz="1800" b="0" i="1" smtClean="0">
                            <a:latin typeface="Cambria Math"/>
                          </a:rPr>
                          <m:t>𝑏𝑜</m:t>
                        </m:r>
                      </m:sup>
                    </m:sSup>
                    <m:sSup>
                      <m:sSupPr>
                        <m:ctrlPr>
                          <a:rPr lang="fr-CH" sz="1800" b="0" i="1" smtClean="0">
                            <a:latin typeface="Cambria Math"/>
                          </a:rPr>
                        </m:ctrlPr>
                      </m:sSupPr>
                      <m:e>
                        <m:d>
                          <m:dPr>
                            <m:ctrlPr>
                              <a:rPr lang="fr-CH" sz="1800" b="0" i="1" smtClean="0">
                                <a:latin typeface="Cambria Math"/>
                              </a:rPr>
                            </m:ctrlPr>
                          </m:dPr>
                          <m:e>
                            <m:sSup>
                              <m:sSupPr>
                                <m:ctrlPr>
                                  <a:rPr lang="fr-CH" sz="1800" b="0" i="1" smtClean="0">
                                    <a:latin typeface="Cambria Math"/>
                                  </a:rPr>
                                </m:ctrlPr>
                              </m:sSupPr>
                              <m:e>
                                <m:r>
                                  <a:rPr lang="fr-CH" sz="1800" b="0" i="1" smtClean="0">
                                    <a:latin typeface="Cambria Math"/>
                                  </a:rPr>
                                  <m:t>𝐷</m:t>
                                </m:r>
                              </m:e>
                              <m:sup>
                                <m:r>
                                  <a:rPr lang="fr-CH" sz="1800" b="0" i="1" smtClean="0">
                                    <a:latin typeface="Cambria Math"/>
                                  </a:rPr>
                                  <m:t>𝑎</m:t>
                                </m:r>
                              </m:sup>
                            </m:sSup>
                            <m:d>
                              <m:dPr>
                                <m:ctrlPr>
                                  <a:rPr lang="fr-CH" sz="1800" b="0" i="1" smtClean="0">
                                    <a:latin typeface="Cambria Math"/>
                                  </a:rPr>
                                </m:ctrlPr>
                              </m:dPr>
                              <m:e>
                                <m:r>
                                  <a:rPr lang="fr-CH" sz="1800" b="0" i="1" smtClean="0">
                                    <a:latin typeface="Cambria Math"/>
                                  </a:rPr>
                                  <m:t>𝑡</m:t>
                                </m:r>
                              </m:e>
                            </m:d>
                            <m:r>
                              <a:rPr lang="fr-CH" sz="1800" b="0" i="1" smtClean="0">
                                <a:latin typeface="Cambria Math"/>
                              </a:rPr>
                              <m:t>−</m:t>
                            </m:r>
                            <m:sSub>
                              <m:sSubPr>
                                <m:ctrlPr>
                                  <a:rPr lang="fr-CH" sz="1800" i="1">
                                    <a:latin typeface="Cambria Math"/>
                                  </a:rPr>
                                </m:ctrlPr>
                              </m:sSubPr>
                              <m:e>
                                <m:r>
                                  <a:rPr lang="fr-CH" sz="1800" i="1">
                                    <a:latin typeface="Cambria Math"/>
                                  </a:rPr>
                                  <m:t>𝐸</m:t>
                                </m:r>
                              </m:e>
                              <m:sub>
                                <m:r>
                                  <a:rPr lang="fr-CH" sz="1800" i="1">
                                    <a:latin typeface="Cambria Math"/>
                                  </a:rPr>
                                  <m:t>𝐷</m:t>
                                </m:r>
                              </m:sub>
                            </m:sSub>
                            <m:d>
                              <m:dPr>
                                <m:ctrlPr>
                                  <a:rPr lang="fr-CH" sz="1800" b="0" i="1" smtClean="0">
                                    <a:latin typeface="Cambria Math"/>
                                  </a:rPr>
                                </m:ctrlPr>
                              </m:dPr>
                              <m:e>
                                <m:r>
                                  <a:rPr lang="fr-CH" sz="1800" b="0" i="1" smtClean="0">
                                    <a:latin typeface="Cambria Math"/>
                                  </a:rPr>
                                  <m:t>𝑡</m:t>
                                </m:r>
                              </m:e>
                            </m:d>
                            <m:r>
                              <a:rPr lang="fr-CH" sz="1800" b="0" i="1" smtClean="0">
                                <a:latin typeface="Cambria Math"/>
                              </a:rPr>
                              <m:t>−</m:t>
                            </m:r>
                            <m:sSup>
                              <m:sSupPr>
                                <m:ctrlPr>
                                  <a:rPr lang="fr-CH" sz="1800" b="0" i="1" smtClean="0">
                                    <a:latin typeface="Cambria Math"/>
                                  </a:rPr>
                                </m:ctrlPr>
                              </m:sSupPr>
                              <m:e>
                                <m:r>
                                  <a:rPr lang="fr-CH" sz="1800" b="0" i="1" smtClean="0">
                                    <a:latin typeface="Cambria Math"/>
                                  </a:rPr>
                                  <m:t>𝑔</m:t>
                                </m:r>
                              </m:e>
                              <m:sup>
                                <m:r>
                                  <a:rPr lang="fr-CH" sz="1800" b="0" i="1" smtClean="0">
                                    <a:latin typeface="Cambria Math"/>
                                  </a:rPr>
                                  <m:t>𝑑𝑎</m:t>
                                </m:r>
                              </m:sup>
                            </m:sSup>
                            <m:d>
                              <m:dPr>
                                <m:ctrlPr>
                                  <a:rPr lang="fr-CH" sz="1800" b="0" i="1" smtClean="0">
                                    <a:latin typeface="Cambria Math"/>
                                  </a:rPr>
                                </m:ctrlPr>
                              </m:dPr>
                              <m:e>
                                <m:r>
                                  <a:rPr lang="fr-CH" sz="1800" b="0" i="1" smtClean="0">
                                    <a:latin typeface="Cambria Math"/>
                                  </a:rPr>
                                  <m:t>𝑡</m:t>
                                </m:r>
                              </m:e>
                            </m:d>
                          </m:e>
                        </m:d>
                      </m:e>
                      <m:sup>
                        <m:r>
                          <a:rPr lang="fr-CH" sz="1800" b="0" i="1" smtClean="0">
                            <a:latin typeface="Cambria Math"/>
                          </a:rPr>
                          <m:t>+</m:t>
                        </m:r>
                      </m:sup>
                    </m:sSup>
                    <m:r>
                      <a:rPr lang="fr-CH" sz="1800" b="0" i="1" smtClean="0">
                        <a:latin typeface="Cambria Math"/>
                      </a:rPr>
                      <m:t>−</m:t>
                    </m:r>
                    <m:r>
                      <a:rPr lang="fr-CH" sz="1800" b="0" i="1" smtClean="0">
                        <a:latin typeface="Cambria Math"/>
                      </a:rPr>
                      <m:t>𝑃</m:t>
                    </m:r>
                    <m:d>
                      <m:dPr>
                        <m:ctrlPr>
                          <a:rPr lang="fr-CH" sz="1800" b="0" i="1" smtClean="0">
                            <a:latin typeface="Cambria Math"/>
                          </a:rPr>
                        </m:ctrlPr>
                      </m:dPr>
                      <m:e>
                        <m:r>
                          <a:rPr lang="fr-CH" sz="1800" b="0" i="1" smtClean="0">
                            <a:latin typeface="Cambria Math"/>
                          </a:rPr>
                          <m:t>𝑡</m:t>
                        </m:r>
                      </m:e>
                    </m:d>
                    <m:sSub>
                      <m:sSubPr>
                        <m:ctrlPr>
                          <a:rPr lang="fr-CH" sz="1800" i="1">
                            <a:latin typeface="Cambria Math"/>
                          </a:rPr>
                        </m:ctrlPr>
                      </m:sSubPr>
                      <m:e>
                        <m:r>
                          <a:rPr lang="fr-CH" sz="1800" i="1">
                            <a:latin typeface="Cambria Math"/>
                          </a:rPr>
                          <m:t>𝐸</m:t>
                        </m:r>
                      </m:e>
                      <m:sub>
                        <m:r>
                          <a:rPr lang="fr-CH" sz="1800" i="1">
                            <a:latin typeface="Cambria Math"/>
                          </a:rPr>
                          <m:t>𝐷</m:t>
                        </m:r>
                      </m:sub>
                    </m:sSub>
                    <m:d>
                      <m:dPr>
                        <m:ctrlPr>
                          <a:rPr lang="fr-CH" sz="1800" b="0" i="1" smtClean="0">
                            <a:latin typeface="Cambria Math"/>
                          </a:rPr>
                        </m:ctrlPr>
                      </m:dPr>
                      <m:e>
                        <m:r>
                          <a:rPr lang="fr-CH" sz="1800" b="0" i="1" smtClean="0">
                            <a:latin typeface="Cambria Math"/>
                          </a:rPr>
                          <m:t>𝑡</m:t>
                        </m:r>
                      </m:e>
                    </m:d>
                    <m:r>
                      <a:rPr lang="fr-CH" sz="1800" b="0" i="1" smtClean="0">
                        <a:latin typeface="Cambria Math"/>
                      </a:rPr>
                      <m:t>−</m:t>
                    </m:r>
                    <m:sSup>
                      <m:sSupPr>
                        <m:ctrlPr>
                          <a:rPr lang="fr-CH" sz="1800" b="0" i="1" smtClean="0">
                            <a:latin typeface="Cambria Math"/>
                          </a:rPr>
                        </m:ctrlPr>
                      </m:sSupPr>
                      <m:e>
                        <m:r>
                          <a:rPr lang="fr-CH" sz="1800" b="0" i="1" smtClean="0">
                            <a:latin typeface="Cambria Math"/>
                          </a:rPr>
                          <m:t>𝑝</m:t>
                        </m:r>
                      </m:e>
                      <m:sup>
                        <m:r>
                          <a:rPr lang="fr-CH" sz="1800" b="0" i="1" smtClean="0">
                            <a:latin typeface="Cambria Math"/>
                          </a:rPr>
                          <m:t>𝑑𝑎</m:t>
                        </m:r>
                      </m:sup>
                    </m:sSup>
                    <m:r>
                      <a:rPr lang="fr-CH" sz="1800" b="0" i="1" smtClean="0">
                        <a:latin typeface="Cambria Math"/>
                      </a:rPr>
                      <m:t>(</m:t>
                    </m:r>
                    <m:r>
                      <a:rPr lang="fr-CH" sz="1800" b="0" i="1" smtClean="0">
                        <a:latin typeface="Cambria Math"/>
                      </a:rPr>
                      <m:t>𝑡</m:t>
                    </m:r>
                    <m:r>
                      <a:rPr lang="fr-CH" sz="1800" b="0" i="1" smtClean="0">
                        <a:latin typeface="Cambria Math"/>
                      </a:rPr>
                      <m:t>)</m:t>
                    </m:r>
                    <m:sSup>
                      <m:sSupPr>
                        <m:ctrlPr>
                          <a:rPr lang="fr-CH" sz="1800" b="0" i="1" smtClean="0">
                            <a:latin typeface="Cambria Math"/>
                          </a:rPr>
                        </m:ctrlPr>
                      </m:sSupPr>
                      <m:e>
                        <m:r>
                          <a:rPr lang="fr-CH" sz="1800" b="0" i="1" smtClean="0">
                            <a:latin typeface="Cambria Math"/>
                          </a:rPr>
                          <m:t>𝑔</m:t>
                        </m:r>
                      </m:e>
                      <m:sup>
                        <m:r>
                          <a:rPr lang="fr-CH" sz="1800" b="0" i="1" smtClean="0">
                            <a:latin typeface="Cambria Math"/>
                          </a:rPr>
                          <m:t>𝑑𝑎</m:t>
                        </m:r>
                      </m:sup>
                    </m:sSup>
                    <m:r>
                      <a:rPr lang="fr-CH" sz="1800" b="0" i="1" smtClean="0">
                        <a:latin typeface="Cambria Math"/>
                      </a:rPr>
                      <m:t>(</m:t>
                    </m:r>
                    <m:r>
                      <a:rPr lang="fr-CH" sz="1800" b="0" i="1" smtClean="0">
                        <a:latin typeface="Cambria Math"/>
                      </a:rPr>
                      <m:t>𝑡</m:t>
                    </m:r>
                    <m:r>
                      <a:rPr lang="fr-CH" sz="1800" b="0" i="1" smtClean="0">
                        <a:latin typeface="Cambria Math"/>
                      </a:rPr>
                      <m:t>)</m:t>
                    </m:r>
                  </m:oMath>
                </a14:m>
                <a:endParaRPr lang="en-GB" sz="1800" dirty="0" smtClean="0"/>
              </a:p>
              <a:p>
                <a:r>
                  <a:rPr lang="en-GB" sz="1800" dirty="0"/>
                  <a:t>Supplier’s payoff </a:t>
                </a:r>
                <a14:m>
                  <m:oMath xmlns:m="http://schemas.openxmlformats.org/officeDocument/2006/math">
                    <m:r>
                      <a:rPr lang="fr-CH" sz="1800">
                        <a:latin typeface="Cambria Math"/>
                      </a:rPr>
                      <m:t> </m:t>
                    </m:r>
                    <m:r>
                      <a:rPr lang="fr-CH" sz="1800" i="1">
                        <a:latin typeface="Cambria Math"/>
                      </a:rPr>
                      <m:t>=</m:t>
                    </m:r>
                    <m:r>
                      <a:rPr lang="fr-CH" sz="1800" i="1">
                        <a:latin typeface="Cambria Math"/>
                      </a:rPr>
                      <m:t>𝑃</m:t>
                    </m:r>
                    <m:d>
                      <m:dPr>
                        <m:ctrlPr>
                          <a:rPr lang="fr-CH" sz="1800" i="1">
                            <a:latin typeface="Cambria Math"/>
                          </a:rPr>
                        </m:ctrlPr>
                      </m:dPr>
                      <m:e>
                        <m:r>
                          <a:rPr lang="fr-CH" sz="1800" i="1">
                            <a:latin typeface="Cambria Math"/>
                          </a:rPr>
                          <m:t>𝑡</m:t>
                        </m:r>
                      </m:e>
                    </m:d>
                    <m:sSub>
                      <m:sSubPr>
                        <m:ctrlPr>
                          <a:rPr lang="fr-CH" sz="1800" i="1">
                            <a:latin typeface="Cambria Math"/>
                          </a:rPr>
                        </m:ctrlPr>
                      </m:sSubPr>
                      <m:e>
                        <m:r>
                          <a:rPr lang="fr-CH" sz="1800" i="1">
                            <a:latin typeface="Cambria Math"/>
                          </a:rPr>
                          <m:t>𝐸</m:t>
                        </m:r>
                      </m:e>
                      <m:sub>
                        <m:r>
                          <a:rPr lang="fr-CH" sz="1800" b="0" i="1" smtClean="0">
                            <a:latin typeface="Cambria Math"/>
                          </a:rPr>
                          <m:t>𝑆</m:t>
                        </m:r>
                      </m:sub>
                    </m:sSub>
                    <m:d>
                      <m:dPr>
                        <m:ctrlPr>
                          <a:rPr lang="fr-CH" sz="1800" i="1">
                            <a:latin typeface="Cambria Math"/>
                          </a:rPr>
                        </m:ctrlPr>
                      </m:dPr>
                      <m:e>
                        <m:r>
                          <a:rPr lang="fr-CH" sz="1800" i="1">
                            <a:latin typeface="Cambria Math"/>
                          </a:rPr>
                          <m:t>𝑡</m:t>
                        </m:r>
                      </m:e>
                    </m:d>
                    <m:r>
                      <a:rPr lang="fr-CH" sz="1800" i="1">
                        <a:latin typeface="Cambria Math"/>
                      </a:rPr>
                      <m:t>+</m:t>
                    </m:r>
                    <m:sSup>
                      <m:sSupPr>
                        <m:ctrlPr>
                          <a:rPr lang="fr-CH" sz="1800" i="1">
                            <a:latin typeface="Cambria Math"/>
                          </a:rPr>
                        </m:ctrlPr>
                      </m:sSupPr>
                      <m:e>
                        <m:r>
                          <a:rPr lang="fr-CH" sz="1800" i="1">
                            <a:latin typeface="Cambria Math"/>
                          </a:rPr>
                          <m:t>𝑝</m:t>
                        </m:r>
                      </m:e>
                      <m:sup>
                        <m:r>
                          <a:rPr lang="fr-CH" sz="1800" i="1">
                            <a:latin typeface="Cambria Math"/>
                          </a:rPr>
                          <m:t>𝑑𝑎</m:t>
                        </m:r>
                      </m:sup>
                    </m:sSup>
                    <m:d>
                      <m:dPr>
                        <m:ctrlPr>
                          <a:rPr lang="fr-CH" sz="1800" i="1">
                            <a:latin typeface="Cambria Math"/>
                          </a:rPr>
                        </m:ctrlPr>
                      </m:dPr>
                      <m:e>
                        <m:r>
                          <a:rPr lang="fr-CH" sz="1800" i="1">
                            <a:latin typeface="Cambria Math"/>
                          </a:rPr>
                          <m:t>𝑡</m:t>
                        </m:r>
                      </m:e>
                    </m:d>
                    <m:sSup>
                      <m:sSupPr>
                        <m:ctrlPr>
                          <a:rPr lang="fr-CH" sz="1800" i="1">
                            <a:latin typeface="Cambria Math"/>
                          </a:rPr>
                        </m:ctrlPr>
                      </m:sSupPr>
                      <m:e>
                        <m:r>
                          <a:rPr lang="fr-CH" sz="1800" i="1">
                            <a:latin typeface="Cambria Math"/>
                          </a:rPr>
                          <m:t>𝑔</m:t>
                        </m:r>
                      </m:e>
                      <m:sup>
                        <m:r>
                          <a:rPr lang="fr-CH" sz="1800" i="1">
                            <a:latin typeface="Cambria Math"/>
                          </a:rPr>
                          <m:t>𝑑𝑎</m:t>
                        </m:r>
                      </m:sup>
                    </m:sSup>
                    <m:d>
                      <m:dPr>
                        <m:ctrlPr>
                          <a:rPr lang="fr-CH" sz="1800" i="1">
                            <a:latin typeface="Cambria Math"/>
                          </a:rPr>
                        </m:ctrlPr>
                      </m:dPr>
                      <m:e>
                        <m:r>
                          <a:rPr lang="fr-CH" sz="1800" i="1">
                            <a:latin typeface="Cambria Math"/>
                          </a:rPr>
                          <m:t>𝑡</m:t>
                        </m:r>
                      </m:e>
                    </m:d>
                    <m:r>
                      <a:rPr lang="fr-CH" sz="1800" i="1">
                        <a:latin typeface="Cambria Math"/>
                      </a:rPr>
                      <m:t>−</m:t>
                    </m:r>
                    <m:r>
                      <a:rPr lang="fr-CH" sz="1800" i="1">
                        <a:latin typeface="Cambria Math"/>
                      </a:rPr>
                      <m:t>𝑐𝐺</m:t>
                    </m:r>
                    <m:d>
                      <m:dPr>
                        <m:ctrlPr>
                          <a:rPr lang="fr-CH" sz="1800" i="1">
                            <a:latin typeface="Cambria Math"/>
                          </a:rPr>
                        </m:ctrlPr>
                      </m:dPr>
                      <m:e>
                        <m:r>
                          <a:rPr lang="fr-CH" sz="1800" i="1">
                            <a:latin typeface="Cambria Math"/>
                          </a:rPr>
                          <m:t>𝑡</m:t>
                        </m:r>
                      </m:e>
                    </m:d>
                    <m:r>
                      <a:rPr lang="fr-CH" sz="1800" i="1">
                        <a:latin typeface="Cambria Math"/>
                      </a:rPr>
                      <m:t>−</m:t>
                    </m:r>
                    <m:sSup>
                      <m:sSupPr>
                        <m:ctrlPr>
                          <a:rPr lang="fr-CH" sz="1800" i="1">
                            <a:latin typeface="Cambria Math"/>
                          </a:rPr>
                        </m:ctrlPr>
                      </m:sSupPr>
                      <m:e>
                        <m:r>
                          <a:rPr lang="fr-CH" sz="1800" i="1">
                            <a:latin typeface="Cambria Math"/>
                          </a:rPr>
                          <m:t>𝑐</m:t>
                        </m:r>
                      </m:e>
                      <m:sup>
                        <m:r>
                          <a:rPr lang="fr-CH" sz="1800" i="1">
                            <a:latin typeface="Cambria Math"/>
                          </a:rPr>
                          <m:t>𝑑𝑎</m:t>
                        </m:r>
                      </m:sup>
                    </m:sSup>
                    <m:sSup>
                      <m:sSupPr>
                        <m:ctrlPr>
                          <a:rPr lang="fr-CH" sz="1800" i="1">
                            <a:latin typeface="Cambria Math"/>
                          </a:rPr>
                        </m:ctrlPr>
                      </m:sSupPr>
                      <m:e>
                        <m:r>
                          <a:rPr lang="fr-CH" sz="1800" i="1">
                            <a:latin typeface="Cambria Math"/>
                          </a:rPr>
                          <m:t>𝑔</m:t>
                        </m:r>
                      </m:e>
                      <m:sup>
                        <m:r>
                          <a:rPr lang="fr-CH" sz="1800" i="1">
                            <a:latin typeface="Cambria Math"/>
                          </a:rPr>
                          <m:t>𝑑𝑎</m:t>
                        </m:r>
                      </m:sup>
                    </m:sSup>
                    <m:d>
                      <m:dPr>
                        <m:ctrlPr>
                          <a:rPr lang="fr-CH" sz="1800" i="1">
                            <a:latin typeface="Cambria Math"/>
                          </a:rPr>
                        </m:ctrlPr>
                      </m:dPr>
                      <m:e>
                        <m:r>
                          <a:rPr lang="fr-CH" sz="1800" i="1">
                            <a:latin typeface="Cambria Math"/>
                          </a:rPr>
                          <m:t>𝑡</m:t>
                        </m:r>
                      </m:e>
                    </m:d>
                  </m:oMath>
                </a14:m>
                <a:endParaRPr lang="fr-CH" sz="1800" i="1" dirty="0">
                  <a:latin typeface="Cambria Math"/>
                </a:endParaRPr>
              </a:p>
              <a:p>
                <a:r>
                  <a:rPr lang="en-GB" sz="1800" dirty="0" smtClean="0"/>
                  <a:t>Storage Op’s </a:t>
                </a:r>
                <a:r>
                  <a:rPr lang="en-GB" sz="1800" dirty="0"/>
                  <a:t>payoff </a:t>
                </a:r>
                <a14:m>
                  <m:oMath xmlns:m="http://schemas.openxmlformats.org/officeDocument/2006/math">
                    <m:r>
                      <a:rPr lang="fr-CH" sz="1800">
                        <a:latin typeface="Cambria Math"/>
                      </a:rPr>
                      <m:t> </m:t>
                    </m:r>
                    <m:r>
                      <a:rPr lang="fr-CH" sz="1800" i="1">
                        <a:latin typeface="Cambria Math"/>
                      </a:rPr>
                      <m:t>=</m:t>
                    </m:r>
                    <m:r>
                      <a:rPr lang="fr-CH" sz="1800" b="0" i="1" smtClean="0">
                        <a:latin typeface="Cambria Math"/>
                      </a:rPr>
                      <m:t>𝑢</m:t>
                    </m:r>
                    <m:d>
                      <m:dPr>
                        <m:ctrlPr>
                          <a:rPr lang="fr-CH" sz="1800" i="1">
                            <a:latin typeface="Cambria Math"/>
                          </a:rPr>
                        </m:ctrlPr>
                      </m:dPr>
                      <m:e>
                        <m:r>
                          <a:rPr lang="fr-CH" sz="1800" i="1">
                            <a:latin typeface="Cambria Math"/>
                          </a:rPr>
                          <m:t>𝑡</m:t>
                        </m:r>
                      </m:e>
                    </m:d>
                    <m:r>
                      <a:rPr lang="fr-CH" sz="1800" i="1" smtClean="0">
                        <a:latin typeface="Cambria Math"/>
                      </a:rPr>
                      <m:t>𝑃</m:t>
                    </m:r>
                    <m:d>
                      <m:dPr>
                        <m:ctrlPr>
                          <a:rPr lang="fr-CH" sz="1800" i="1">
                            <a:latin typeface="Cambria Math"/>
                          </a:rPr>
                        </m:ctrlPr>
                      </m:dPr>
                      <m:e>
                        <m:r>
                          <a:rPr lang="fr-CH" sz="1800" i="1">
                            <a:latin typeface="Cambria Math"/>
                          </a:rPr>
                          <m:t>𝑡</m:t>
                        </m:r>
                      </m:e>
                    </m:d>
                  </m:oMath>
                </a14:m>
                <a:endParaRPr lang="fr-CH" sz="1800" dirty="0" smtClean="0"/>
              </a:p>
              <a:p>
                <a:r>
                  <a:rPr lang="en-GB" sz="1800" dirty="0"/>
                  <a:t>Dynamic </a:t>
                </a:r>
                <a:r>
                  <a:rPr lang="en-GB" sz="1800" dirty="0" smtClean="0"/>
                  <a:t>Competitive Equilibrium</a:t>
                </a:r>
                <a14:m>
                  <m:oMath xmlns:m="http://schemas.openxmlformats.org/officeDocument/2006/math">
                    <m:r>
                      <a:rPr lang="fr-CH" sz="1800" b="0" i="0" dirty="0" smtClean="0">
                        <a:latin typeface="Cambria Math"/>
                      </a:rPr>
                      <m:t>:  </m:t>
                    </m:r>
                    <m:r>
                      <a:rPr lang="fr-CH" sz="1800" i="1" dirty="0">
                        <a:latin typeface="Cambria Math"/>
                      </a:rPr>
                      <m:t>(</m:t>
                    </m:r>
                    <m:r>
                      <a:rPr lang="fr-CH" sz="1800" i="1" dirty="0">
                        <a:latin typeface="Cambria Math"/>
                      </a:rPr>
                      <m:t>𝑃</m:t>
                    </m:r>
                    <m:r>
                      <a:rPr lang="fr-CH" sz="1800" i="1" dirty="0">
                        <a:latin typeface="Cambria Math"/>
                      </a:rPr>
                      <m:t>, </m:t>
                    </m:r>
                    <m:sSub>
                      <m:sSubPr>
                        <m:ctrlPr>
                          <a:rPr lang="fr-CH" sz="1800" b="0" i="1" dirty="0" smtClean="0">
                            <a:latin typeface="Cambria Math"/>
                          </a:rPr>
                        </m:ctrlPr>
                      </m:sSubPr>
                      <m:e>
                        <m:r>
                          <a:rPr lang="fr-CH" sz="1800" b="0" i="1" dirty="0" smtClean="0">
                            <a:latin typeface="Cambria Math"/>
                          </a:rPr>
                          <m:t>𝐸</m:t>
                        </m:r>
                      </m:e>
                      <m:sub>
                        <m:r>
                          <a:rPr lang="fr-CH" sz="1800" b="0" i="1" dirty="0" smtClean="0">
                            <a:latin typeface="Cambria Math"/>
                          </a:rPr>
                          <m:t>𝐷</m:t>
                        </m:r>
                      </m:sub>
                    </m:sSub>
                    <m:r>
                      <a:rPr lang="fr-CH" sz="1800" b="0" i="1" dirty="0" smtClean="0">
                        <a:latin typeface="Cambria Math"/>
                      </a:rPr>
                      <m:t>, </m:t>
                    </m:r>
                    <m:sSub>
                      <m:sSubPr>
                        <m:ctrlPr>
                          <a:rPr lang="fr-CH" sz="1800" b="0" i="1" dirty="0" smtClean="0">
                            <a:latin typeface="Cambria Math"/>
                          </a:rPr>
                        </m:ctrlPr>
                      </m:sSubPr>
                      <m:e>
                        <m:r>
                          <a:rPr lang="fr-CH" sz="1800" b="0" i="1" dirty="0" smtClean="0">
                            <a:latin typeface="Cambria Math"/>
                          </a:rPr>
                          <m:t>𝐸</m:t>
                        </m:r>
                      </m:e>
                      <m:sub>
                        <m:r>
                          <a:rPr lang="fr-CH" sz="1800" b="0" i="1" dirty="0" smtClean="0">
                            <a:latin typeface="Cambria Math"/>
                          </a:rPr>
                          <m:t>𝑆</m:t>
                        </m:r>
                      </m:sub>
                    </m:sSub>
                    <m:r>
                      <a:rPr lang="fr-CH" sz="1800" i="1" dirty="0">
                        <a:latin typeface="Cambria Math"/>
                      </a:rPr>
                      <m:t>,</m:t>
                    </m:r>
                    <m:r>
                      <a:rPr lang="fr-CH" sz="1800" i="1" dirty="0">
                        <a:latin typeface="Cambria Math"/>
                      </a:rPr>
                      <m:t>𝐺</m:t>
                    </m:r>
                    <m:r>
                      <a:rPr lang="fr-CH" sz="1800" i="1" dirty="0">
                        <a:latin typeface="Cambria Math"/>
                      </a:rPr>
                      <m:t>,</m:t>
                    </m:r>
                    <m:r>
                      <a:rPr lang="fr-CH" sz="1800" i="1" dirty="0">
                        <a:latin typeface="Cambria Math"/>
                      </a:rPr>
                      <m:t>𝑢</m:t>
                    </m:r>
                    <m:r>
                      <a:rPr lang="fr-CH" sz="1800" i="1" dirty="0">
                        <a:latin typeface="Cambria Math"/>
                      </a:rPr>
                      <m:t>)</m:t>
                    </m:r>
                  </m:oMath>
                </a14:m>
                <a:r>
                  <a:rPr lang="en-GB" sz="1800" dirty="0"/>
                  <a:t> such that</a:t>
                </a:r>
              </a:p>
              <a:p>
                <a:pPr marL="914400" lvl="1" indent="-457200">
                  <a:buFont typeface="+mj-lt"/>
                  <a:buAutoNum type="arabicPeriod"/>
                </a:pPr>
                <a14:m>
                  <m:oMath xmlns:m="http://schemas.openxmlformats.org/officeDocument/2006/math">
                    <m:sSub>
                      <m:sSubPr>
                        <m:ctrlPr>
                          <a:rPr lang="fr-CH" sz="1800" i="1">
                            <a:latin typeface="Cambria Math"/>
                          </a:rPr>
                        </m:ctrlPr>
                      </m:sSubPr>
                      <m:e>
                        <m:r>
                          <a:rPr lang="fr-CH" sz="1800" i="1">
                            <a:latin typeface="Cambria Math"/>
                          </a:rPr>
                          <m:t>𝐸</m:t>
                        </m:r>
                      </m:e>
                      <m:sub>
                        <m:r>
                          <a:rPr lang="fr-CH" sz="1800" i="1">
                            <a:latin typeface="Cambria Math"/>
                          </a:rPr>
                          <m:t>𝐷</m:t>
                        </m:r>
                      </m:sub>
                    </m:sSub>
                  </m:oMath>
                </a14:m>
                <a:r>
                  <a:rPr lang="en-GB" sz="1800" dirty="0" smtClean="0"/>
                  <a:t> </a:t>
                </a:r>
                <a:r>
                  <a:rPr lang="en-GB" sz="1800" dirty="0"/>
                  <a:t>maximizes consumer’s welfare </a:t>
                </a:r>
              </a:p>
              <a:p>
                <a:pPr marL="914400" lvl="1" indent="-457200">
                  <a:buFont typeface="+mj-lt"/>
                  <a:buAutoNum type="arabicPeriod"/>
                </a:pPr>
                <a14:m>
                  <m:oMath xmlns:m="http://schemas.openxmlformats.org/officeDocument/2006/math">
                    <m:sSub>
                      <m:sSubPr>
                        <m:ctrlPr>
                          <a:rPr lang="fr-CH" sz="1800" i="1">
                            <a:latin typeface="Cambria Math"/>
                          </a:rPr>
                        </m:ctrlPr>
                      </m:sSubPr>
                      <m:e>
                        <m:r>
                          <a:rPr lang="fr-CH" sz="1800" i="1">
                            <a:latin typeface="Cambria Math"/>
                          </a:rPr>
                          <m:t>𝐸</m:t>
                        </m:r>
                      </m:e>
                      <m:sub>
                        <m:r>
                          <a:rPr lang="fr-CH" sz="1800" b="0" i="1" smtClean="0">
                            <a:latin typeface="Cambria Math"/>
                          </a:rPr>
                          <m:t>𝑆</m:t>
                        </m:r>
                      </m:sub>
                    </m:sSub>
                    <m:r>
                      <a:rPr lang="fr-CH" sz="1800" b="0" i="1" smtClean="0">
                        <a:latin typeface="Cambria Math"/>
                      </a:rPr>
                      <m:t>,</m:t>
                    </m:r>
                    <m:r>
                      <a:rPr lang="fr-CH" sz="1800" i="1">
                        <a:latin typeface="Cambria Math"/>
                      </a:rPr>
                      <m:t> </m:t>
                    </m:r>
                    <m:r>
                      <a:rPr lang="fr-CH" sz="1800" i="1">
                        <a:latin typeface="Cambria Math"/>
                      </a:rPr>
                      <m:t>𝐺</m:t>
                    </m:r>
                  </m:oMath>
                </a14:m>
                <a:r>
                  <a:rPr lang="en-GB" sz="1800" dirty="0"/>
                  <a:t> maximizes supplier’s </a:t>
                </a:r>
                <a:r>
                  <a:rPr lang="en-GB" sz="1800" dirty="0" smtClean="0"/>
                  <a:t>welfare</a:t>
                </a:r>
              </a:p>
              <a:p>
                <a:pPr marL="914400" lvl="1" indent="-457200">
                  <a:buFont typeface="+mj-lt"/>
                  <a:buAutoNum type="arabicPeriod"/>
                </a:pPr>
                <a14:m>
                  <m:oMath xmlns:m="http://schemas.openxmlformats.org/officeDocument/2006/math">
                    <m:r>
                      <a:rPr lang="fr-CH" sz="1800" b="0" i="1" smtClean="0">
                        <a:latin typeface="Cambria Math"/>
                      </a:rPr>
                      <m:t>𝑢</m:t>
                    </m:r>
                  </m:oMath>
                </a14:m>
                <a:r>
                  <a:rPr lang="en-GB" sz="1800" dirty="0" smtClean="0"/>
                  <a:t> maximizes storage op’s welfare</a:t>
                </a:r>
              </a:p>
              <a:p>
                <a:pPr marL="914400" lvl="1" indent="-457200">
                  <a:buFont typeface="+mj-lt"/>
                  <a:buAutoNum type="arabicPeriod"/>
                </a:pPr>
                <a14:m>
                  <m:oMath xmlns:m="http://schemas.openxmlformats.org/officeDocument/2006/math">
                    <m:sSub>
                      <m:sSubPr>
                        <m:ctrlPr>
                          <a:rPr lang="fr-CH" sz="1800" b="0" i="1" smtClean="0">
                            <a:latin typeface="Cambria Math"/>
                          </a:rPr>
                        </m:ctrlPr>
                      </m:sSubPr>
                      <m:e>
                        <m:r>
                          <a:rPr lang="fr-CH" sz="1800" b="0" i="1" smtClean="0">
                            <a:latin typeface="Cambria Math"/>
                          </a:rPr>
                          <m:t>𝐸</m:t>
                        </m:r>
                      </m:e>
                      <m:sub>
                        <m:r>
                          <a:rPr lang="fr-CH" sz="1800" b="0" i="1" smtClean="0">
                            <a:latin typeface="Cambria Math"/>
                          </a:rPr>
                          <m:t>𝐷</m:t>
                        </m:r>
                      </m:sub>
                    </m:sSub>
                    <m:d>
                      <m:dPr>
                        <m:ctrlPr>
                          <a:rPr lang="fr-CH" sz="1800" b="0" i="1" smtClean="0">
                            <a:latin typeface="Cambria Math"/>
                          </a:rPr>
                        </m:ctrlPr>
                      </m:dPr>
                      <m:e>
                        <m:r>
                          <a:rPr lang="fr-CH" sz="1800" b="0" i="1" smtClean="0">
                            <a:latin typeface="Cambria Math"/>
                          </a:rPr>
                          <m:t>𝑡</m:t>
                        </m:r>
                      </m:e>
                    </m:d>
                    <m:r>
                      <a:rPr lang="fr-CH" sz="1800" b="0" i="1" smtClean="0">
                        <a:latin typeface="Cambria Math"/>
                      </a:rPr>
                      <m:t>+</m:t>
                    </m:r>
                    <m:r>
                      <a:rPr lang="fr-CH" sz="1800" b="0" i="1" smtClean="0">
                        <a:latin typeface="Cambria Math"/>
                      </a:rPr>
                      <m:t>𝑢</m:t>
                    </m:r>
                    <m:d>
                      <m:dPr>
                        <m:ctrlPr>
                          <a:rPr lang="fr-CH" sz="1800" b="0" i="1" smtClean="0">
                            <a:latin typeface="Cambria Math"/>
                          </a:rPr>
                        </m:ctrlPr>
                      </m:dPr>
                      <m:e>
                        <m:r>
                          <a:rPr lang="fr-CH" sz="1800" b="0" i="1" smtClean="0">
                            <a:latin typeface="Cambria Math"/>
                          </a:rPr>
                          <m:t>𝑡</m:t>
                        </m:r>
                      </m:e>
                    </m:d>
                    <m:r>
                      <a:rPr lang="fr-CH" sz="1800" b="0" i="1" smtClean="0">
                        <a:latin typeface="Cambria Math"/>
                      </a:rPr>
                      <m:t>=</m:t>
                    </m:r>
                    <m:sSub>
                      <m:sSubPr>
                        <m:ctrlPr>
                          <a:rPr lang="fr-CH" sz="1800" b="0" i="1" smtClean="0">
                            <a:latin typeface="Cambria Math"/>
                          </a:rPr>
                        </m:ctrlPr>
                      </m:sSubPr>
                      <m:e>
                        <m:r>
                          <a:rPr lang="fr-CH" sz="1800" b="0" i="1" smtClean="0">
                            <a:latin typeface="Cambria Math"/>
                          </a:rPr>
                          <m:t>𝐸</m:t>
                        </m:r>
                      </m:e>
                      <m:sub>
                        <m:r>
                          <a:rPr lang="fr-CH" sz="1800" b="0" i="1" smtClean="0">
                            <a:latin typeface="Cambria Math"/>
                          </a:rPr>
                          <m:t>𝑆</m:t>
                        </m:r>
                      </m:sub>
                    </m:sSub>
                    <m:r>
                      <a:rPr lang="fr-CH" sz="1800" b="0" i="1" smtClean="0">
                        <a:latin typeface="Cambria Math"/>
                      </a:rPr>
                      <m:t>(</m:t>
                    </m:r>
                    <m:r>
                      <a:rPr lang="fr-CH" sz="1800" b="0" i="1" smtClean="0">
                        <a:latin typeface="Cambria Math"/>
                      </a:rPr>
                      <m:t>𝑡</m:t>
                    </m:r>
                    <m:r>
                      <a:rPr lang="fr-CH" sz="1800" b="0" i="1" smtClean="0">
                        <a:latin typeface="Cambria Math"/>
                      </a:rPr>
                      <m:t>)</m:t>
                    </m:r>
                  </m:oMath>
                </a14:m>
                <a:r>
                  <a:rPr lang="en-GB" sz="1800" dirty="0" smtClean="0"/>
                  <a:t>                                              for the </a:t>
                </a:r>
                <a:r>
                  <a:rPr lang="en-GB" sz="1800" dirty="0"/>
                  <a:t>same price process </a:t>
                </a:r>
                <a14:m>
                  <m:oMath xmlns:m="http://schemas.openxmlformats.org/officeDocument/2006/math">
                    <m:r>
                      <a:rPr lang="fr-CH" sz="1800" i="1">
                        <a:latin typeface="Cambria Math"/>
                      </a:rPr>
                      <m:t>𝑃</m:t>
                    </m:r>
                  </m:oMath>
                </a14:m>
                <a:endParaRPr lang="fr-CH" sz="1800" dirty="0"/>
              </a:p>
              <a:p>
                <a:endParaRPr lang="fr-CH" sz="1800" b="0" i="1" dirty="0" smtClean="0">
                  <a:latin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3313215"/>
                <a:ext cx="8496300" cy="3295547"/>
              </a:xfrm>
              <a:blipFill rotWithShape="1">
                <a:blip r:embed="rId2"/>
                <a:stretch>
                  <a:fillRect t="-1111" b="-3333"/>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21</a:t>
            </a:fld>
            <a:endParaRPr lang="en-US" dirty="0"/>
          </a:p>
        </p:txBody>
      </p:sp>
      <p:sp>
        <p:nvSpPr>
          <p:cNvPr id="6" name="TextBox 5"/>
          <p:cNvSpPr txBox="1"/>
          <p:nvPr/>
        </p:nvSpPr>
        <p:spPr>
          <a:xfrm>
            <a:off x="3877901" y="-1005"/>
            <a:ext cx="1143262" cy="369332"/>
          </a:xfrm>
          <a:prstGeom prst="rect">
            <a:avLst/>
          </a:prstGeom>
          <a:noFill/>
          <a:ln>
            <a:noFill/>
          </a:ln>
        </p:spPr>
        <p:txBody>
          <a:bodyPr wrap="none" rtlCol="0">
            <a:spAutoFit/>
          </a:bodyPr>
          <a:lstStyle/>
          <a:p>
            <a:r>
              <a:rPr lang="en-GB" dirty="0" smtClean="0">
                <a:solidFill>
                  <a:srgbClr val="0070C0"/>
                </a:solidFill>
                <a:latin typeface="+mj-lt"/>
              </a:rPr>
              <a:t>Consumer</a:t>
            </a:r>
          </a:p>
        </p:txBody>
      </p:sp>
      <p:sp>
        <p:nvSpPr>
          <p:cNvPr id="9" name="TextBox 8"/>
          <p:cNvSpPr txBox="1"/>
          <p:nvPr/>
        </p:nvSpPr>
        <p:spPr>
          <a:xfrm>
            <a:off x="7418928" y="1601338"/>
            <a:ext cx="957313" cy="369332"/>
          </a:xfrm>
          <a:prstGeom prst="rect">
            <a:avLst/>
          </a:prstGeom>
          <a:noFill/>
          <a:ln>
            <a:noFill/>
          </a:ln>
        </p:spPr>
        <p:txBody>
          <a:bodyPr wrap="none" rtlCol="0">
            <a:spAutoFit/>
          </a:bodyPr>
          <a:lstStyle/>
          <a:p>
            <a:r>
              <a:rPr lang="en-GB" dirty="0" smtClean="0">
                <a:solidFill>
                  <a:srgbClr val="0070C0"/>
                </a:solidFill>
                <a:latin typeface="+mj-lt"/>
              </a:rPr>
              <a:t>Supplier</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464" y="-642"/>
            <a:ext cx="5035433"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1" name="TextBox 10"/>
              <p:cNvSpPr txBox="1"/>
              <p:nvPr/>
            </p:nvSpPr>
            <p:spPr>
              <a:xfrm>
                <a:off x="5293386" y="1970223"/>
                <a:ext cx="792717"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H" b="0" i="1" smtClean="0">
                              <a:solidFill>
                                <a:srgbClr val="0070C0"/>
                              </a:solidFill>
                              <a:latin typeface="Cambria Math"/>
                            </a:rPr>
                          </m:ctrlPr>
                        </m:sSubPr>
                        <m:e>
                          <m:r>
                            <a:rPr lang="fr-CH" b="0" i="1" smtClean="0">
                              <a:solidFill>
                                <a:srgbClr val="0070C0"/>
                              </a:solidFill>
                              <a:latin typeface="Cambria Math"/>
                            </a:rPr>
                            <m:t>𝐸</m:t>
                          </m:r>
                        </m:e>
                        <m:sub>
                          <m:r>
                            <a:rPr lang="fr-CH" b="0" i="1" smtClean="0">
                              <a:solidFill>
                                <a:srgbClr val="0070C0"/>
                              </a:solidFill>
                              <a:latin typeface="Cambria Math"/>
                            </a:rPr>
                            <m:t>𝐷</m:t>
                          </m:r>
                        </m:sub>
                      </m:sSub>
                      <m:r>
                        <a:rPr lang="fr-CH" b="0" i="1" smtClean="0">
                          <a:solidFill>
                            <a:srgbClr val="0070C0"/>
                          </a:solidFill>
                          <a:latin typeface="Cambria Math"/>
                        </a:rPr>
                        <m:t>(</m:t>
                      </m:r>
                      <m:r>
                        <a:rPr lang="fr-CH" b="0" i="1" smtClean="0">
                          <a:solidFill>
                            <a:srgbClr val="0070C0"/>
                          </a:solidFill>
                          <a:latin typeface="Cambria Math"/>
                        </a:rPr>
                        <m:t>𝑡</m:t>
                      </m:r>
                      <m:r>
                        <a:rPr lang="fr-CH" b="0" i="1" smtClean="0">
                          <a:solidFill>
                            <a:srgbClr val="0070C0"/>
                          </a:solidFill>
                          <a:latin typeface="Cambria Math"/>
                        </a:rPr>
                        <m:t>)</m:t>
                      </m:r>
                    </m:oMath>
                  </m:oMathPara>
                </a14:m>
                <a:endParaRPr lang="en-GB" dirty="0" err="1" smtClean="0">
                  <a:solidFill>
                    <a:srgbClr val="0070C0"/>
                  </a:solidFill>
                  <a:latin typeface="+mj-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293386" y="1970223"/>
                <a:ext cx="792717" cy="369332"/>
              </a:xfrm>
              <a:prstGeom prst="rect">
                <a:avLst/>
              </a:prstGeom>
              <a:blipFill rotWithShape="1">
                <a:blip r:embed="rId4"/>
                <a:stretch>
                  <a:fillRect b="-1147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258790" y="1926669"/>
                <a:ext cx="75809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H" b="0" i="1" smtClean="0">
                              <a:solidFill>
                                <a:srgbClr val="0070C0"/>
                              </a:solidFill>
                              <a:latin typeface="Cambria Math"/>
                            </a:rPr>
                          </m:ctrlPr>
                        </m:sSubPr>
                        <m:e>
                          <m:r>
                            <a:rPr lang="fr-CH" b="0" i="1" smtClean="0">
                              <a:solidFill>
                                <a:srgbClr val="0070C0"/>
                              </a:solidFill>
                              <a:latin typeface="Cambria Math"/>
                            </a:rPr>
                            <m:t>𝐸</m:t>
                          </m:r>
                        </m:e>
                        <m:sub>
                          <m:r>
                            <a:rPr lang="fr-CH" b="0" i="1" smtClean="0">
                              <a:solidFill>
                                <a:srgbClr val="0070C0"/>
                              </a:solidFill>
                              <a:latin typeface="Cambria Math"/>
                            </a:rPr>
                            <m:t>𝑆</m:t>
                          </m:r>
                        </m:sub>
                      </m:sSub>
                      <m:r>
                        <a:rPr lang="fr-CH" b="0" i="1" smtClean="0">
                          <a:solidFill>
                            <a:srgbClr val="0070C0"/>
                          </a:solidFill>
                          <a:latin typeface="Cambria Math"/>
                        </a:rPr>
                        <m:t>(</m:t>
                      </m:r>
                      <m:r>
                        <a:rPr lang="fr-CH" b="0" i="1" smtClean="0">
                          <a:solidFill>
                            <a:srgbClr val="0070C0"/>
                          </a:solidFill>
                          <a:latin typeface="Cambria Math"/>
                        </a:rPr>
                        <m:t>𝑡</m:t>
                      </m:r>
                      <m:r>
                        <a:rPr lang="fr-CH" b="0" i="1" smtClean="0">
                          <a:solidFill>
                            <a:srgbClr val="0070C0"/>
                          </a:solidFill>
                          <a:latin typeface="Cambria Math"/>
                        </a:rPr>
                        <m:t>)</m:t>
                      </m:r>
                    </m:oMath>
                  </m:oMathPara>
                </a14:m>
                <a:endParaRPr lang="en-GB" dirty="0" err="1" smtClean="0">
                  <a:solidFill>
                    <a:srgbClr val="0070C0"/>
                  </a:solidFill>
                  <a:latin typeface="+mj-l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258790" y="1926669"/>
                <a:ext cx="758093" cy="369332"/>
              </a:xfrm>
              <a:prstGeom prst="rect">
                <a:avLst/>
              </a:prstGeom>
              <a:blipFill rotWithShape="1">
                <a:blip r:embed="rId5"/>
                <a:stretch>
                  <a:fillRect b="-11475"/>
                </a:stretch>
              </a:blipFill>
              <a:ln>
                <a:noFill/>
              </a:ln>
            </p:spPr>
            <p:txBody>
              <a:bodyPr/>
              <a:lstStyle/>
              <a:p>
                <a:r>
                  <a:rPr lang="en-GB">
                    <a:noFill/>
                  </a:rPr>
                  <a:t> </a:t>
                </a:r>
              </a:p>
            </p:txBody>
          </p:sp>
        </mc:Fallback>
      </mc:AlternateContent>
      <p:sp>
        <p:nvSpPr>
          <p:cNvPr id="19" name="Rectangle 18"/>
          <p:cNvSpPr/>
          <p:nvPr/>
        </p:nvSpPr>
        <p:spPr bwMode="auto">
          <a:xfrm>
            <a:off x="3940846" y="2626176"/>
            <a:ext cx="1913189" cy="476380"/>
          </a:xfrm>
          <a:prstGeom prst="rect">
            <a:avLst/>
          </a:prstGeom>
          <a:solidFill>
            <a:srgbClr val="FFFF6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9928" y="2490232"/>
            <a:ext cx="235827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845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1679944"/>
          </a:xfrm>
        </p:spPr>
        <p:txBody>
          <a:bodyPr/>
          <a:lstStyle/>
          <a:p>
            <a:r>
              <a:rPr lang="en-GB" sz="2800" dirty="0" smtClean="0"/>
              <a:t>Dynamic Competitive </a:t>
            </a:r>
            <a:r>
              <a:rPr lang="en-GB" sz="2800" dirty="0" err="1" smtClean="0"/>
              <a:t>Equilibria</a:t>
            </a:r>
            <a:r>
              <a:rPr lang="en-GB" sz="2800" dirty="0" smtClean="0"/>
              <a:t> exist and are essentially the same for the 3 Scenarios [Theorem 3, </a:t>
            </a:r>
            <a:r>
              <a:rPr lang="en-GB" sz="2800" dirty="0" err="1" smtClean="0"/>
              <a:t>Gast</a:t>
            </a:r>
            <a:r>
              <a:rPr lang="en-GB" sz="2800" dirty="0" smtClean="0"/>
              <a:t> et al 2013]</a:t>
            </a:r>
            <a:endParaRPr lang="en-GB" sz="2800"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22</a:t>
            </a:fld>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24402"/>
            <a:ext cx="5506890" cy="538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323065" y="4231758"/>
                <a:ext cx="2047933" cy="1754326"/>
              </a:xfrm>
              <a:prstGeom prst="rect">
                <a:avLst/>
              </a:prstGeom>
              <a:noFill/>
              <a:ln>
                <a:noFill/>
              </a:ln>
            </p:spPr>
            <p:txBody>
              <a:bodyPr wrap="none" rtlCol="0">
                <a:spAutoFit/>
              </a:bodyPr>
              <a:lstStyle/>
              <a:p>
                <a:r>
                  <a:rPr lang="en-GB" dirty="0" smtClean="0">
                    <a:solidFill>
                      <a:schemeClr val="tx1">
                        <a:lumMod val="75000"/>
                        <a:lumOff val="25000"/>
                      </a:schemeClr>
                    </a:solidFill>
                    <a:latin typeface="+mj-lt"/>
                  </a:rPr>
                  <a:t>1 </a:t>
                </a:r>
                <a:r>
                  <a:rPr lang="en-GB" dirty="0" err="1" smtClean="0">
                    <a:solidFill>
                      <a:schemeClr val="tx1">
                        <a:lumMod val="75000"/>
                        <a:lumOff val="25000"/>
                      </a:schemeClr>
                    </a:solidFill>
                    <a:latin typeface="+mj-lt"/>
                  </a:rPr>
                  <a:t>u.e</a:t>
                </a:r>
                <a:r>
                  <a:rPr lang="en-GB" dirty="0" smtClean="0">
                    <a:solidFill>
                      <a:schemeClr val="tx1">
                        <a:lumMod val="75000"/>
                        <a:lumOff val="25000"/>
                      </a:schemeClr>
                    </a:solidFill>
                    <a:latin typeface="+mj-lt"/>
                  </a:rPr>
                  <a:t>. = 360 </a:t>
                </a:r>
                <a:r>
                  <a:rPr lang="en-GB" dirty="0" err="1" smtClean="0">
                    <a:solidFill>
                      <a:schemeClr val="tx1">
                        <a:lumMod val="75000"/>
                        <a:lumOff val="25000"/>
                      </a:schemeClr>
                    </a:solidFill>
                    <a:latin typeface="+mj-lt"/>
                  </a:rPr>
                  <a:t>MWh</a:t>
                </a:r>
                <a:r>
                  <a:rPr lang="en-GB" dirty="0" smtClean="0">
                    <a:solidFill>
                      <a:schemeClr val="tx1">
                        <a:lumMod val="75000"/>
                        <a:lumOff val="25000"/>
                      </a:schemeClr>
                    </a:solidFill>
                    <a:latin typeface="+mj-lt"/>
                  </a:rPr>
                  <a:t/>
                </a:r>
                <a:br>
                  <a:rPr lang="en-GB" dirty="0" smtClean="0">
                    <a:solidFill>
                      <a:schemeClr val="tx1">
                        <a:lumMod val="75000"/>
                        <a:lumOff val="25000"/>
                      </a:schemeClr>
                    </a:solidFill>
                    <a:latin typeface="+mj-lt"/>
                  </a:rPr>
                </a:br>
                <a:r>
                  <a:rPr lang="en-GB" dirty="0" smtClean="0">
                    <a:solidFill>
                      <a:schemeClr val="tx1">
                        <a:lumMod val="75000"/>
                        <a:lumOff val="25000"/>
                      </a:schemeClr>
                    </a:solidFill>
                    <a:latin typeface="+mj-lt"/>
                  </a:rPr>
                  <a:t>1 </a:t>
                </a:r>
                <a:r>
                  <a:rPr lang="en-GB" dirty="0" err="1" smtClean="0">
                    <a:solidFill>
                      <a:schemeClr val="tx1">
                        <a:lumMod val="75000"/>
                        <a:lumOff val="25000"/>
                      </a:schemeClr>
                    </a:solidFill>
                    <a:latin typeface="+mj-lt"/>
                  </a:rPr>
                  <a:t>u.p</a:t>
                </a:r>
                <a:r>
                  <a:rPr lang="en-GB" dirty="0" smtClean="0">
                    <a:solidFill>
                      <a:schemeClr val="tx1">
                        <a:lumMod val="75000"/>
                        <a:lumOff val="25000"/>
                      </a:schemeClr>
                    </a:solidFill>
                    <a:latin typeface="+mj-lt"/>
                  </a:rPr>
                  <a:t> .= 600 MW</a:t>
                </a:r>
                <a:br>
                  <a:rPr lang="en-GB" dirty="0" smtClean="0">
                    <a:solidFill>
                      <a:schemeClr val="tx1">
                        <a:lumMod val="75000"/>
                        <a:lumOff val="25000"/>
                      </a:schemeClr>
                    </a:solidFill>
                    <a:latin typeface="+mj-lt"/>
                  </a:rPr>
                </a:br>
                <a14:m>
                  <m:oMath xmlns:m="http://schemas.openxmlformats.org/officeDocument/2006/math">
                    <m:sSup>
                      <m:sSupPr>
                        <m:ctrlPr>
                          <a:rPr lang="fr-CH" b="0" i="1" smtClean="0">
                            <a:solidFill>
                              <a:schemeClr val="tx1">
                                <a:lumMod val="75000"/>
                                <a:lumOff val="25000"/>
                              </a:schemeClr>
                            </a:solidFill>
                            <a:latin typeface="Cambria Math"/>
                          </a:rPr>
                        </m:ctrlPr>
                      </m:sSupPr>
                      <m:e>
                        <m:r>
                          <a:rPr lang="fr-CH" b="0" i="1" smtClean="0">
                            <a:solidFill>
                              <a:schemeClr val="tx1">
                                <a:lumMod val="75000"/>
                                <a:lumOff val="25000"/>
                              </a:schemeClr>
                            </a:solidFill>
                            <a:latin typeface="Cambria Math"/>
                          </a:rPr>
                          <m:t>𝜎</m:t>
                        </m:r>
                      </m:e>
                      <m:sup>
                        <m:r>
                          <a:rPr lang="fr-CH" b="0" i="1" smtClean="0">
                            <a:solidFill>
                              <a:schemeClr val="tx1">
                                <a:lumMod val="75000"/>
                                <a:lumOff val="25000"/>
                              </a:schemeClr>
                            </a:solidFill>
                            <a:latin typeface="Cambria Math"/>
                          </a:rPr>
                          <m:t>2</m:t>
                        </m:r>
                      </m:sup>
                    </m:sSup>
                  </m:oMath>
                </a14:m>
                <a:r>
                  <a:rPr lang="en-GB" dirty="0" smtClean="0">
                    <a:solidFill>
                      <a:schemeClr val="tx1">
                        <a:lumMod val="75000"/>
                        <a:lumOff val="25000"/>
                      </a:schemeClr>
                    </a:solidFill>
                    <a:latin typeface="+mj-lt"/>
                  </a:rPr>
                  <a:t>= 0.6 GW2/h</a:t>
                </a:r>
              </a:p>
              <a:p>
                <a14:m>
                  <m:oMath xmlns:m="http://schemas.openxmlformats.org/officeDocument/2006/math">
                    <m:r>
                      <a:rPr lang="fr-CH" b="0" i="1" smtClean="0">
                        <a:solidFill>
                          <a:schemeClr val="tx1">
                            <a:lumMod val="75000"/>
                            <a:lumOff val="25000"/>
                          </a:schemeClr>
                        </a:solidFill>
                        <a:latin typeface="Cambria Math"/>
                      </a:rPr>
                      <m:t>𝜁</m:t>
                    </m:r>
                    <m:r>
                      <a:rPr lang="fr-CH" b="0" i="1" smtClean="0">
                        <a:solidFill>
                          <a:schemeClr val="tx1">
                            <a:lumMod val="75000"/>
                            <a:lumOff val="25000"/>
                          </a:schemeClr>
                        </a:solidFill>
                        <a:latin typeface="Cambria Math"/>
                      </a:rPr>
                      <m:t>=</m:t>
                    </m:r>
                  </m:oMath>
                </a14:m>
                <a:r>
                  <a:rPr lang="en-GB" dirty="0" smtClean="0">
                    <a:solidFill>
                      <a:schemeClr val="tx1">
                        <a:lumMod val="75000"/>
                        <a:lumOff val="25000"/>
                      </a:schemeClr>
                    </a:solidFill>
                    <a:latin typeface="+mj-lt"/>
                  </a:rPr>
                  <a:t> 2GW/h</a:t>
                </a:r>
                <a:br>
                  <a:rPr lang="en-GB" dirty="0" smtClean="0">
                    <a:solidFill>
                      <a:schemeClr val="tx1">
                        <a:lumMod val="75000"/>
                        <a:lumOff val="25000"/>
                      </a:schemeClr>
                    </a:solidFill>
                    <a:latin typeface="+mj-lt"/>
                  </a:rPr>
                </a:br>
                <a:r>
                  <a:rPr lang="en-GB" dirty="0" err="1" smtClean="0">
                    <a:solidFill>
                      <a:schemeClr val="tx1">
                        <a:lumMod val="75000"/>
                        <a:lumOff val="25000"/>
                      </a:schemeClr>
                    </a:solidFill>
                    <a:latin typeface="+mj-lt"/>
                  </a:rPr>
                  <a:t>Cmax</a:t>
                </a:r>
                <a:r>
                  <a:rPr lang="en-GB" dirty="0" smtClean="0">
                    <a:solidFill>
                      <a:schemeClr val="tx1">
                        <a:lumMod val="75000"/>
                        <a:lumOff val="25000"/>
                      </a:schemeClr>
                    </a:solidFill>
                    <a:latin typeface="+mj-lt"/>
                  </a:rPr>
                  <a:t>=</a:t>
                </a:r>
                <a:r>
                  <a:rPr lang="en-GB" dirty="0" err="1" smtClean="0">
                    <a:solidFill>
                      <a:schemeClr val="tx1">
                        <a:lumMod val="75000"/>
                        <a:lumOff val="25000"/>
                      </a:schemeClr>
                    </a:solidFill>
                    <a:latin typeface="+mj-lt"/>
                  </a:rPr>
                  <a:t>Dmax</a:t>
                </a:r>
                <a:r>
                  <a:rPr lang="en-GB" dirty="0" smtClean="0">
                    <a:solidFill>
                      <a:schemeClr val="tx1">
                        <a:lumMod val="75000"/>
                        <a:lumOff val="25000"/>
                      </a:schemeClr>
                    </a:solidFill>
                    <a:latin typeface="+mj-lt"/>
                  </a:rPr>
                  <a:t>= 3 </a:t>
                </a:r>
                <a:r>
                  <a:rPr lang="en-GB" dirty="0" err="1" smtClean="0">
                    <a:solidFill>
                      <a:schemeClr val="tx1">
                        <a:lumMod val="75000"/>
                        <a:lumOff val="25000"/>
                      </a:schemeClr>
                    </a:solidFill>
                    <a:latin typeface="+mj-lt"/>
                  </a:rPr>
                  <a:t>u.p</a:t>
                </a:r>
                <a:r>
                  <a:rPr lang="en-GB" dirty="0" smtClean="0">
                    <a:solidFill>
                      <a:schemeClr val="tx1">
                        <a:lumMod val="75000"/>
                        <a:lumOff val="25000"/>
                      </a:schemeClr>
                    </a:solidFill>
                    <a:latin typeface="+mj-lt"/>
                  </a:rPr>
                  <a:t>.</a:t>
                </a:r>
              </a:p>
              <a:p>
                <a:endParaRPr lang="en-GB" dirty="0" smtClean="0">
                  <a:solidFill>
                    <a:schemeClr val="tx1">
                      <a:lumMod val="75000"/>
                      <a:lumOff val="25000"/>
                    </a:schemeClr>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23065" y="4231758"/>
                <a:ext cx="2047933" cy="1754326"/>
              </a:xfrm>
              <a:prstGeom prst="rect">
                <a:avLst/>
              </a:prstGeom>
              <a:blipFill rotWithShape="1">
                <a:blip r:embed="rId3"/>
                <a:stretch>
                  <a:fillRect l="-2083" t="-1736" r="-2381"/>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1839113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5016943" cy="908050"/>
          </a:xfrm>
        </p:spPr>
        <p:txBody>
          <a:bodyPr/>
          <a:lstStyle/>
          <a:p>
            <a:r>
              <a:rPr lang="en-GB" dirty="0" smtClean="0"/>
              <a:t>Social Optimality</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052513"/>
                <a:ext cx="4284921" cy="5689600"/>
              </a:xfrm>
            </p:spPr>
            <p:txBody>
              <a:bodyPr/>
              <a:lstStyle/>
              <a:p>
                <a:r>
                  <a:rPr lang="en-GB" sz="2000" dirty="0" smtClean="0"/>
                  <a:t>Assume a social planner wants to maximize total payoff</a:t>
                </a:r>
                <a:endParaRPr lang="en-GB" sz="2000" dirty="0"/>
              </a:p>
              <a:p>
                <a:r>
                  <a:rPr lang="en-GB" sz="2000" dirty="0" smtClean="0"/>
                  <a:t>Total payoff is same for all 3 scenarios and is independent of price process </a:t>
                </a:r>
                <a14:m>
                  <m:oMath xmlns:m="http://schemas.openxmlformats.org/officeDocument/2006/math">
                    <m:r>
                      <a:rPr lang="fr-CH" sz="2000" b="0" i="1" smtClean="0">
                        <a:latin typeface="Cambria Math"/>
                      </a:rPr>
                      <m:t>𝑃</m:t>
                    </m:r>
                    <m:r>
                      <a:rPr lang="fr-CH" sz="2000" b="0" i="1" smtClean="0">
                        <a:latin typeface="Cambria Math"/>
                      </a:rPr>
                      <m:t>(</m:t>
                    </m:r>
                    <m:r>
                      <a:rPr lang="fr-CH" sz="2000" b="0" i="1" smtClean="0">
                        <a:latin typeface="Cambria Math"/>
                      </a:rPr>
                      <m:t>𝑡</m:t>
                    </m:r>
                    <m:r>
                      <a:rPr lang="fr-CH" sz="2000" b="0" i="1" smtClean="0">
                        <a:latin typeface="Cambria Math"/>
                      </a:rPr>
                      <m:t>)</m:t>
                    </m:r>
                  </m:oMath>
                </a14:m>
                <a:endParaRPr lang="en-GB" sz="2000" dirty="0" smtClean="0"/>
              </a:p>
              <a:p>
                <a:r>
                  <a:rPr lang="en-GB" sz="2000" dirty="0" smtClean="0"/>
                  <a:t>Structure of optimally social control </a:t>
                </a:r>
                <a14:m>
                  <m:oMath xmlns:m="http://schemas.openxmlformats.org/officeDocument/2006/math">
                    <m:r>
                      <a:rPr lang="fr-CH" sz="2000" b="0" i="1" smtClean="0">
                        <a:latin typeface="Cambria Math"/>
                      </a:rPr>
                      <m:t>𝐺</m:t>
                    </m:r>
                    <m:r>
                      <a:rPr lang="fr-CH" sz="2000" b="0" i="1" smtClean="0">
                        <a:latin typeface="Cambria Math"/>
                      </a:rPr>
                      <m:t>,</m:t>
                    </m:r>
                    <m:r>
                      <a:rPr lang="fr-CH" sz="2000" b="0" i="1" smtClean="0">
                        <a:latin typeface="Cambria Math"/>
                      </a:rPr>
                      <m:t>𝑢</m:t>
                    </m:r>
                  </m:oMath>
                </a14:m>
                <a:r>
                  <a:rPr lang="fr-CH" sz="2000" b="0" dirty="0" smtClean="0"/>
                  <a:t/>
                </a:r>
                <a:br>
                  <a:rPr lang="fr-CH" sz="2000" b="0" dirty="0" smtClean="0"/>
                </a:br>
                <a:r>
                  <a:rPr lang="fr-CH" sz="2000" b="0" dirty="0" smtClean="0"/>
                  <a:t/>
                </a:r>
                <a:br>
                  <a:rPr lang="fr-CH" sz="2000" b="0" dirty="0" smtClean="0"/>
                </a:br>
                <a:r>
                  <a:rPr lang="fr-CH" sz="2000" b="0" dirty="0" smtClean="0"/>
                  <a:t>Let </a:t>
                </a:r>
                <a14:m>
                  <m:oMath xmlns:m="http://schemas.openxmlformats.org/officeDocument/2006/math">
                    <m:r>
                      <a:rPr lang="fr-CH" sz="2000" b="0" i="1" smtClean="0">
                        <a:latin typeface="Cambria Math"/>
                      </a:rPr>
                      <m:t>𝑅</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r>
                      <m:rPr>
                        <m:sty m:val="p"/>
                      </m:rPr>
                      <a:rPr lang="fr-CH" sz="2000" b="0" i="0" smtClean="0">
                        <a:latin typeface="Cambria Math"/>
                      </a:rPr>
                      <m:t>Γ</m:t>
                    </m:r>
                    <m:d>
                      <m:dPr>
                        <m:ctrlPr>
                          <a:rPr lang="fr-CH" sz="2000" b="0" i="1" smtClean="0">
                            <a:latin typeface="Cambria Math"/>
                          </a:rPr>
                        </m:ctrlPr>
                      </m:dPr>
                      <m:e>
                        <m:r>
                          <m:rPr>
                            <m:sty m:val="p"/>
                          </m:rPr>
                          <a:rPr lang="fr-CH" sz="2000" b="0" i="0" smtClean="0">
                            <a:latin typeface="Cambria Math"/>
                          </a:rPr>
                          <m:t>t</m:t>
                        </m:r>
                      </m:e>
                    </m:d>
                    <m:r>
                      <a:rPr lang="fr-CH" sz="2000" b="0" i="1" smtClean="0">
                        <a:latin typeface="Cambria Math"/>
                      </a:rPr>
                      <m:t>+</m:t>
                    </m:r>
                    <m:r>
                      <a:rPr lang="fr-CH" sz="2000" b="0" i="1" smtClean="0">
                        <a:latin typeface="Cambria Math"/>
                      </a:rPr>
                      <m:t>𝐺</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r>
                      <a:rPr lang="fr-CH" sz="2000" b="0" i="1" smtClean="0">
                        <a:latin typeface="Cambria Math"/>
                      </a:rPr>
                      <m:t>𝐷</m:t>
                    </m:r>
                    <m:d>
                      <m:dPr>
                        <m:ctrlPr>
                          <a:rPr lang="fr-CH" sz="2000" b="0" i="1" smtClean="0">
                            <a:latin typeface="Cambria Math"/>
                          </a:rPr>
                        </m:ctrlPr>
                      </m:dPr>
                      <m:e>
                        <m:r>
                          <a:rPr lang="fr-CH" sz="2000" b="0" i="1" smtClean="0">
                            <a:latin typeface="Cambria Math"/>
                          </a:rPr>
                          <m:t>𝑡</m:t>
                        </m:r>
                      </m:e>
                    </m:d>
                    <m:r>
                      <a:rPr lang="fr-CH" sz="2000" b="0" i="1" smtClean="0">
                        <a:latin typeface="Cambria Math"/>
                      </a:rPr>
                      <m:t>+</m:t>
                    </m:r>
                    <m:sSup>
                      <m:sSupPr>
                        <m:ctrlPr>
                          <a:rPr lang="fr-CH" sz="2000" b="0" i="1" smtClean="0">
                            <a:latin typeface="Cambria Math"/>
                          </a:rPr>
                        </m:ctrlPr>
                      </m:sSupPr>
                      <m:e>
                        <m:r>
                          <a:rPr lang="fr-CH" sz="2000" b="0" i="1" smtClean="0">
                            <a:latin typeface="Cambria Math"/>
                          </a:rPr>
                          <m:t>𝑟</m:t>
                        </m:r>
                      </m:e>
                      <m:sup>
                        <m:r>
                          <a:rPr lang="fr-CH" sz="2000" b="0" i="1" smtClean="0">
                            <a:latin typeface="Cambria Math"/>
                          </a:rPr>
                          <m:t>𝑑𝑎</m:t>
                        </m:r>
                      </m:sup>
                    </m:sSup>
                  </m:oMath>
                </a14:m>
                <a:r>
                  <a:rPr lang="fr-CH" sz="2000" b="0" dirty="0" smtClean="0"/>
                  <a:t/>
                </a:r>
                <a:br>
                  <a:rPr lang="fr-CH" sz="2000" b="0" dirty="0" smtClean="0"/>
                </a:br>
                <a:r>
                  <a:rPr lang="fr-CH" sz="2000" b="0" dirty="0" smtClean="0"/>
                  <a:t/>
                </a:r>
                <a:br>
                  <a:rPr lang="fr-CH" sz="2000" b="0" dirty="0" smtClean="0"/>
                </a:br>
                <a:r>
                  <a:rPr lang="en-GB" sz="2000" dirty="0" smtClean="0"/>
                  <a:t>optimal  control is such that </a:t>
                </a:r>
                <a:br>
                  <a:rPr lang="en-GB" sz="2000" dirty="0" smtClean="0"/>
                </a:br>
                <a:r>
                  <a:rPr lang="en-GB" sz="2000" dirty="0" smtClean="0"/>
                  <a:t>if </a:t>
                </a:r>
                <a14:m>
                  <m:oMath xmlns:m="http://schemas.openxmlformats.org/officeDocument/2006/math">
                    <m:r>
                      <a:rPr lang="fr-CH" sz="2000" b="0" i="1" smtClean="0">
                        <a:latin typeface="Cambria Math"/>
                      </a:rPr>
                      <m:t>𝑅</m:t>
                    </m:r>
                    <m:d>
                      <m:dPr>
                        <m:ctrlPr>
                          <a:rPr lang="fr-CH" sz="2000" b="0" i="1" smtClean="0">
                            <a:latin typeface="Cambria Math"/>
                          </a:rPr>
                        </m:ctrlPr>
                      </m:dPr>
                      <m:e>
                        <m:r>
                          <a:rPr lang="fr-CH" sz="2000" b="0" i="1" smtClean="0">
                            <a:latin typeface="Cambria Math"/>
                          </a:rPr>
                          <m:t>𝑡</m:t>
                        </m:r>
                      </m:e>
                    </m:d>
                    <m:r>
                      <a:rPr lang="fr-CH" sz="2000" b="0" i="0" smtClean="0">
                        <a:latin typeface="Cambria Math"/>
                      </a:rPr>
                      <m:t>&lt;</m:t>
                    </m:r>
                    <m:r>
                      <m:rPr>
                        <m:sty m:val="p"/>
                      </m:rPr>
                      <a:rPr lang="fr-CH" sz="2000" b="0" i="0" smtClean="0">
                        <a:latin typeface="Cambria Math"/>
                      </a:rPr>
                      <m:t>Φ</m:t>
                    </m:r>
                    <m:r>
                      <a:rPr lang="fr-CH" sz="2000" b="0" i="1" smtClean="0">
                        <a:latin typeface="Cambria Math"/>
                      </a:rPr>
                      <m:t>(</m:t>
                    </m:r>
                    <m:r>
                      <a:rPr lang="fr-CH" sz="2000" b="0" i="1" smtClean="0">
                        <a:latin typeface="Cambria Math"/>
                      </a:rPr>
                      <m:t>𝐵</m:t>
                    </m:r>
                    <m:r>
                      <a:rPr lang="fr-CH" sz="2000" b="0" i="1" smtClean="0">
                        <a:latin typeface="Cambria Math"/>
                      </a:rPr>
                      <m:t>(</m:t>
                    </m:r>
                    <m:r>
                      <a:rPr lang="fr-CH" sz="2000" b="0" i="1" smtClean="0">
                        <a:latin typeface="Cambria Math"/>
                      </a:rPr>
                      <m:t>𝑡</m:t>
                    </m:r>
                    <m:r>
                      <a:rPr lang="fr-CH" sz="2000" b="0" i="1" smtClean="0">
                        <a:latin typeface="Cambria Math"/>
                      </a:rPr>
                      <m:t>)</m:t>
                    </m:r>
                  </m:oMath>
                </a14:m>
                <a:r>
                  <a:rPr lang="en-GB" sz="2000" dirty="0" smtClean="0"/>
                  <a:t>) increase </a:t>
                </a:r>
                <a14:m>
                  <m:oMath xmlns:m="http://schemas.openxmlformats.org/officeDocument/2006/math">
                    <m:r>
                      <a:rPr lang="fr-CH" sz="2000" b="0" i="1" smtClean="0">
                        <a:latin typeface="Cambria Math"/>
                      </a:rPr>
                      <m:t>𝐺</m:t>
                    </m:r>
                  </m:oMath>
                </a14:m>
                <a:r>
                  <a:rPr lang="en-GB" sz="2000" dirty="0" smtClean="0"/>
                  <a:t>(t)</a:t>
                </a:r>
                <a:br>
                  <a:rPr lang="en-GB" sz="2000" dirty="0" smtClean="0"/>
                </a:br>
                <a:r>
                  <a:rPr lang="en-GB" sz="2000" dirty="0"/>
                  <a:t>if </a:t>
                </a:r>
                <a14:m>
                  <m:oMath xmlns:m="http://schemas.openxmlformats.org/officeDocument/2006/math">
                    <m:r>
                      <a:rPr lang="fr-CH" sz="2000" i="1">
                        <a:latin typeface="Cambria Math"/>
                      </a:rPr>
                      <m:t>𝑅</m:t>
                    </m:r>
                    <m:d>
                      <m:dPr>
                        <m:ctrlPr>
                          <a:rPr lang="fr-CH" sz="2000" i="1">
                            <a:latin typeface="Cambria Math"/>
                          </a:rPr>
                        </m:ctrlPr>
                      </m:dPr>
                      <m:e>
                        <m:r>
                          <a:rPr lang="fr-CH" sz="2000" i="1">
                            <a:latin typeface="Cambria Math"/>
                          </a:rPr>
                          <m:t>𝑡</m:t>
                        </m:r>
                      </m:e>
                    </m:d>
                    <m:r>
                      <a:rPr lang="fr-CH" sz="2000" b="0" i="0" smtClean="0">
                        <a:latin typeface="Cambria Math"/>
                      </a:rPr>
                      <m:t>&gt;</m:t>
                    </m:r>
                    <m:r>
                      <m:rPr>
                        <m:sty m:val="p"/>
                      </m:rPr>
                      <a:rPr lang="fr-CH" sz="2000">
                        <a:latin typeface="Cambria Math"/>
                      </a:rPr>
                      <m:t>Φ</m:t>
                    </m:r>
                    <m:r>
                      <a:rPr lang="fr-CH" sz="2000" i="1">
                        <a:latin typeface="Cambria Math"/>
                      </a:rPr>
                      <m:t>(</m:t>
                    </m:r>
                    <m:r>
                      <a:rPr lang="fr-CH" sz="2000" i="1">
                        <a:latin typeface="Cambria Math"/>
                      </a:rPr>
                      <m:t>𝐵</m:t>
                    </m:r>
                    <m:r>
                      <a:rPr lang="fr-CH" sz="2000" i="1">
                        <a:latin typeface="Cambria Math"/>
                      </a:rPr>
                      <m:t>(</m:t>
                    </m:r>
                    <m:r>
                      <a:rPr lang="fr-CH" sz="2000" i="1">
                        <a:latin typeface="Cambria Math"/>
                      </a:rPr>
                      <m:t>𝑡</m:t>
                    </m:r>
                    <m:r>
                      <a:rPr lang="fr-CH" sz="2000" i="1">
                        <a:latin typeface="Cambria Math"/>
                      </a:rPr>
                      <m:t>)</m:t>
                    </m:r>
                  </m:oMath>
                </a14:m>
                <a:r>
                  <a:rPr lang="en-GB" sz="2000" dirty="0"/>
                  <a:t>) </a:t>
                </a:r>
                <a:r>
                  <a:rPr lang="en-GB" sz="2000" dirty="0" smtClean="0"/>
                  <a:t>decrease </a:t>
                </a:r>
                <a14:m>
                  <m:oMath xmlns:m="http://schemas.openxmlformats.org/officeDocument/2006/math">
                    <m:r>
                      <a:rPr lang="fr-CH" sz="2000" i="1">
                        <a:latin typeface="Cambria Math"/>
                      </a:rPr>
                      <m:t>𝐺</m:t>
                    </m:r>
                  </m:oMath>
                </a14:m>
                <a:r>
                  <a:rPr lang="en-GB" sz="2000" dirty="0"/>
                  <a:t>(t)</a:t>
                </a:r>
                <a:br>
                  <a:rPr lang="en-GB" sz="2000" dirty="0"/>
                </a:br>
                <a:r>
                  <a:rPr lang="en-GB" sz="2000" dirty="0" smtClean="0"/>
                  <a:t/>
                </a:r>
                <a:br>
                  <a:rPr lang="en-GB" sz="2000" dirty="0" smtClean="0"/>
                </a:br>
                <a:endParaRPr lang="en-GB" sz="2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052513"/>
                <a:ext cx="4284921" cy="5689600"/>
              </a:xfrm>
              <a:blipFill rotWithShape="1">
                <a:blip r:embed="rId2"/>
                <a:stretch>
                  <a:fillRect t="-536"/>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23</a:t>
            </a:fld>
            <a:endParaRPr lang="en-US" dirty="0"/>
          </a:p>
        </p:txBody>
      </p:sp>
      <p:pic>
        <p:nvPicPr>
          <p:cNvPr id="634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1638" y="242888"/>
            <a:ext cx="4827846" cy="333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1436" y="3579233"/>
            <a:ext cx="50482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4554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86" y="30228"/>
            <a:ext cx="3400794" cy="1911060"/>
          </a:xfrm>
        </p:spPr>
        <p:txBody>
          <a:bodyPr/>
          <a:lstStyle/>
          <a:p>
            <a:r>
              <a:rPr lang="en-GB" sz="3200" dirty="0" smtClean="0"/>
              <a:t>The Social Welfare Theorem </a:t>
            </a:r>
            <a:br>
              <a:rPr lang="en-GB" sz="3200" dirty="0" smtClean="0"/>
            </a:br>
            <a:r>
              <a:rPr lang="en-GB" sz="3200" dirty="0" smtClean="0"/>
              <a:t>[</a:t>
            </a:r>
            <a:r>
              <a:rPr lang="en-GB" sz="3200" dirty="0" err="1" smtClean="0"/>
              <a:t>Gast</a:t>
            </a:r>
            <a:r>
              <a:rPr lang="en-GB" sz="3200" dirty="0" smtClean="0"/>
              <a:t> et al., 2013]</a:t>
            </a:r>
            <a:endParaRPr lang="en-GB" sz="3200"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24</a:t>
            </a:fld>
            <a:endParaRPr lang="en-US" dirty="0"/>
          </a:p>
        </p:txBody>
      </p:sp>
      <p:pic>
        <p:nvPicPr>
          <p:cNvPr id="634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9074" y="30228"/>
            <a:ext cx="3910410" cy="270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2"/>
          <p:cNvSpPr txBox="1">
            <a:spLocks/>
          </p:cNvSpPr>
          <p:nvPr/>
        </p:nvSpPr>
        <p:spPr bwMode="auto">
          <a:xfrm>
            <a:off x="467833" y="1839432"/>
            <a:ext cx="3880884" cy="2806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Blip>
                <a:blip r:embed="rId3"/>
              </a:buBlip>
              <a:defRPr sz="2400">
                <a:solidFill>
                  <a:srgbClr val="5F5F5F"/>
                </a:solidFill>
                <a:latin typeface="+mn-lt"/>
                <a:ea typeface="+mn-ea"/>
                <a:cs typeface="+mn-cs"/>
              </a:defRPr>
            </a:lvl1pPr>
            <a:lvl2pPr marL="742950" indent="-285750" algn="l" rtl="0" eaLnBrk="0" fontAlgn="base" hangingPunct="0">
              <a:spcBef>
                <a:spcPct val="20000"/>
              </a:spcBef>
              <a:spcAft>
                <a:spcPct val="0"/>
              </a:spcAft>
              <a:buFont typeface="Wingdings" pitchFamily="2" charset="2"/>
              <a:buBlip>
                <a:blip r:embed="rId4"/>
              </a:buBlip>
              <a:defRPr sz="2000">
                <a:solidFill>
                  <a:srgbClr val="5F5F5F"/>
                </a:solidFill>
                <a:latin typeface="+mn-lt"/>
              </a:defRPr>
            </a:lvl2pPr>
            <a:lvl3pPr marL="1143000" indent="-228600" algn="l" rtl="0" eaLnBrk="0" fontAlgn="base" hangingPunct="0">
              <a:spcBef>
                <a:spcPct val="20000"/>
              </a:spcBef>
              <a:spcAft>
                <a:spcPct val="0"/>
              </a:spcAft>
              <a:buFont typeface="Wingdings" pitchFamily="2" charset="2"/>
              <a:buBlip>
                <a:blip r:embed="rId4"/>
              </a:buBlip>
              <a:defRPr sz="1800">
                <a:solidFill>
                  <a:srgbClr val="5F5F5F"/>
                </a:solidFill>
                <a:latin typeface="+mn-lt"/>
              </a:defRPr>
            </a:lvl3pPr>
            <a:lvl4pPr marL="1600200" indent="-228600" algn="l" rtl="0" eaLnBrk="0" fontAlgn="base" hangingPunct="0">
              <a:spcBef>
                <a:spcPct val="20000"/>
              </a:spcBef>
              <a:spcAft>
                <a:spcPct val="0"/>
              </a:spcAft>
              <a:buFont typeface="Wingdings" pitchFamily="2" charset="2"/>
              <a:buBlip>
                <a:blip r:embed="rId5"/>
              </a:buBlip>
              <a:defRPr sz="1400">
                <a:solidFill>
                  <a:srgbClr val="5F5F5F"/>
                </a:solidFill>
                <a:latin typeface="+mn-lt"/>
              </a:defRPr>
            </a:lvl4pPr>
            <a:lvl5pPr marL="2057400" indent="-228600" algn="l" rtl="0" eaLnBrk="0" fontAlgn="base" hangingPunct="0">
              <a:spcBef>
                <a:spcPct val="20000"/>
              </a:spcBef>
              <a:spcAft>
                <a:spcPct val="0"/>
              </a:spcAft>
              <a:buFont typeface="Wingdings" pitchFamily="2" charset="2"/>
              <a:buBlip>
                <a:blip r:embed="rId5"/>
              </a:buBlip>
              <a:defRPr sz="1400">
                <a:solidFill>
                  <a:srgbClr val="5F5F5F"/>
                </a:solidFill>
                <a:latin typeface="+mn-lt"/>
              </a:defRPr>
            </a:lvl5pPr>
            <a:lvl6pPr marL="2514600" indent="-228600" algn="l" rtl="0" eaLnBrk="1" fontAlgn="base" hangingPunct="1">
              <a:spcBef>
                <a:spcPct val="20000"/>
              </a:spcBef>
              <a:spcAft>
                <a:spcPct val="0"/>
              </a:spcAft>
              <a:buFont typeface="Wingdings" pitchFamily="2" charset="2"/>
              <a:buBlip>
                <a:blip r:embed="rId5"/>
              </a:buBlip>
              <a:defRPr sz="1400">
                <a:solidFill>
                  <a:srgbClr val="5F5F5F"/>
                </a:solidFill>
                <a:latin typeface="+mn-lt"/>
              </a:defRPr>
            </a:lvl6pPr>
            <a:lvl7pPr marL="2971800" indent="-228600" algn="l" rtl="0" eaLnBrk="1" fontAlgn="base" hangingPunct="1">
              <a:spcBef>
                <a:spcPct val="20000"/>
              </a:spcBef>
              <a:spcAft>
                <a:spcPct val="0"/>
              </a:spcAft>
              <a:buFont typeface="Wingdings" pitchFamily="2" charset="2"/>
              <a:buBlip>
                <a:blip r:embed="rId5"/>
              </a:buBlip>
              <a:defRPr sz="1400">
                <a:solidFill>
                  <a:srgbClr val="5F5F5F"/>
                </a:solidFill>
                <a:latin typeface="+mn-lt"/>
              </a:defRPr>
            </a:lvl7pPr>
            <a:lvl8pPr marL="3429000" indent="-228600" algn="l" rtl="0" eaLnBrk="1" fontAlgn="base" hangingPunct="1">
              <a:spcBef>
                <a:spcPct val="20000"/>
              </a:spcBef>
              <a:spcAft>
                <a:spcPct val="0"/>
              </a:spcAft>
              <a:buFont typeface="Wingdings" pitchFamily="2" charset="2"/>
              <a:buBlip>
                <a:blip r:embed="rId5"/>
              </a:buBlip>
              <a:defRPr sz="1400">
                <a:solidFill>
                  <a:srgbClr val="5F5F5F"/>
                </a:solidFill>
                <a:latin typeface="+mn-lt"/>
              </a:defRPr>
            </a:lvl8pPr>
            <a:lvl9pPr marL="3886200" indent="-228600" algn="l" rtl="0" eaLnBrk="1" fontAlgn="base" hangingPunct="1">
              <a:spcBef>
                <a:spcPct val="20000"/>
              </a:spcBef>
              <a:spcAft>
                <a:spcPct val="0"/>
              </a:spcAft>
              <a:buFont typeface="Wingdings" pitchFamily="2" charset="2"/>
              <a:buBlip>
                <a:blip r:embed="rId5"/>
              </a:buBlip>
              <a:defRPr sz="1400">
                <a:solidFill>
                  <a:srgbClr val="5F5F5F"/>
                </a:solidFill>
                <a:latin typeface="+mn-lt"/>
              </a:defRPr>
            </a:lvl9pPr>
          </a:lstStyle>
          <a:p>
            <a:r>
              <a:rPr lang="en-GB" sz="2000" kern="0" dirty="0" smtClean="0"/>
              <a:t>Any dynamic competitive equilibrium for any of the three scenarios maximizes social welfare</a:t>
            </a:r>
          </a:p>
        </p:txBody>
      </p:sp>
      <p:pic>
        <p:nvPicPr>
          <p:cNvPr id="665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3342" y="2874777"/>
            <a:ext cx="493395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46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86" y="30228"/>
            <a:ext cx="3400794" cy="1911060"/>
          </a:xfrm>
        </p:spPr>
        <p:txBody>
          <a:bodyPr/>
          <a:lstStyle/>
          <a:p>
            <a:r>
              <a:rPr lang="en-GB" sz="3200" dirty="0" smtClean="0"/>
              <a:t>The Invisible Hand of the Market may not be optimal</a:t>
            </a:r>
            <a:endParaRPr lang="en-GB" sz="3200" dirty="0"/>
          </a:p>
        </p:txBody>
      </p:sp>
      <p:sp>
        <p:nvSpPr>
          <p:cNvPr id="3" name="Content Placeholder 2"/>
          <p:cNvSpPr>
            <a:spLocks noGrp="1"/>
          </p:cNvSpPr>
          <p:nvPr>
            <p:ph idx="1"/>
          </p:nvPr>
        </p:nvSpPr>
        <p:spPr>
          <a:xfrm>
            <a:off x="467833" y="1839432"/>
            <a:ext cx="3880884" cy="2806995"/>
          </a:xfrm>
        </p:spPr>
        <p:txBody>
          <a:bodyPr/>
          <a:lstStyle/>
          <a:p>
            <a:r>
              <a:rPr lang="en-GB" sz="2000" dirty="0" smtClean="0"/>
              <a:t>Any dynamic competitive equilibrium for any of the three scenarios maximizes social welfare </a:t>
            </a:r>
            <a:endParaRPr lang="en-GB" sz="2000" dirty="0"/>
          </a:p>
          <a:p>
            <a:r>
              <a:rPr lang="en-GB" sz="2000" dirty="0" smtClean="0"/>
              <a:t>However, this assumes a given storage capacity.</a:t>
            </a:r>
          </a:p>
          <a:p>
            <a:r>
              <a:rPr lang="en-GB" sz="2000" dirty="0" smtClean="0"/>
              <a:t>Is there an incentive to install storage ? </a:t>
            </a:r>
          </a:p>
          <a:p>
            <a:r>
              <a:rPr lang="en-GB" sz="2000" dirty="0" smtClean="0"/>
              <a:t>No, stand alone operators or consumers have no incentive to install the optimal storage</a:t>
            </a:r>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25</a:t>
            </a:fld>
            <a:endParaRPr lang="en-US" dirty="0"/>
          </a:p>
        </p:txBody>
      </p:sp>
      <p:pic>
        <p:nvPicPr>
          <p:cNvPr id="634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9074" y="30228"/>
            <a:ext cx="3910410" cy="270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042002" y="2846645"/>
            <a:ext cx="5178276" cy="3028118"/>
            <a:chOff x="4042002" y="2846645"/>
            <a:chExt cx="5178276" cy="3028118"/>
          </a:xfrm>
        </p:grpSpPr>
        <p:grpSp>
          <p:nvGrpSpPr>
            <p:cNvPr id="7" name="Group 6"/>
            <p:cNvGrpSpPr/>
            <p:nvPr/>
          </p:nvGrpSpPr>
          <p:grpSpPr>
            <a:xfrm>
              <a:off x="4042002" y="2846645"/>
              <a:ext cx="2552271" cy="2483902"/>
              <a:chOff x="4042002" y="2846645"/>
              <a:chExt cx="2552271" cy="2483902"/>
            </a:xfrm>
          </p:grpSpPr>
          <p:pic>
            <p:nvPicPr>
              <p:cNvPr id="6451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2002" y="2846645"/>
                <a:ext cx="23812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219136" y="4961215"/>
                <a:ext cx="2375137" cy="369332"/>
              </a:xfrm>
              <a:prstGeom prst="rect">
                <a:avLst/>
              </a:prstGeom>
              <a:noFill/>
              <a:ln>
                <a:noFill/>
              </a:ln>
            </p:spPr>
            <p:txBody>
              <a:bodyPr wrap="none" rtlCol="0">
                <a:spAutoFit/>
              </a:bodyPr>
              <a:lstStyle/>
              <a:p>
                <a:r>
                  <a:rPr lang="en-GB" dirty="0" smtClean="0">
                    <a:solidFill>
                      <a:srgbClr val="0070C0"/>
                    </a:solidFill>
                    <a:latin typeface="+mj-lt"/>
                  </a:rPr>
                  <a:t>Expected social welfare</a:t>
                </a:r>
              </a:p>
            </p:txBody>
          </p:sp>
        </p:grpSp>
        <p:grpSp>
          <p:nvGrpSpPr>
            <p:cNvPr id="9" name="Group 8"/>
            <p:cNvGrpSpPr/>
            <p:nvPr/>
          </p:nvGrpSpPr>
          <p:grpSpPr>
            <a:xfrm>
              <a:off x="6423252" y="2894492"/>
              <a:ext cx="2797026" cy="2980271"/>
              <a:chOff x="6423252" y="2894492"/>
              <a:chExt cx="2797026" cy="2980271"/>
            </a:xfrm>
          </p:grpSpPr>
          <p:pic>
            <p:nvPicPr>
              <p:cNvPr id="64517"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3252" y="2894492"/>
                <a:ext cx="237172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41041" y="4951433"/>
                <a:ext cx="2479237" cy="923330"/>
              </a:xfrm>
              <a:prstGeom prst="rect">
                <a:avLst/>
              </a:prstGeom>
            </p:spPr>
            <p:txBody>
              <a:bodyPr wrap="square">
                <a:spAutoFit/>
              </a:bodyPr>
              <a:lstStyle/>
              <a:p>
                <a:r>
                  <a:rPr lang="en-GB" dirty="0">
                    <a:solidFill>
                      <a:srgbClr val="0070C0"/>
                    </a:solidFill>
                    <a:latin typeface="+mj-lt"/>
                  </a:rPr>
                  <a:t>Expected </a:t>
                </a:r>
                <a:r>
                  <a:rPr lang="en-GB" dirty="0" smtClean="0">
                    <a:solidFill>
                      <a:srgbClr val="0070C0"/>
                    </a:solidFill>
                    <a:latin typeface="+mj-lt"/>
                  </a:rPr>
                  <a:t>welfare of stand alone operator</a:t>
                </a:r>
                <a:r>
                  <a:rPr lang="en-GB" dirty="0">
                    <a:solidFill>
                      <a:srgbClr val="0070C0"/>
                    </a:solidFill>
                    <a:latin typeface="+mj-lt"/>
                  </a:rPr>
                  <a:t/>
                </a:r>
                <a:br>
                  <a:rPr lang="en-GB" dirty="0">
                    <a:solidFill>
                      <a:srgbClr val="0070C0"/>
                    </a:solidFill>
                    <a:latin typeface="+mj-lt"/>
                  </a:rPr>
                </a:br>
                <a:endParaRPr lang="en-GB" dirty="0">
                  <a:solidFill>
                    <a:srgbClr val="0070C0"/>
                  </a:solidFill>
                  <a:latin typeface="+mj-lt"/>
                </a:endParaRPr>
              </a:p>
            </p:txBody>
          </p:sp>
        </p:grpSp>
      </p:grpSp>
    </p:spTree>
    <p:extLst>
      <p:ext uri="{BB962C8B-B14F-4D97-AF65-F5344CB8AC3E}">
        <p14:creationId xmlns:p14="http://schemas.microsoft.com/office/powerpoint/2010/main" val="251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Scaling Laws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388" y="1052513"/>
                <a:ext cx="4392612" cy="5689600"/>
              </a:xfrm>
            </p:spPr>
            <p:txBody>
              <a:bodyPr/>
              <a:lstStyle/>
              <a:p>
                <a:r>
                  <a:rPr lang="en-GB" dirty="0" smtClean="0"/>
                  <a:t>(steepness) being close to social welfare requires the optimal storage capacity</a:t>
                </a:r>
              </a:p>
              <a:p>
                <a:endParaRPr lang="en-GB" dirty="0"/>
              </a:p>
              <a:p>
                <a:endParaRPr lang="en-GB" dirty="0" smtClean="0"/>
              </a:p>
              <a:p>
                <a:endParaRPr lang="en-GB" dirty="0"/>
              </a:p>
              <a:p>
                <a:endParaRPr lang="en-GB" dirty="0" smtClean="0"/>
              </a:p>
              <a:p>
                <a:r>
                  <a:rPr lang="en-GB" dirty="0" smtClean="0"/>
                  <a:t>optimal storage capacity scales like </a:t>
                </a:r>
                <a14:m>
                  <m:oMath xmlns:m="http://schemas.openxmlformats.org/officeDocument/2006/math">
                    <m:f>
                      <m:fPr>
                        <m:ctrlPr>
                          <a:rPr lang="fr-CH" b="0" i="1" smtClean="0">
                            <a:latin typeface="Cambria Math"/>
                          </a:rPr>
                        </m:ctrlPr>
                      </m:fPr>
                      <m:num>
                        <m:sSup>
                          <m:sSupPr>
                            <m:ctrlPr>
                              <a:rPr lang="fr-CH" b="0" i="1" smtClean="0">
                                <a:latin typeface="Cambria Math"/>
                              </a:rPr>
                            </m:ctrlPr>
                          </m:sSupPr>
                          <m:e>
                            <m:r>
                              <a:rPr lang="fr-CH" b="0" i="1" smtClean="0">
                                <a:latin typeface="Cambria Math"/>
                              </a:rPr>
                              <m:t>𝜎</m:t>
                            </m:r>
                          </m:e>
                          <m:sup>
                            <m:r>
                              <a:rPr lang="fr-CH" b="0" i="1" smtClean="0">
                                <a:latin typeface="Cambria Math"/>
                              </a:rPr>
                              <m:t>4</m:t>
                            </m:r>
                          </m:sup>
                        </m:sSup>
                      </m:num>
                      <m:den>
                        <m:sSup>
                          <m:sSupPr>
                            <m:ctrlPr>
                              <a:rPr lang="fr-CH" b="0" i="1" smtClean="0">
                                <a:latin typeface="Cambria Math"/>
                              </a:rPr>
                            </m:ctrlPr>
                          </m:sSupPr>
                          <m:e>
                            <m:r>
                              <a:rPr lang="fr-CH" b="0" i="1" smtClean="0">
                                <a:latin typeface="Cambria Math"/>
                              </a:rPr>
                              <m:t>𝜁</m:t>
                            </m:r>
                          </m:e>
                          <m:sup>
                            <m:r>
                              <a:rPr lang="fr-CH" b="0" i="1" smtClean="0">
                                <a:latin typeface="Cambria Math"/>
                              </a:rPr>
                              <m:t>3</m:t>
                            </m:r>
                          </m:sup>
                        </m:sSup>
                      </m:den>
                    </m:f>
                  </m:oMath>
                </a14:m>
                <a:r>
                  <a:rPr lang="fr-CH" dirty="0" smtClean="0"/>
                  <a:t/>
                </a:r>
                <a:br>
                  <a:rPr lang="fr-CH" dirty="0" smtClean="0"/>
                </a:br>
                <a:r>
                  <a:rPr lang="fr-CH" dirty="0" err="1" smtClean="0"/>
                  <a:t>increase</a:t>
                </a:r>
                <a:r>
                  <a:rPr lang="fr-CH" dirty="0" smtClean="0"/>
                  <a:t> </a:t>
                </a:r>
                <a:r>
                  <a:rPr lang="fr-CH" dirty="0" err="1" smtClean="0"/>
                  <a:t>volatility</a:t>
                </a:r>
                <a:r>
                  <a:rPr lang="fr-CH" dirty="0" smtClean="0"/>
                  <a:t> and </a:t>
                </a:r>
                <a:r>
                  <a:rPr lang="fr-CH" dirty="0" err="1" smtClean="0"/>
                  <a:t>rampup</a:t>
                </a:r>
                <a:r>
                  <a:rPr lang="fr-CH" dirty="0" smtClean="0"/>
                  <a:t> </a:t>
                </a:r>
                <a:r>
                  <a:rPr lang="fr-CH" dirty="0" err="1" smtClean="0"/>
                  <a:t>capacity</a:t>
                </a:r>
                <a:r>
                  <a:rPr lang="fr-CH" dirty="0" smtClean="0"/>
                  <a:t> by </a:t>
                </a:r>
                <a14:m>
                  <m:oMath xmlns:m="http://schemas.openxmlformats.org/officeDocument/2006/math">
                    <m:r>
                      <a:rPr lang="fr-CH" b="0" i="1" smtClean="0">
                        <a:latin typeface="Cambria Math"/>
                      </a:rPr>
                      <m:t>𝑥</m:t>
                    </m:r>
                  </m:oMath>
                </a14:m>
                <a:r>
                  <a:rPr lang="fr-CH" dirty="0" smtClean="0"/>
                  <a:t/>
                </a:r>
                <a:br>
                  <a:rPr lang="fr-CH" dirty="0" smtClean="0"/>
                </a:br>
                <a:r>
                  <a:rPr lang="fr-CH" dirty="0" smtClean="0"/>
                  <a:t>= </a:t>
                </a:r>
                <a:r>
                  <a:rPr lang="fr-CH" dirty="0" err="1" smtClean="0"/>
                  <a:t>increase</a:t>
                </a:r>
                <a:r>
                  <a:rPr lang="fr-CH" dirty="0" smtClean="0"/>
                  <a:t> </a:t>
                </a:r>
                <a:r>
                  <a:rPr lang="fr-CH" dirty="0" err="1" smtClean="0"/>
                  <a:t>storage</a:t>
                </a:r>
                <a:r>
                  <a:rPr lang="fr-CH" dirty="0" smtClean="0"/>
                  <a:t> by </a:t>
                </a:r>
                <a14:m>
                  <m:oMath xmlns:m="http://schemas.openxmlformats.org/officeDocument/2006/math">
                    <m:r>
                      <a:rPr lang="fr-CH" b="0" i="1" smtClean="0">
                        <a:latin typeface="Cambria Math"/>
                      </a:rPr>
                      <m:t>𝑥</m:t>
                    </m:r>
                  </m:oMath>
                </a14:m>
                <a:r>
                  <a:rPr lang="en-GB" dirty="0"/>
                  <a:t/>
                </a:r>
                <a:br>
                  <a:rPr lang="en-GB" dirty="0"/>
                </a:b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388" y="1052513"/>
                <a:ext cx="4392612" cy="5689600"/>
              </a:xfrm>
              <a:blipFill rotWithShape="1">
                <a:blip r:embed="rId2"/>
                <a:stretch>
                  <a:fillRect t="-857"/>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26</a:t>
            </a:fld>
            <a:endParaRPr lang="en-US" dirty="0"/>
          </a:p>
        </p:txBody>
      </p:sp>
      <p:pic>
        <p:nvPicPr>
          <p:cNvPr id="6553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8095" y="944969"/>
            <a:ext cx="49530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057" y="4274288"/>
            <a:ext cx="4307037" cy="225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862642"/>
          </a:xfrm>
        </p:spPr>
        <p:txBody>
          <a:bodyPr/>
          <a:lstStyle/>
          <a:p>
            <a:r>
              <a:rPr lang="fr-CH" sz="3600" dirty="0" err="1" smtClean="0"/>
              <a:t>What</a:t>
            </a:r>
            <a:r>
              <a:rPr lang="fr-CH" sz="3600" dirty="0" smtClean="0"/>
              <a:t> </a:t>
            </a:r>
            <a:r>
              <a:rPr lang="fr-CH" sz="3600" dirty="0" err="1" smtClean="0"/>
              <a:t>this</a:t>
            </a:r>
            <a:r>
              <a:rPr lang="fr-CH" sz="3600" dirty="0" smtClean="0"/>
              <a:t> </a:t>
            </a:r>
            <a:r>
              <a:rPr lang="fr-CH" sz="3600" dirty="0" err="1" smtClean="0"/>
              <a:t>suggests</a:t>
            </a:r>
            <a:r>
              <a:rPr lang="fr-CH" sz="3600" dirty="0" smtClean="0"/>
              <a:t> about </a:t>
            </a:r>
            <a:r>
              <a:rPr lang="fr-CH" sz="3600" dirty="0" err="1" smtClean="0"/>
              <a:t>storage</a:t>
            </a:r>
            <a:r>
              <a:rPr lang="fr-CH" sz="3600" dirty="0" smtClean="0"/>
              <a:t> : </a:t>
            </a:r>
            <a:endParaRPr lang="fr-CH" sz="3600" dirty="0"/>
          </a:p>
        </p:txBody>
      </p:sp>
      <p:sp>
        <p:nvSpPr>
          <p:cNvPr id="5" name="Text Placeholder 4"/>
          <p:cNvSpPr>
            <a:spLocks noGrp="1"/>
          </p:cNvSpPr>
          <p:nvPr>
            <p:ph sz="half" idx="1"/>
          </p:nvPr>
        </p:nvSpPr>
        <p:spPr>
          <a:xfrm>
            <a:off x="733647" y="940280"/>
            <a:ext cx="7974417" cy="5739920"/>
          </a:xfrm>
        </p:spPr>
        <p:txBody>
          <a:bodyPr/>
          <a:lstStyle/>
          <a:p>
            <a:r>
              <a:rPr lang="fr-CH" dirty="0" err="1" smtClean="0"/>
              <a:t>with</a:t>
            </a:r>
            <a:r>
              <a:rPr lang="fr-CH" dirty="0" smtClean="0"/>
              <a:t> a free and </a:t>
            </a:r>
            <a:r>
              <a:rPr lang="fr-CH" dirty="0" err="1" smtClean="0"/>
              <a:t>honest</a:t>
            </a:r>
            <a:r>
              <a:rPr lang="fr-CH" dirty="0" smtClean="0"/>
              <a:t> </a:t>
            </a:r>
            <a:r>
              <a:rPr lang="fr-CH" dirty="0" err="1" smtClean="0"/>
              <a:t>market</a:t>
            </a:r>
            <a:r>
              <a:rPr lang="fr-CH" dirty="0" smtClean="0"/>
              <a:t>, </a:t>
            </a:r>
            <a:r>
              <a:rPr lang="fr-CH" dirty="0" err="1" smtClean="0"/>
              <a:t>storage</a:t>
            </a:r>
            <a:r>
              <a:rPr lang="fr-CH" dirty="0" smtClean="0"/>
              <a:t> </a:t>
            </a:r>
            <a:r>
              <a:rPr lang="fr-CH" dirty="0" err="1" smtClean="0"/>
              <a:t>can</a:t>
            </a:r>
            <a:r>
              <a:rPr lang="fr-CH" dirty="0" smtClean="0"/>
              <a:t> </a:t>
            </a:r>
            <a:r>
              <a:rPr lang="fr-CH" dirty="0" err="1" smtClean="0"/>
              <a:t>be</a:t>
            </a:r>
            <a:r>
              <a:rPr lang="fr-CH" dirty="0" smtClean="0"/>
              <a:t> </a:t>
            </a:r>
            <a:r>
              <a:rPr lang="fr-CH" dirty="0" err="1" smtClean="0"/>
              <a:t>operated</a:t>
            </a:r>
            <a:r>
              <a:rPr lang="fr-CH" dirty="0" smtClean="0"/>
              <a:t> by </a:t>
            </a:r>
            <a:r>
              <a:rPr lang="fr-CH" dirty="0" err="1" smtClean="0"/>
              <a:t>prices</a:t>
            </a:r>
            <a:endParaRPr lang="fr-CH" dirty="0" smtClean="0"/>
          </a:p>
          <a:p>
            <a:endParaRPr lang="fr-CH" dirty="0"/>
          </a:p>
          <a:p>
            <a:r>
              <a:rPr lang="fr-CH" dirty="0" err="1" smtClean="0"/>
              <a:t>however</a:t>
            </a:r>
            <a:r>
              <a:rPr lang="fr-CH" dirty="0" smtClean="0"/>
              <a:t>, </a:t>
            </a:r>
            <a:r>
              <a:rPr lang="fr-CH" dirty="0" err="1" smtClean="0"/>
              <a:t>there</a:t>
            </a:r>
            <a:r>
              <a:rPr lang="fr-CH" dirty="0" smtClean="0"/>
              <a:t> </a:t>
            </a:r>
            <a:r>
              <a:rPr lang="fr-CH" dirty="0" err="1" smtClean="0"/>
              <a:t>may</a:t>
            </a:r>
            <a:r>
              <a:rPr lang="fr-CH" dirty="0" smtClean="0"/>
              <a:t> not </a:t>
            </a:r>
            <a:r>
              <a:rPr lang="fr-CH" dirty="0" err="1" smtClean="0"/>
              <a:t>be</a:t>
            </a:r>
            <a:r>
              <a:rPr lang="fr-CH" dirty="0" smtClean="0"/>
              <a:t> </a:t>
            </a:r>
            <a:r>
              <a:rPr lang="fr-CH" dirty="0" err="1" smtClean="0"/>
              <a:t>enough</a:t>
            </a:r>
            <a:r>
              <a:rPr lang="fr-CH" dirty="0" smtClean="0"/>
              <a:t> </a:t>
            </a:r>
            <a:r>
              <a:rPr lang="fr-CH" dirty="0" err="1" smtClean="0"/>
              <a:t>incentive</a:t>
            </a:r>
            <a:r>
              <a:rPr lang="fr-CH" dirty="0" smtClean="0"/>
              <a:t> for </a:t>
            </a:r>
            <a:r>
              <a:rPr lang="fr-CH" dirty="0" err="1" smtClean="0"/>
              <a:t>storage</a:t>
            </a:r>
            <a:r>
              <a:rPr lang="fr-CH" dirty="0" smtClean="0"/>
              <a:t> </a:t>
            </a:r>
            <a:r>
              <a:rPr lang="fr-CH" dirty="0" err="1" smtClean="0"/>
              <a:t>operators</a:t>
            </a:r>
            <a:r>
              <a:rPr lang="fr-CH" dirty="0" smtClean="0"/>
              <a:t> to </a:t>
            </a:r>
            <a:r>
              <a:rPr lang="fr-CH" dirty="0" err="1" smtClean="0"/>
              <a:t>install</a:t>
            </a:r>
            <a:r>
              <a:rPr lang="fr-CH" dirty="0" smtClean="0"/>
              <a:t> the optimal </a:t>
            </a:r>
            <a:r>
              <a:rPr lang="fr-CH" dirty="0" err="1" smtClean="0"/>
              <a:t>storage</a:t>
            </a:r>
            <a:r>
              <a:rPr lang="fr-CH" dirty="0" smtClean="0"/>
              <a:t> size</a:t>
            </a:r>
          </a:p>
          <a:p>
            <a:endParaRPr lang="fr-CH" dirty="0"/>
          </a:p>
          <a:p>
            <a:endParaRPr lang="fr-CH" dirty="0" smtClean="0"/>
          </a:p>
          <a:p>
            <a:r>
              <a:rPr lang="fr-CH" dirty="0" err="1" smtClean="0"/>
              <a:t>perhaps</a:t>
            </a:r>
            <a:r>
              <a:rPr lang="fr-CH" dirty="0" smtClean="0"/>
              <a:t> </a:t>
            </a:r>
            <a:r>
              <a:rPr lang="fr-CH" dirty="0" err="1" smtClean="0"/>
              <a:t>preferential</a:t>
            </a:r>
            <a:r>
              <a:rPr lang="fr-CH" dirty="0" smtClean="0"/>
              <a:t> </a:t>
            </a:r>
            <a:r>
              <a:rPr lang="fr-CH" dirty="0" err="1" smtClean="0"/>
              <a:t>pricing</a:t>
            </a:r>
            <a:r>
              <a:rPr lang="fr-CH" dirty="0" smtClean="0"/>
              <a:t> </a:t>
            </a:r>
            <a:r>
              <a:rPr lang="fr-CH" dirty="0" err="1" smtClean="0"/>
              <a:t>should</a:t>
            </a:r>
            <a:r>
              <a:rPr lang="fr-CH" dirty="0" smtClean="0"/>
              <a:t> </a:t>
            </a:r>
            <a:r>
              <a:rPr lang="fr-CH" dirty="0" err="1" smtClean="0"/>
              <a:t>be</a:t>
            </a:r>
            <a:r>
              <a:rPr lang="fr-CH" dirty="0" smtClean="0"/>
              <a:t> </a:t>
            </a:r>
            <a:r>
              <a:rPr lang="fr-CH" dirty="0" err="1" smtClean="0"/>
              <a:t>directed</a:t>
            </a:r>
            <a:r>
              <a:rPr lang="fr-CH" dirty="0" smtClean="0"/>
              <a:t> </a:t>
            </a:r>
            <a:r>
              <a:rPr lang="fr-CH" dirty="0" err="1" smtClean="0"/>
              <a:t>towards</a:t>
            </a:r>
            <a:r>
              <a:rPr lang="fr-CH" dirty="0" smtClean="0"/>
              <a:t> </a:t>
            </a:r>
            <a:r>
              <a:rPr lang="fr-CH" dirty="0" err="1" smtClean="0"/>
              <a:t>storage</a:t>
            </a:r>
            <a:r>
              <a:rPr lang="fr-CH" dirty="0" smtClean="0"/>
              <a:t> as </a:t>
            </a:r>
            <a:r>
              <a:rPr lang="fr-CH" dirty="0" err="1" smtClean="0"/>
              <a:t>much</a:t>
            </a:r>
            <a:r>
              <a:rPr lang="fr-CH" dirty="0" smtClean="0"/>
              <a:t> as </a:t>
            </a:r>
            <a:r>
              <a:rPr lang="fr-CH" dirty="0" err="1" smtClean="0"/>
              <a:t>towards</a:t>
            </a:r>
            <a:r>
              <a:rPr lang="fr-CH" dirty="0" smtClean="0"/>
              <a:t> PV</a:t>
            </a:r>
            <a:endParaRPr lang="fr-CH"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latin typeface="+mn-lt"/>
              </a:rPr>
              <a:pPr>
                <a:defRPr/>
              </a:pPr>
              <a:t>27</a:t>
            </a:fld>
            <a:endParaRPr lang="en-US" dirty="0">
              <a:latin typeface="+mn-lt"/>
            </a:endParaRPr>
          </a:p>
        </p:txBody>
      </p:sp>
    </p:spTree>
    <p:custDataLst>
      <p:tags r:id="rId1"/>
    </p:custDataLst>
    <p:extLst>
      <p:ext uri="{BB962C8B-B14F-4D97-AF65-F5344CB8AC3E}">
        <p14:creationId xmlns:p14="http://schemas.microsoft.com/office/powerpoint/2010/main" val="2319729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2313" y="3654425"/>
            <a:ext cx="7772400" cy="1362075"/>
          </a:xfrm>
        </p:spPr>
        <p:txBody>
          <a:bodyPr/>
          <a:lstStyle/>
          <a:p>
            <a:r>
              <a:rPr lang="fr-CH" dirty="0" smtClean="0"/>
              <a:t>A MODEL OF REAL TIME DEMAND RESPONSE</a:t>
            </a:r>
            <a:br>
              <a:rPr lang="fr-CH" dirty="0" smtClean="0"/>
            </a:br>
            <a:endParaRPr lang="fr-CH" dirty="0"/>
          </a:p>
        </p:txBody>
      </p:sp>
      <p:sp>
        <p:nvSpPr>
          <p:cNvPr id="9" name="Text Placeholder 8"/>
          <p:cNvSpPr>
            <a:spLocks noGrp="1"/>
          </p:cNvSpPr>
          <p:nvPr>
            <p:ph type="body" idx="1"/>
          </p:nvPr>
        </p:nvSpPr>
        <p:spPr>
          <a:xfrm>
            <a:off x="722313" y="2154238"/>
            <a:ext cx="7772400" cy="1500187"/>
          </a:xfrm>
        </p:spPr>
        <p:txBody>
          <a:bodyPr/>
          <a:lstStyle/>
          <a:p>
            <a:r>
              <a:rPr lang="fr-CH" sz="3200" dirty="0" smtClean="0"/>
              <a:t>3.</a:t>
            </a:r>
            <a:endParaRPr lang="fr-CH" sz="32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latin typeface="+mn-lt"/>
              </a:rPr>
              <a:pPr>
                <a:defRPr/>
              </a:pPr>
              <a:t>28</a:t>
            </a:fld>
            <a:endParaRPr lang="en-US" dirty="0">
              <a:latin typeface="+mn-lt"/>
            </a:endParaRPr>
          </a:p>
        </p:txBody>
      </p:sp>
      <p:sp>
        <p:nvSpPr>
          <p:cNvPr id="2" name="TextBox 1"/>
          <p:cNvSpPr txBox="1"/>
          <p:nvPr/>
        </p:nvSpPr>
        <p:spPr>
          <a:xfrm>
            <a:off x="592058" y="5417127"/>
            <a:ext cx="8080888" cy="923330"/>
          </a:xfrm>
          <a:prstGeom prst="rect">
            <a:avLst/>
          </a:prstGeom>
          <a:noFill/>
          <a:ln>
            <a:noFill/>
          </a:ln>
        </p:spPr>
        <p:txBody>
          <a:bodyPr wrap="square" rtlCol="0">
            <a:spAutoFit/>
          </a:bodyPr>
          <a:lstStyle/>
          <a:p>
            <a:pPr algn="l"/>
            <a:r>
              <a:rPr lang="en-US" dirty="0" smtClean="0"/>
              <a:t>[Le </a:t>
            </a:r>
            <a:r>
              <a:rPr lang="en-US" dirty="0" err="1" smtClean="0"/>
              <a:t>Boudec</a:t>
            </a:r>
            <a:r>
              <a:rPr lang="en-US" dirty="0" smtClean="0"/>
              <a:t> and </a:t>
            </a:r>
            <a:r>
              <a:rPr lang="en-US" dirty="0" err="1" smtClean="0"/>
              <a:t>Tomozei</a:t>
            </a:r>
            <a:r>
              <a:rPr lang="en-US" dirty="0" smtClean="0"/>
              <a:t> 2013] Le </a:t>
            </a:r>
            <a:r>
              <a:rPr lang="en-US" dirty="0" err="1"/>
              <a:t>Boudec</a:t>
            </a:r>
            <a:r>
              <a:rPr lang="en-US" dirty="0"/>
              <a:t>, </a:t>
            </a:r>
            <a:r>
              <a:rPr lang="en-US" dirty="0" err="1"/>
              <a:t>Tomozei</a:t>
            </a:r>
            <a:r>
              <a:rPr lang="en-US" dirty="0"/>
              <a:t>, </a:t>
            </a:r>
            <a:r>
              <a:rPr lang="en-US" dirty="0" smtClean="0"/>
              <a:t>“Stability </a:t>
            </a:r>
            <a:r>
              <a:rPr lang="en-US" dirty="0"/>
              <a:t>of a stochastic model for </a:t>
            </a:r>
            <a:r>
              <a:rPr lang="en-US" dirty="0" smtClean="0"/>
              <a:t>demand-response”</a:t>
            </a:r>
            <a:r>
              <a:rPr lang="en-US" i="1" dirty="0" smtClean="0"/>
              <a:t>, Stochastic Systems 2013</a:t>
            </a:r>
            <a:r>
              <a:rPr lang="en-US" dirty="0" smtClean="0"/>
              <a:t>, also available at </a:t>
            </a:r>
            <a:r>
              <a:rPr lang="fr-CH" dirty="0" smtClean="0">
                <a:hlinkClick r:id="rId3"/>
              </a:rPr>
              <a:t>http</a:t>
            </a:r>
            <a:r>
              <a:rPr lang="fr-CH" dirty="0">
                <a:hlinkClick r:id="rId3"/>
              </a:rPr>
              <a:t>://infoscience.epfl.ch/record/185991</a:t>
            </a:r>
            <a:endParaRPr lang="en-US" dirty="0"/>
          </a:p>
        </p:txBody>
      </p:sp>
    </p:spTree>
    <p:custDataLst>
      <p:tags r:id="rId1"/>
    </p:custDataLst>
    <p:extLst>
      <p:ext uri="{BB962C8B-B14F-4D97-AF65-F5344CB8AC3E}">
        <p14:creationId xmlns:p14="http://schemas.microsoft.com/office/powerpoint/2010/main" val="474335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
            <a:ext cx="8785225" cy="1331259"/>
          </a:xfrm>
        </p:spPr>
        <p:txBody>
          <a:bodyPr/>
          <a:lstStyle/>
          <a:p>
            <a:r>
              <a:rPr lang="fr-CH" dirty="0" smtClean="0"/>
              <a:t>Issue </a:t>
            </a:r>
            <a:r>
              <a:rPr lang="fr-CH" dirty="0" err="1" smtClean="0"/>
              <a:t>with</a:t>
            </a:r>
            <a:r>
              <a:rPr lang="fr-CH" dirty="0" smtClean="0"/>
              <a:t> </a:t>
            </a:r>
            <a:r>
              <a:rPr lang="fr-CH" dirty="0" err="1" smtClean="0"/>
              <a:t>Demand</a:t>
            </a:r>
            <a:r>
              <a:rPr lang="fr-CH" dirty="0" smtClean="0"/>
              <a:t> </a:t>
            </a:r>
            <a:r>
              <a:rPr lang="fr-CH" dirty="0" err="1" smtClean="0"/>
              <a:t>Response</a:t>
            </a:r>
            <a:r>
              <a:rPr lang="fr-CH" dirty="0" smtClean="0"/>
              <a:t>: </a:t>
            </a:r>
            <a:br>
              <a:rPr lang="fr-CH" dirty="0" smtClean="0"/>
            </a:br>
            <a:r>
              <a:rPr lang="fr-CH" dirty="0" err="1" smtClean="0"/>
              <a:t>Grid</a:t>
            </a:r>
            <a:r>
              <a:rPr lang="fr-CH" dirty="0" smtClean="0"/>
              <a:t> Changes </a:t>
            </a:r>
            <a:r>
              <a:rPr lang="fr-CH" dirty="0" err="1" smtClean="0"/>
              <a:t>Load</a:t>
            </a:r>
            <a:endParaRPr lang="fr-CH" dirty="0"/>
          </a:p>
        </p:txBody>
      </p:sp>
      <p:sp>
        <p:nvSpPr>
          <p:cNvPr id="3" name="Content Placeholder 2"/>
          <p:cNvSpPr>
            <a:spLocks noGrp="1"/>
          </p:cNvSpPr>
          <p:nvPr>
            <p:ph sz="half" idx="1"/>
          </p:nvPr>
        </p:nvSpPr>
        <p:spPr>
          <a:xfrm>
            <a:off x="453393" y="1306140"/>
            <a:ext cx="8068235" cy="1573306"/>
          </a:xfrm>
        </p:spPr>
        <p:txBody>
          <a:bodyPr/>
          <a:lstStyle/>
          <a:p>
            <a:r>
              <a:rPr lang="fr-CH" dirty="0" err="1" smtClean="0"/>
              <a:t>Widespread</a:t>
            </a:r>
            <a:r>
              <a:rPr lang="fr-CH" dirty="0" smtClean="0"/>
              <a:t> </a:t>
            </a:r>
            <a:r>
              <a:rPr lang="fr-CH" dirty="0" err="1" smtClean="0"/>
              <a:t>demand</a:t>
            </a:r>
            <a:r>
              <a:rPr lang="fr-CH" dirty="0" smtClean="0"/>
              <a:t> </a:t>
            </a:r>
            <a:r>
              <a:rPr lang="fr-CH" dirty="0" err="1" smtClean="0"/>
              <a:t>response</a:t>
            </a:r>
            <a:r>
              <a:rPr lang="fr-CH" dirty="0" smtClean="0"/>
              <a:t> </a:t>
            </a:r>
            <a:r>
              <a:rPr lang="fr-CH" dirty="0" err="1" smtClean="0"/>
              <a:t>may</a:t>
            </a:r>
            <a:r>
              <a:rPr lang="fr-CH" dirty="0" smtClean="0"/>
              <a:t> </a:t>
            </a:r>
            <a:r>
              <a:rPr lang="fr-CH" dirty="0" err="1" smtClean="0"/>
              <a:t>make</a:t>
            </a:r>
            <a:r>
              <a:rPr lang="fr-CH" dirty="0" smtClean="0"/>
              <a:t> </a:t>
            </a:r>
            <a:r>
              <a:rPr lang="fr-CH" dirty="0" err="1" smtClean="0"/>
              <a:t>load</a:t>
            </a:r>
            <a:r>
              <a:rPr lang="fr-CH" dirty="0" smtClean="0"/>
              <a:t> hard to </a:t>
            </a:r>
            <a:r>
              <a:rPr lang="fr-CH" dirty="0" err="1" smtClean="0"/>
              <a:t>predict</a:t>
            </a:r>
            <a:endParaRPr lang="fr-CH" dirty="0" smtClean="0"/>
          </a:p>
          <a:p>
            <a:pPr marL="0" indent="0">
              <a:buNone/>
            </a:pPr>
            <a:endParaRPr lang="fr-CH" dirty="0"/>
          </a:p>
          <a:p>
            <a:endParaRPr lang="fr-CH"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29</a:t>
            </a:fld>
            <a:endParaRPr lang="en-US" dirty="0">
              <a:latin typeface="+mn-lt"/>
            </a:endParaRPr>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406893" y="5176207"/>
              <a:ext cx="4037040" cy="259560"/>
            </p14:xfrm>
          </p:contentPart>
        </mc:Choice>
        <mc:Fallback xmlns="">
          <p:pic>
            <p:nvPicPr>
              <p:cNvPr id="8" name="Ink 7"/>
              <p:cNvPicPr/>
              <p:nvPr/>
            </p:nvPicPr>
            <p:blipFill>
              <a:blip r:embed="rId3"/>
              <a:stretch>
                <a:fillRect/>
              </a:stretch>
            </p:blipFill>
            <p:spPr>
              <a:xfrm>
                <a:off x="390333" y="515640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96253" y="3377647"/>
              <a:ext cx="214920" cy="2204280"/>
            </p14:xfrm>
          </p:contentPart>
        </mc:Choice>
        <mc:Fallback xmlns="">
          <p:pic>
            <p:nvPicPr>
              <p:cNvPr id="9" name="Ink 8"/>
              <p:cNvPicPr/>
              <p:nvPr/>
            </p:nvPicPr>
            <p:blipFill>
              <a:blip r:embed="rId5"/>
              <a:stretch>
                <a:fillRect/>
              </a:stretch>
            </p:blipFill>
            <p:spPr>
              <a:xfrm>
                <a:off x="578253" y="3360727"/>
                <a:ext cx="25236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466653" y="3367567"/>
              <a:ext cx="340920" cy="203400"/>
            </p14:xfrm>
          </p:contentPart>
        </mc:Choice>
        <mc:Fallback xmlns="">
          <p:pic>
            <p:nvPicPr>
              <p:cNvPr id="11" name="Ink 10"/>
              <p:cNvPicPr/>
              <p:nvPr/>
            </p:nvPicPr>
            <p:blipFill>
              <a:blip r:embed="rId7"/>
              <a:stretch>
                <a:fillRect/>
              </a:stretch>
            </p:blipFill>
            <p:spPr>
              <a:xfrm>
                <a:off x="448653" y="335064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p14:cNvContentPartPr/>
              <p14:nvPr/>
            </p14:nvContentPartPr>
            <p14:xfrm>
              <a:off x="765093" y="4442527"/>
              <a:ext cx="3532680" cy="473400"/>
            </p14:xfrm>
          </p:contentPart>
        </mc:Choice>
        <mc:Fallback xmlns="">
          <p:pic>
            <p:nvPicPr>
              <p:cNvPr id="13" name="Ink 12"/>
              <p:cNvPicPr/>
              <p:nvPr/>
            </p:nvPicPr>
            <p:blipFill>
              <a:blip r:embed="rId9"/>
              <a:stretch>
                <a:fillRect/>
              </a:stretch>
            </p:blipFill>
            <p:spPr>
              <a:xfrm>
                <a:off x="748533" y="4425607"/>
                <a:ext cx="3560400" cy="510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p14:cNvContentPartPr/>
              <p14:nvPr/>
            </p14:nvContentPartPr>
            <p14:xfrm>
              <a:off x="819453" y="3669967"/>
              <a:ext cx="3711960" cy="1132560"/>
            </p14:xfrm>
          </p:contentPart>
        </mc:Choice>
        <mc:Fallback xmlns="">
          <p:pic>
            <p:nvPicPr>
              <p:cNvPr id="16" name="Ink 15"/>
              <p:cNvPicPr/>
              <p:nvPr/>
            </p:nvPicPr>
            <p:blipFill>
              <a:blip r:embed="rId11"/>
              <a:stretch>
                <a:fillRect/>
              </a:stretch>
            </p:blipFill>
            <p:spPr>
              <a:xfrm>
                <a:off x="804693" y="3653047"/>
                <a:ext cx="3744360" cy="1168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p14:cNvContentPartPr/>
              <p14:nvPr/>
            </p14:nvContentPartPr>
            <p14:xfrm>
              <a:off x="860774" y="3648220"/>
              <a:ext cx="1104480" cy="489240"/>
            </p14:xfrm>
          </p:contentPart>
        </mc:Choice>
        <mc:Fallback xmlns="">
          <p:pic>
            <p:nvPicPr>
              <p:cNvPr id="19" name="Ink 18"/>
              <p:cNvPicPr/>
              <p:nvPr/>
            </p:nvPicPr>
            <p:blipFill>
              <a:blip r:embed="rId13"/>
              <a:stretch>
                <a:fillRect/>
              </a:stretch>
            </p:blipFill>
            <p:spPr>
              <a:xfrm>
                <a:off x="847814" y="3632740"/>
                <a:ext cx="1123920" cy="516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p14:cNvContentPartPr/>
              <p14:nvPr/>
            </p14:nvContentPartPr>
            <p14:xfrm>
              <a:off x="1950854" y="3907780"/>
              <a:ext cx="143640" cy="93240"/>
            </p14:xfrm>
          </p:contentPart>
        </mc:Choice>
        <mc:Fallback xmlns="">
          <p:pic>
            <p:nvPicPr>
              <p:cNvPr id="21" name="Ink 20"/>
              <p:cNvPicPr/>
              <p:nvPr/>
            </p:nvPicPr>
            <p:blipFill>
              <a:blip r:embed="rId15"/>
              <a:stretch>
                <a:fillRect/>
              </a:stretch>
            </p:blipFill>
            <p:spPr>
              <a:xfrm>
                <a:off x="1943294" y="3903100"/>
                <a:ext cx="164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p14:cNvContentPartPr/>
              <p14:nvPr/>
            </p14:nvContentPartPr>
            <p14:xfrm>
              <a:off x="2077934" y="3984100"/>
              <a:ext cx="927360" cy="150840"/>
            </p14:xfrm>
          </p:contentPart>
        </mc:Choice>
        <mc:Fallback xmlns="">
          <p:pic>
            <p:nvPicPr>
              <p:cNvPr id="25" name="Ink 24"/>
              <p:cNvPicPr/>
              <p:nvPr/>
            </p:nvPicPr>
            <p:blipFill>
              <a:blip r:embed="rId17"/>
              <a:stretch>
                <a:fillRect/>
              </a:stretch>
            </p:blipFill>
            <p:spPr>
              <a:xfrm>
                <a:off x="2064254" y="3971500"/>
                <a:ext cx="9572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p14:cNvContentPartPr/>
              <p14:nvPr/>
            </p14:nvContentPartPr>
            <p14:xfrm>
              <a:off x="3005294" y="4096060"/>
              <a:ext cx="1507320" cy="300600"/>
            </p14:xfrm>
          </p:contentPart>
        </mc:Choice>
        <mc:Fallback xmlns="">
          <p:pic>
            <p:nvPicPr>
              <p:cNvPr id="27" name="Ink 26"/>
              <p:cNvPicPr/>
              <p:nvPr/>
            </p:nvPicPr>
            <p:blipFill>
              <a:blip r:embed="rId19"/>
              <a:stretch>
                <a:fillRect/>
              </a:stretch>
            </p:blipFill>
            <p:spPr>
              <a:xfrm>
                <a:off x="2995214" y="4083460"/>
                <a:ext cx="1536120" cy="332280"/>
              </a:xfrm>
              <a:prstGeom prst="rect">
                <a:avLst/>
              </a:prstGeom>
            </p:spPr>
          </p:pic>
        </mc:Fallback>
      </mc:AlternateContent>
      <p:sp>
        <p:nvSpPr>
          <p:cNvPr id="48" name="TextBox 47"/>
          <p:cNvSpPr txBox="1"/>
          <p:nvPr/>
        </p:nvSpPr>
        <p:spPr>
          <a:xfrm>
            <a:off x="1960088" y="4762897"/>
            <a:ext cx="1266372" cy="369332"/>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mc:AlternateContent xmlns:mc="http://schemas.openxmlformats.org/markup-compatibility/2006" xmlns:p14="http://schemas.microsoft.com/office/powerpoint/2010/main">
        <mc:Choice Requires="p14">
          <p:contentPart p14:bwMode="auto" r:id="rId20">
            <p14:nvContentPartPr>
              <p14:cNvPr id="57" name="Ink 56"/>
              <p14:cNvContentPartPr/>
              <p14:nvPr/>
            </p14:nvContentPartPr>
            <p14:xfrm>
              <a:off x="1554647" y="5674780"/>
              <a:ext cx="1952280" cy="344520"/>
            </p14:xfrm>
          </p:contentPart>
        </mc:Choice>
        <mc:Fallback xmlns="">
          <p:pic>
            <p:nvPicPr>
              <p:cNvPr id="57" name="Ink 56"/>
              <p:cNvPicPr/>
              <p:nvPr/>
            </p:nvPicPr>
            <p:blipFill>
              <a:blip r:embed="rId29"/>
              <a:stretch>
                <a:fillRect/>
              </a:stretch>
            </p:blipFill>
            <p:spPr>
              <a:xfrm>
                <a:off x="1539527" y="5659300"/>
                <a:ext cx="197280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9" name="Ink 68"/>
              <p14:cNvContentPartPr/>
              <p14:nvPr/>
            </p14:nvContentPartPr>
            <p14:xfrm>
              <a:off x="6164807" y="5550580"/>
              <a:ext cx="891000" cy="322560"/>
            </p14:xfrm>
          </p:contentPart>
        </mc:Choice>
        <mc:Fallback xmlns="">
          <p:pic>
            <p:nvPicPr>
              <p:cNvPr id="69" name="Ink 68"/>
              <p:cNvPicPr/>
              <p:nvPr/>
            </p:nvPicPr>
            <p:blipFill>
              <a:blip r:embed="rId31"/>
              <a:stretch>
                <a:fillRect/>
              </a:stretch>
            </p:blipFill>
            <p:spPr>
              <a:xfrm>
                <a:off x="6152207" y="5534380"/>
                <a:ext cx="90972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 name="Ink 5"/>
              <p14:cNvContentPartPr/>
              <p14:nvPr/>
            </p14:nvContentPartPr>
            <p14:xfrm>
              <a:off x="2027160" y="3954240"/>
              <a:ext cx="698040" cy="98640"/>
            </p14:xfrm>
          </p:contentPart>
        </mc:Choice>
        <mc:Fallback xmlns="">
          <p:pic>
            <p:nvPicPr>
              <p:cNvPr id="6" name="Ink 5"/>
              <p:cNvPicPr/>
              <p:nvPr/>
            </p:nvPicPr>
            <p:blipFill>
              <a:blip r:embed="rId37"/>
              <a:stretch>
                <a:fillRect/>
              </a:stretch>
            </p:blipFill>
            <p:spPr>
              <a:xfrm>
                <a:off x="2012760" y="3887640"/>
                <a:ext cx="7185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 name="Ink 6"/>
              <p14:cNvContentPartPr/>
              <p14:nvPr/>
            </p14:nvContentPartPr>
            <p14:xfrm>
              <a:off x="2699640" y="4054680"/>
              <a:ext cx="792000" cy="282240"/>
            </p14:xfrm>
          </p:contentPart>
        </mc:Choice>
        <mc:Fallback xmlns="">
          <p:pic>
            <p:nvPicPr>
              <p:cNvPr id="7" name="Ink 6"/>
              <p:cNvPicPr/>
              <p:nvPr/>
            </p:nvPicPr>
            <p:blipFill>
              <a:blip r:embed="rId39"/>
              <a:stretch>
                <a:fillRect/>
              </a:stretch>
            </p:blipFill>
            <p:spPr>
              <a:xfrm>
                <a:off x="2682720" y="3980160"/>
                <a:ext cx="826920"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 name="Ink 9"/>
              <p14:cNvContentPartPr/>
              <p14:nvPr/>
            </p14:nvContentPartPr>
            <p14:xfrm>
              <a:off x="8443440" y="6464520"/>
              <a:ext cx="360" cy="360"/>
            </p14:xfrm>
          </p:contentPart>
        </mc:Choice>
        <mc:Fallback xmlns="">
          <p:pic>
            <p:nvPicPr>
              <p:cNvPr id="10" name="Ink 9"/>
              <p:cNvPicPr/>
              <p:nvPr/>
            </p:nvPicPr>
            <p:blipFill>
              <a:blip r:embed="rId41"/>
              <a:stretch>
                <a:fillRect/>
              </a:stretch>
            </p:blipFill>
            <p:spPr>
              <a:xfrm>
                <a:off x="8427600" y="6401160"/>
                <a:ext cx="320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 name="Ink 11"/>
              <p14:cNvContentPartPr/>
              <p14:nvPr/>
            </p14:nvContentPartPr>
            <p14:xfrm>
              <a:off x="8350920" y="6508440"/>
              <a:ext cx="360" cy="360"/>
            </p14:xfrm>
          </p:contentPart>
        </mc:Choice>
        <mc:Fallback xmlns="">
          <p:pic>
            <p:nvPicPr>
              <p:cNvPr id="12" name="Ink 11"/>
              <p:cNvPicPr/>
              <p:nvPr/>
            </p:nvPicPr>
            <p:blipFill>
              <a:blip r:embed="rId41"/>
              <a:stretch>
                <a:fillRect/>
              </a:stretch>
            </p:blipFill>
            <p:spPr>
              <a:xfrm>
                <a:off x="8335080" y="6444720"/>
                <a:ext cx="32040" cy="127440"/>
              </a:xfrm>
              <a:prstGeom prst="rect">
                <a:avLst/>
              </a:prstGeom>
            </p:spPr>
          </p:pic>
        </mc:Fallback>
      </mc:AlternateContent>
      <p:grpSp>
        <p:nvGrpSpPr>
          <p:cNvPr id="18" name="Group 17"/>
          <p:cNvGrpSpPr/>
          <p:nvPr/>
        </p:nvGrpSpPr>
        <p:grpSpPr>
          <a:xfrm>
            <a:off x="4820537" y="3307583"/>
            <a:ext cx="4277938" cy="2305980"/>
            <a:chOff x="4820537" y="3307583"/>
            <a:chExt cx="4277938" cy="2305980"/>
          </a:xfrm>
        </p:grpSpPr>
        <p:sp>
          <p:nvSpPr>
            <p:cNvPr id="46" name="TextBox 45"/>
            <p:cNvSpPr txBox="1"/>
            <p:nvPr/>
          </p:nvSpPr>
          <p:spPr>
            <a:xfrm>
              <a:off x="6257440" y="3348442"/>
              <a:ext cx="2841035" cy="369332"/>
            </a:xfrm>
            <a:prstGeom prst="rect">
              <a:avLst/>
            </a:prstGeom>
            <a:noFill/>
            <a:ln>
              <a:noFill/>
            </a:ln>
          </p:spPr>
          <p:txBody>
            <a:bodyPr wrap="none" rtlCol="0">
              <a:spAutoFit/>
            </a:bodyPr>
            <a:lstStyle/>
            <a:p>
              <a:r>
                <a:rPr lang="fr-CH" dirty="0" err="1">
                  <a:solidFill>
                    <a:srgbClr val="FF0000"/>
                  </a:solidFill>
                  <a:latin typeface="+mj-lt"/>
                </a:rPr>
                <a:t>l</a:t>
              </a:r>
              <a:r>
                <a:rPr lang="fr-CH" dirty="0" err="1" smtClean="0">
                  <a:solidFill>
                    <a:srgbClr val="FF0000"/>
                  </a:solidFill>
                  <a:latin typeface="+mj-lt"/>
                </a:rPr>
                <a:t>oad</a:t>
              </a:r>
              <a:r>
                <a:rPr lang="fr-CH" dirty="0" smtClean="0">
                  <a:solidFill>
                    <a:srgbClr val="FF0000"/>
                  </a:solidFill>
                  <a:latin typeface="+mj-lt"/>
                </a:rPr>
                <a:t> </a:t>
              </a:r>
              <a:r>
                <a:rPr lang="fr-CH" dirty="0" err="1" smtClean="0">
                  <a:solidFill>
                    <a:srgbClr val="FF0000"/>
                  </a:solidFill>
                  <a:latin typeface="+mj-lt"/>
                </a:rPr>
                <a:t>with</a:t>
              </a:r>
              <a:r>
                <a:rPr lang="fr-CH" dirty="0" smtClean="0">
                  <a:solidFill>
                    <a:srgbClr val="FF0000"/>
                  </a:solidFill>
                  <a:latin typeface="+mj-lt"/>
                </a:rPr>
                <a:t> </a:t>
              </a:r>
              <a:r>
                <a:rPr lang="fr-CH" dirty="0" err="1" smtClean="0">
                  <a:solidFill>
                    <a:srgbClr val="FF0000"/>
                  </a:solidFill>
                  <a:latin typeface="+mj-lt"/>
                </a:rPr>
                <a:t>demand</a:t>
              </a:r>
              <a:r>
                <a:rPr lang="fr-CH" dirty="0" smtClean="0">
                  <a:solidFill>
                    <a:srgbClr val="FF0000"/>
                  </a:solidFill>
                  <a:latin typeface="+mj-lt"/>
                </a:rPr>
                <a:t> </a:t>
              </a:r>
              <a:r>
                <a:rPr lang="fr-CH" dirty="0" err="1" smtClean="0">
                  <a:solidFill>
                    <a:srgbClr val="FF0000"/>
                  </a:solidFill>
                  <a:latin typeface="+mj-lt"/>
                </a:rPr>
                <a:t>response</a:t>
              </a:r>
              <a:endParaRPr lang="fr-CH" dirty="0" smtClean="0">
                <a:solidFill>
                  <a:srgbClr val="FF0000"/>
                </a:solidFill>
                <a:latin typeface="+mj-lt"/>
              </a:endParaRPr>
            </a:p>
          </p:txBody>
        </p:sp>
        <p:sp>
          <p:nvSpPr>
            <p:cNvPr id="47" name="TextBox 46"/>
            <p:cNvSpPr txBox="1"/>
            <p:nvPr/>
          </p:nvSpPr>
          <p:spPr>
            <a:xfrm>
              <a:off x="6524719" y="3742388"/>
              <a:ext cx="1549976" cy="369332"/>
            </a:xfrm>
            <a:prstGeom prst="rect">
              <a:avLst/>
            </a:prstGeom>
            <a:noFill/>
            <a:ln>
              <a:noFill/>
            </a:ln>
          </p:spPr>
          <p:txBody>
            <a:bodyPr wrap="none" rtlCol="0">
              <a:spAutoFit/>
            </a:bodyPr>
            <a:lstStyle/>
            <a:p>
              <a:r>
                <a:rPr lang="fr-CH" dirty="0" smtClean="0">
                  <a:solidFill>
                    <a:schemeClr val="accent4">
                      <a:lumMod val="50000"/>
                      <a:lumOff val="50000"/>
                    </a:schemeClr>
                  </a:solidFill>
                  <a:latin typeface="+mj-lt"/>
                </a:rPr>
                <a:t>«</a:t>
              </a:r>
              <a:r>
                <a:rPr lang="fr-CH" dirty="0" err="1" smtClean="0">
                  <a:solidFill>
                    <a:schemeClr val="accent4">
                      <a:lumMod val="50000"/>
                      <a:lumOff val="50000"/>
                    </a:schemeClr>
                  </a:solidFill>
                  <a:latin typeface="+mj-lt"/>
                </a:rPr>
                <a:t>natural</a:t>
              </a:r>
              <a:r>
                <a:rPr lang="fr-CH" dirty="0" smtClean="0">
                  <a:solidFill>
                    <a:schemeClr val="accent4">
                      <a:lumMod val="50000"/>
                      <a:lumOff val="50000"/>
                    </a:schemeClr>
                  </a:solidFill>
                  <a:latin typeface="+mj-lt"/>
                </a:rPr>
                <a:t>» </a:t>
              </a:r>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mc:AlternateContent xmlns:mc="http://schemas.openxmlformats.org/markup-compatibility/2006" xmlns:p14="http://schemas.microsoft.com/office/powerpoint/2010/main">
          <mc:Choice Requires="p14">
            <p:contentPart p14:bwMode="auto" r:id="rId43">
              <p14:nvContentPartPr>
                <p14:cNvPr id="4" name="Ink 3"/>
                <p14:cNvContentPartPr/>
                <p14:nvPr/>
              </p14:nvContentPartPr>
              <p14:xfrm>
                <a:off x="6311836" y="3480465"/>
                <a:ext cx="2624760" cy="99360"/>
              </p14:xfrm>
            </p:contentPart>
          </mc:Choice>
          <mc:Fallback xmlns="">
            <p:pic>
              <p:nvPicPr>
                <p:cNvPr id="4" name="Ink 3"/>
                <p:cNvPicPr/>
                <p:nvPr/>
              </p:nvPicPr>
              <p:blipFill>
                <a:blip r:embed="rId44"/>
                <a:stretch>
                  <a:fillRect/>
                </a:stretch>
              </p:blipFill>
              <p:spPr>
                <a:xfrm>
                  <a:off x="6301756" y="3418185"/>
                  <a:ext cx="2646000" cy="235800"/>
                </a:xfrm>
                <a:prstGeom prst="rect">
                  <a:avLst/>
                </a:prstGeom>
              </p:spPr>
            </p:pic>
          </mc:Fallback>
        </mc:AlternateContent>
        <p:grpSp>
          <p:nvGrpSpPr>
            <p:cNvPr id="17" name="Group 16"/>
            <p:cNvGrpSpPr/>
            <p:nvPr/>
          </p:nvGrpSpPr>
          <p:grpSpPr>
            <a:xfrm>
              <a:off x="4820537" y="3307583"/>
              <a:ext cx="4124520" cy="2305980"/>
              <a:chOff x="4820537" y="3307583"/>
              <a:chExt cx="4124520" cy="2305980"/>
            </a:xfrm>
          </p:grpSpPr>
          <mc:AlternateContent xmlns:mc="http://schemas.openxmlformats.org/markup-compatibility/2006" xmlns:p14="http://schemas.microsoft.com/office/powerpoint/2010/main">
            <mc:Choice Requires="p14">
              <p:contentPart p14:bwMode="auto" r:id="rId45">
                <p14:nvContentPartPr>
                  <p14:cNvPr id="37" name="Ink 36"/>
                  <p14:cNvContentPartPr/>
                  <p14:nvPr/>
                </p14:nvContentPartPr>
                <p14:xfrm>
                  <a:off x="6364498" y="3939416"/>
                  <a:ext cx="143640" cy="93240"/>
                </p14:xfrm>
              </p:contentPart>
            </mc:Choice>
            <mc:Fallback xmlns="">
              <p:pic>
                <p:nvPicPr>
                  <p:cNvPr id="37" name="Ink 36"/>
                  <p:cNvPicPr/>
                  <p:nvPr/>
                </p:nvPicPr>
                <p:blipFill>
                  <a:blip r:embed="rId15"/>
                  <a:stretch>
                    <a:fillRect/>
                  </a:stretch>
                </p:blipFill>
                <p:spPr>
                  <a:xfrm>
                    <a:off x="6356938" y="3934736"/>
                    <a:ext cx="164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 name="Ink 37"/>
                  <p14:cNvContentPartPr/>
                  <p14:nvPr/>
                </p14:nvContentPartPr>
                <p14:xfrm>
                  <a:off x="5009897" y="3409283"/>
                  <a:ext cx="214920" cy="2204280"/>
                </p14:xfrm>
              </p:contentPart>
            </mc:Choice>
            <mc:Fallback xmlns="">
              <p:pic>
                <p:nvPicPr>
                  <p:cNvPr id="38" name="Ink 37"/>
                  <p:cNvPicPr/>
                  <p:nvPr/>
                </p:nvPicPr>
                <p:blipFill>
                  <a:blip r:embed="rId5"/>
                  <a:stretch>
                    <a:fillRect/>
                  </a:stretch>
                </p:blipFill>
                <p:spPr>
                  <a:xfrm>
                    <a:off x="4991897" y="3392363"/>
                    <a:ext cx="25236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9" name="Ink 38"/>
                  <p14:cNvContentPartPr/>
                  <p14:nvPr/>
                </p14:nvContentPartPr>
                <p14:xfrm>
                  <a:off x="5233097" y="3701603"/>
                  <a:ext cx="3711960" cy="1132560"/>
                </p14:xfrm>
              </p:contentPart>
            </mc:Choice>
            <mc:Fallback xmlns="">
              <p:pic>
                <p:nvPicPr>
                  <p:cNvPr id="39" name="Ink 38"/>
                  <p:cNvPicPr/>
                  <p:nvPr/>
                </p:nvPicPr>
                <p:blipFill>
                  <a:blip r:embed="rId11"/>
                  <a:stretch>
                    <a:fillRect/>
                  </a:stretch>
                </p:blipFill>
                <p:spPr>
                  <a:xfrm>
                    <a:off x="5218337" y="3684683"/>
                    <a:ext cx="3744360" cy="11689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0" name="Ink 39"/>
                  <p14:cNvContentPartPr/>
                  <p14:nvPr/>
                </p14:nvContentPartPr>
                <p14:xfrm>
                  <a:off x="5260018" y="3677336"/>
                  <a:ext cx="1104480" cy="489240"/>
                </p14:xfrm>
              </p:contentPart>
            </mc:Choice>
            <mc:Fallback xmlns="">
              <p:pic>
                <p:nvPicPr>
                  <p:cNvPr id="40" name="Ink 39"/>
                  <p:cNvPicPr/>
                  <p:nvPr/>
                </p:nvPicPr>
                <p:blipFill>
                  <a:blip r:embed="rId13"/>
                  <a:stretch>
                    <a:fillRect/>
                  </a:stretch>
                </p:blipFill>
                <p:spPr>
                  <a:xfrm>
                    <a:off x="5247058" y="3661856"/>
                    <a:ext cx="1123920" cy="5162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2" name="Ink 41"/>
                  <p14:cNvContentPartPr/>
                  <p14:nvPr/>
                </p14:nvContentPartPr>
                <p14:xfrm>
                  <a:off x="5178737" y="4474163"/>
                  <a:ext cx="3532680" cy="473400"/>
                </p14:xfrm>
              </p:contentPart>
            </mc:Choice>
            <mc:Fallback xmlns="">
              <p:pic>
                <p:nvPicPr>
                  <p:cNvPr id="42" name="Ink 41"/>
                  <p:cNvPicPr/>
                  <p:nvPr/>
                </p:nvPicPr>
                <p:blipFill>
                  <a:blip r:embed="rId9"/>
                  <a:stretch>
                    <a:fillRect/>
                  </a:stretch>
                </p:blipFill>
                <p:spPr>
                  <a:xfrm>
                    <a:off x="5162177" y="4457243"/>
                    <a:ext cx="3560400" cy="5101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p14:cNvContentPartPr/>
                  <p14:nvPr/>
                </p14:nvContentPartPr>
                <p14:xfrm>
                  <a:off x="4820537" y="5207843"/>
                  <a:ext cx="4037040" cy="259560"/>
                </p14:xfrm>
              </p:contentPart>
            </mc:Choice>
            <mc:Fallback xmlns="">
              <p:pic>
                <p:nvPicPr>
                  <p:cNvPr id="43" name="Ink 42"/>
                  <p:cNvPicPr/>
                  <p:nvPr/>
                </p:nvPicPr>
                <p:blipFill>
                  <a:blip r:embed="rId3"/>
                  <a:stretch>
                    <a:fillRect/>
                  </a:stretch>
                </p:blipFill>
                <p:spPr>
                  <a:xfrm>
                    <a:off x="4803977" y="5188043"/>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5" name="Ink 44"/>
                  <p14:cNvContentPartPr/>
                  <p14:nvPr/>
                </p14:nvContentPartPr>
                <p14:xfrm>
                  <a:off x="6477168" y="3731950"/>
                  <a:ext cx="2458440" cy="813600"/>
                </p14:xfrm>
              </p:contentPart>
            </mc:Choice>
            <mc:Fallback xmlns="">
              <p:pic>
                <p:nvPicPr>
                  <p:cNvPr id="45" name="Ink 44"/>
                  <p:cNvPicPr/>
                  <p:nvPr/>
                </p:nvPicPr>
                <p:blipFill>
                  <a:blip r:embed="rId27"/>
                  <a:stretch>
                    <a:fillRect/>
                  </a:stretch>
                </p:blipFill>
                <p:spPr>
                  <a:xfrm>
                    <a:off x="6472848" y="3714310"/>
                    <a:ext cx="2471400" cy="8395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6" name="Ink 25"/>
                  <p14:cNvContentPartPr/>
                  <p14:nvPr/>
                </p14:nvContentPartPr>
                <p14:xfrm>
                  <a:off x="4864549" y="3307583"/>
                  <a:ext cx="340920" cy="203400"/>
                </p14:xfrm>
              </p:contentPart>
            </mc:Choice>
            <mc:Fallback xmlns="">
              <p:pic>
                <p:nvPicPr>
                  <p:cNvPr id="26" name="Ink 25"/>
                  <p:cNvPicPr/>
                  <p:nvPr/>
                </p:nvPicPr>
                <p:blipFill>
                  <a:blip r:embed="rId33"/>
                  <a:stretch>
                    <a:fillRect/>
                  </a:stretch>
                </p:blipFill>
                <p:spPr>
                  <a:xfrm>
                    <a:off x="4846549" y="3290663"/>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4" name="Ink 13"/>
                  <p14:cNvContentPartPr/>
                  <p14:nvPr/>
                </p14:nvContentPartPr>
                <p14:xfrm>
                  <a:off x="6392520" y="3994920"/>
                  <a:ext cx="807480" cy="399240"/>
                </p14:xfrm>
              </p:contentPart>
            </mc:Choice>
            <mc:Fallback xmlns="">
              <p:pic>
                <p:nvPicPr>
                  <p:cNvPr id="14" name="Ink 13"/>
                  <p:cNvPicPr/>
                  <p:nvPr/>
                </p:nvPicPr>
                <p:blipFill>
                  <a:blip r:embed="rId54"/>
                  <a:stretch>
                    <a:fillRect/>
                  </a:stretch>
                </p:blipFill>
                <p:spPr>
                  <a:xfrm>
                    <a:off x="6384960" y="3949560"/>
                    <a:ext cx="820800" cy="499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5" name="Ink 14"/>
                  <p14:cNvContentPartPr/>
                  <p14:nvPr/>
                </p14:nvContentPartPr>
                <p14:xfrm>
                  <a:off x="7170840" y="3750480"/>
                  <a:ext cx="1708560" cy="746280"/>
                </p14:xfrm>
              </p:contentPart>
            </mc:Choice>
            <mc:Fallback xmlns="">
              <p:pic>
                <p:nvPicPr>
                  <p:cNvPr id="15" name="Ink 14"/>
                  <p:cNvPicPr/>
                  <p:nvPr/>
                </p:nvPicPr>
                <p:blipFill>
                  <a:blip r:embed="rId56"/>
                  <a:stretch>
                    <a:fillRect/>
                  </a:stretch>
                </p:blipFill>
                <p:spPr>
                  <a:xfrm>
                    <a:off x="7154640" y="3674520"/>
                    <a:ext cx="1733400" cy="875520"/>
                  </a:xfrm>
                  <a:prstGeom prst="rect">
                    <a:avLst/>
                  </a:prstGeom>
                </p:spPr>
              </p:pic>
            </mc:Fallback>
          </mc:AlternateContent>
        </p:grpSp>
      </p:grpSp>
    </p:spTree>
    <p:extLst>
      <p:ext uri="{BB962C8B-B14F-4D97-AF65-F5344CB8AC3E}">
        <p14:creationId xmlns:p14="http://schemas.microsoft.com/office/powerpoint/2010/main" val="2241354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950" y="0"/>
            <a:ext cx="8785225" cy="1543050"/>
          </a:xfrm>
        </p:spPr>
        <p:txBody>
          <a:bodyPr/>
          <a:lstStyle/>
          <a:p>
            <a:r>
              <a:rPr lang="en-GB" dirty="0" smtClean="0"/>
              <a:t>Storage and Demand Response can be used to mitigate volatility of renewables</a:t>
            </a:r>
            <a:endParaRPr lang="en-GB"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179388" y="1704975"/>
                <a:ext cx="8856662" cy="5037138"/>
              </a:xfrm>
            </p:spPr>
            <p:txBody>
              <a:bodyPr/>
              <a:lstStyle/>
              <a:p>
                <a:r>
                  <a:rPr lang="en-GB" dirty="0" smtClean="0"/>
                  <a:t>Motivation: Swiss </a:t>
                </a:r>
                <a:r>
                  <a:rPr lang="en-GB" dirty="0" err="1" smtClean="0"/>
                  <a:t>Nanotera</a:t>
                </a:r>
                <a:r>
                  <a:rPr lang="en-GB" dirty="0" smtClean="0"/>
                  <a:t> </a:t>
                </a:r>
                <a14:m>
                  <m:oMath xmlns:m="http://schemas.openxmlformats.org/officeDocument/2006/math">
                    <m:sSup>
                      <m:sSupPr>
                        <m:ctrlPr>
                          <a:rPr lang="en-US" b="0" i="1" smtClean="0">
                            <a:latin typeface="Cambria Math"/>
                          </a:rPr>
                        </m:ctrlPr>
                      </m:sSupPr>
                      <m:e>
                        <m:r>
                          <a:rPr lang="en-US" b="0" i="1" smtClean="0">
                            <a:latin typeface="Cambria Math"/>
                          </a:rPr>
                          <m:t>𝑆</m:t>
                        </m:r>
                      </m:e>
                      <m:sup>
                        <m:r>
                          <a:rPr lang="en-US" b="0" i="1" smtClean="0">
                            <a:latin typeface="Cambria Math"/>
                          </a:rPr>
                          <m:t>3</m:t>
                        </m:r>
                      </m:sup>
                    </m:sSup>
                  </m:oMath>
                </a14:m>
                <a:r>
                  <a:rPr lang="en-GB" dirty="0" smtClean="0"/>
                  <a:t>grid (M. </a:t>
                </a:r>
                <a:r>
                  <a:rPr lang="en-GB" dirty="0" err="1" smtClean="0"/>
                  <a:t>Kayal</a:t>
                </a:r>
                <a:r>
                  <a:rPr lang="en-GB" dirty="0" smtClean="0"/>
                  <a:t>, M. </a:t>
                </a:r>
                <a:r>
                  <a:rPr lang="en-GB" dirty="0" err="1" smtClean="0"/>
                  <a:t>Paolone</a:t>
                </a:r>
                <a:r>
                  <a:rPr lang="en-GB" smtClean="0"/>
                  <a:t>)</a:t>
                </a:r>
                <a:br>
                  <a:rPr lang="en-GB" smtClean="0"/>
                </a:br>
                <a:r>
                  <a:rPr lang="en-GB" smtClean="0"/>
                  <a:t>use </a:t>
                </a:r>
                <a:r>
                  <a:rPr lang="en-GB" dirty="0" smtClean="0"/>
                  <a:t>of storage in active distribution network  as in [Bianchi et al, 2012]</a:t>
                </a:r>
              </a:p>
              <a:p>
                <a:r>
                  <a:rPr lang="en-GB" dirty="0" smtClean="0"/>
                  <a:t>In this talk:</a:t>
                </a:r>
                <a:endParaRPr lang="en-GB" dirty="0"/>
              </a:p>
              <a:p>
                <a:pPr marL="914400" lvl="1" indent="-457200">
                  <a:buFont typeface="+mj-lt"/>
                  <a:buAutoNum type="arabicPeriod"/>
                </a:pPr>
                <a:r>
                  <a:rPr lang="en-GB" dirty="0" smtClean="0"/>
                  <a:t>can we use storage to </a:t>
                </a:r>
                <a:br>
                  <a:rPr lang="en-GB" dirty="0" smtClean="0"/>
                </a:br>
                <a:r>
                  <a:rPr lang="en-GB" dirty="0" smtClean="0"/>
                  <a:t>compensate for </a:t>
                </a:r>
                <a:br>
                  <a:rPr lang="en-GB" dirty="0" smtClean="0"/>
                </a:br>
                <a:r>
                  <a:rPr lang="en-GB" dirty="0" smtClean="0"/>
                  <a:t>renewable forecast </a:t>
                </a:r>
                <a:br>
                  <a:rPr lang="en-GB" dirty="0" smtClean="0"/>
                </a:br>
                <a:r>
                  <a:rPr lang="en-GB" dirty="0" smtClean="0"/>
                  <a:t>errors ?</a:t>
                </a:r>
              </a:p>
              <a:p>
                <a:pPr marL="914400" lvl="1" indent="-457200">
                  <a:buFont typeface="+mj-lt"/>
                  <a:buAutoNum type="arabicPeriod"/>
                </a:pPr>
                <a:r>
                  <a:rPr lang="en-GB" dirty="0" smtClean="0"/>
                  <a:t>can we control</a:t>
                </a:r>
                <a:br>
                  <a:rPr lang="en-GB" dirty="0" smtClean="0"/>
                </a:br>
                <a:r>
                  <a:rPr lang="en-GB" dirty="0" smtClean="0"/>
                  <a:t>storage with </a:t>
                </a:r>
                <a:br>
                  <a:rPr lang="en-GB" dirty="0" smtClean="0"/>
                </a:br>
                <a:r>
                  <a:rPr lang="en-GB" dirty="0" smtClean="0"/>
                  <a:t>prices ?</a:t>
                </a:r>
              </a:p>
              <a:p>
                <a:pPr marL="914400" lvl="1" indent="-457200">
                  <a:buFont typeface="+mj-lt"/>
                  <a:buAutoNum type="arabicPeriod"/>
                </a:pPr>
                <a:r>
                  <a:rPr lang="en-GB" dirty="0" smtClean="0"/>
                  <a:t>can demand response</a:t>
                </a:r>
                <a:br>
                  <a:rPr lang="en-GB" dirty="0" smtClean="0"/>
                </a:br>
                <a:r>
                  <a:rPr lang="en-GB" dirty="0" smtClean="0"/>
                  <a:t>substitute for storage ?</a:t>
                </a:r>
                <a:endParaRPr lang="en-GB"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179388" y="1704975"/>
                <a:ext cx="8856662" cy="5037138"/>
              </a:xfrm>
              <a:blipFill rotWithShape="1">
                <a:blip r:embed="rId2"/>
                <a:stretch>
                  <a:fillRect t="-969" r="-1789"/>
                </a:stretch>
              </a:blipFill>
            </p:spPr>
            <p:txBody>
              <a:bodyPr/>
              <a:lstStyle/>
              <a:p>
                <a:r>
                  <a:rPr lang="en-US">
                    <a:noFill/>
                  </a:rPr>
                  <a:t> </a:t>
                </a:r>
              </a:p>
            </p:txBody>
          </p:sp>
        </mc:Fallback>
      </mc:AlternateContent>
      <p:sp>
        <p:nvSpPr>
          <p:cNvPr id="4" name="Footer Placeholder 3"/>
          <p:cNvSpPr>
            <a:spLocks noGrp="1"/>
          </p:cNvSpPr>
          <p:nvPr>
            <p:ph type="ftr" sz="quarter" idx="10"/>
          </p:nvPr>
        </p:nvSpPr>
        <p:spPr/>
        <p:txBody>
          <a:bodyPr/>
          <a:lstStyle/>
          <a:p>
            <a:pPr>
              <a:defRPr/>
            </a:pPr>
            <a:fld id="{6191F277-6BE5-406B-A866-C95192C0CCA0}" type="slidenum">
              <a:rPr lang="en-US" smtClean="0"/>
              <a:pPr>
                <a:defRPr/>
              </a:pPr>
              <a:t>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6078" y="2809875"/>
            <a:ext cx="5586554" cy="4048125"/>
          </a:xfrm>
          <a:prstGeom prst="rect">
            <a:avLst/>
          </a:prstGeom>
          <a:noFill/>
          <a:ln>
            <a:noFill/>
          </a:ln>
        </p:spPr>
      </p:pic>
    </p:spTree>
    <p:extLst>
      <p:ext uri="{BB962C8B-B14F-4D97-AF65-F5344CB8AC3E}">
        <p14:creationId xmlns:p14="http://schemas.microsoft.com/office/powerpoint/2010/main" val="1310215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9048997" cy="1324303"/>
          </a:xfrm>
        </p:spPr>
        <p:txBody>
          <a:bodyPr/>
          <a:lstStyle/>
          <a:p>
            <a:r>
              <a:rPr lang="en-US" sz="3600" dirty="0" smtClean="0"/>
              <a:t>A </a:t>
            </a:r>
            <a:r>
              <a:rPr lang="en-US" sz="3600" dirty="0"/>
              <a:t>Macroscopic Model </a:t>
            </a:r>
            <a:r>
              <a:rPr lang="en-US" sz="3600" dirty="0" smtClean="0"/>
              <a:t>of Demand Response</a:t>
            </a:r>
            <a:endParaRPr lang="fr-CH" sz="36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30</a:t>
            </a:fld>
            <a:endParaRPr lang="en-US"/>
          </a:p>
        </p:txBody>
      </p:sp>
      <p:sp>
        <p:nvSpPr>
          <p:cNvPr id="14" name="TextBox 13"/>
          <p:cNvSpPr txBox="1"/>
          <p:nvPr/>
        </p:nvSpPr>
        <p:spPr>
          <a:xfrm>
            <a:off x="1781119" y="4658364"/>
            <a:ext cx="1561646" cy="276999"/>
          </a:xfrm>
          <a:prstGeom prst="rect">
            <a:avLst/>
          </a:prstGeom>
          <a:noFill/>
        </p:spPr>
        <p:txBody>
          <a:bodyPr wrap="none" rtlCol="0">
            <a:spAutoFit/>
          </a:bodyPr>
          <a:lstStyle/>
          <a:p>
            <a:pPr algn="l"/>
            <a:r>
              <a:rPr lang="en-US" sz="1200" b="1" dirty="0" smtClean="0">
                <a:latin typeface="Arial" pitchFamily="34" charset="0"/>
                <a:cs typeface="Arial" pitchFamily="34" charset="0"/>
              </a:rPr>
              <a:t>Returning Demand</a:t>
            </a:r>
            <a:endParaRPr lang="fr-CH" sz="1200" dirty="0">
              <a:latin typeface="Arial" pitchFamily="34" charset="0"/>
              <a:cs typeface="Arial" pitchFamily="34" charset="0"/>
            </a:endParaRPr>
          </a:p>
        </p:txBody>
      </p:sp>
      <p:sp>
        <p:nvSpPr>
          <p:cNvPr id="15" name="TextBox 14"/>
          <p:cNvSpPr txBox="1"/>
          <p:nvPr/>
        </p:nvSpPr>
        <p:spPr>
          <a:xfrm>
            <a:off x="4860032" y="3908667"/>
            <a:ext cx="960519" cy="461665"/>
          </a:xfrm>
          <a:prstGeom prst="rect">
            <a:avLst/>
          </a:prstGeom>
          <a:noFill/>
        </p:spPr>
        <p:txBody>
          <a:bodyPr wrap="none" rtlCol="0">
            <a:spAutoFit/>
          </a:bodyPr>
          <a:lstStyle/>
          <a:p>
            <a:pPr algn="l"/>
            <a:r>
              <a:rPr lang="en-US" sz="1200" b="1" dirty="0" smtClean="0">
                <a:latin typeface="Arial" pitchFamily="34" charset="0"/>
                <a:cs typeface="Arial" pitchFamily="34" charset="0"/>
              </a:rPr>
              <a:t>Expressed</a:t>
            </a:r>
          </a:p>
          <a:p>
            <a:pPr algn="l"/>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16" name="Picture 1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4966991" y="4357131"/>
            <a:ext cx="405384" cy="178689"/>
          </a:xfrm>
          <a:prstGeom prst="rect">
            <a:avLst/>
          </a:prstGeom>
        </p:spPr>
      </p:pic>
      <p:sp>
        <p:nvSpPr>
          <p:cNvPr id="17" name="TextBox 16"/>
          <p:cNvSpPr txBox="1"/>
          <p:nvPr/>
        </p:nvSpPr>
        <p:spPr>
          <a:xfrm>
            <a:off x="5457796" y="4730372"/>
            <a:ext cx="944489" cy="461665"/>
          </a:xfrm>
          <a:prstGeom prst="rect">
            <a:avLst/>
          </a:prstGeom>
          <a:noFill/>
        </p:spPr>
        <p:txBody>
          <a:bodyPr wrap="none" rtlCol="0">
            <a:spAutoFit/>
          </a:bodyPr>
          <a:lstStyle/>
          <a:p>
            <a:pPr algn="r"/>
            <a:r>
              <a:rPr lang="en-US" sz="1200" b="1" dirty="0" smtClean="0">
                <a:latin typeface="Arial" pitchFamily="34" charset="0"/>
                <a:cs typeface="Arial" pitchFamily="34" charset="0"/>
              </a:rPr>
              <a:t>Frustrated</a:t>
            </a:r>
          </a:p>
          <a:p>
            <a:pPr algn="r"/>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18" name="Picture 1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4530636" y="5174541"/>
            <a:ext cx="1841564" cy="196025"/>
          </a:xfrm>
          <a:prstGeom prst="rect">
            <a:avLst/>
          </a:prstGeom>
        </p:spPr>
      </p:pic>
      <p:sp>
        <p:nvSpPr>
          <p:cNvPr id="19" name="TextBox 18"/>
          <p:cNvSpPr txBox="1"/>
          <p:nvPr/>
        </p:nvSpPr>
        <p:spPr>
          <a:xfrm>
            <a:off x="6823486" y="4087640"/>
            <a:ext cx="825867" cy="461665"/>
          </a:xfrm>
          <a:prstGeom prst="rect">
            <a:avLst/>
          </a:prstGeom>
          <a:noFill/>
        </p:spPr>
        <p:txBody>
          <a:bodyPr wrap="none" rtlCol="0">
            <a:spAutoFit/>
          </a:bodyPr>
          <a:lstStyle/>
          <a:p>
            <a:pPr algn="l"/>
            <a:r>
              <a:rPr lang="en-US" sz="1200" b="1" dirty="0" smtClean="0">
                <a:latin typeface="Arial" pitchFamily="34" charset="0"/>
                <a:cs typeface="Arial" pitchFamily="34" charset="0"/>
              </a:rPr>
              <a:t>Satisfied</a:t>
            </a:r>
          </a:p>
          <a:p>
            <a:pPr algn="l"/>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21" name="Picture 20"/>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240060" y="5824461"/>
            <a:ext cx="309372" cy="178689"/>
          </a:xfrm>
          <a:prstGeom prst="rect">
            <a:avLst/>
          </a:prstGeom>
        </p:spPr>
      </p:pic>
      <p:sp>
        <p:nvSpPr>
          <p:cNvPr id="22" name="Right Arrow 21"/>
          <p:cNvSpPr/>
          <p:nvPr/>
        </p:nvSpPr>
        <p:spPr bwMode="auto">
          <a:xfrm>
            <a:off x="4902326" y="4504601"/>
            <a:ext cx="1366601" cy="117018"/>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23" name="Group 16"/>
          <p:cNvGrpSpPr/>
          <p:nvPr/>
        </p:nvGrpSpPr>
        <p:grpSpPr>
          <a:xfrm>
            <a:off x="4518592" y="4367064"/>
            <a:ext cx="383734" cy="392092"/>
            <a:chOff x="4518592" y="3578764"/>
            <a:chExt cx="383734" cy="392092"/>
          </a:xfrm>
        </p:grpSpPr>
        <p:sp>
          <p:nvSpPr>
            <p:cNvPr id="24" name="Rectangle 23"/>
            <p:cNvSpPr/>
            <p:nvPr/>
          </p:nvSpPr>
          <p:spPr bwMode="auto">
            <a:xfrm>
              <a:off x="4518592" y="3578764"/>
              <a:ext cx="383734" cy="392092"/>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5" name="Plus 24"/>
            <p:cNvSpPr/>
            <p:nvPr/>
          </p:nvSpPr>
          <p:spPr bwMode="auto">
            <a:xfrm>
              <a:off x="4595377" y="3659728"/>
              <a:ext cx="230164" cy="230164"/>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sp>
        <p:nvSpPr>
          <p:cNvPr id="26" name="Right Arrow 25"/>
          <p:cNvSpPr/>
          <p:nvPr/>
        </p:nvSpPr>
        <p:spPr bwMode="auto">
          <a:xfrm>
            <a:off x="6652660" y="4504601"/>
            <a:ext cx="1225678" cy="117018"/>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7" name="Right Arrow 26"/>
          <p:cNvSpPr/>
          <p:nvPr/>
        </p:nvSpPr>
        <p:spPr bwMode="auto">
          <a:xfrm rot="5400000">
            <a:off x="5905051" y="3733410"/>
            <a:ext cx="1120954" cy="126487"/>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8" name="L-Shape 27"/>
          <p:cNvSpPr/>
          <p:nvPr/>
        </p:nvSpPr>
        <p:spPr bwMode="auto">
          <a:xfrm rot="16200000">
            <a:off x="2586763" y="2330212"/>
            <a:ext cx="1483384" cy="6341272"/>
          </a:xfrm>
          <a:prstGeom prst="corner">
            <a:avLst>
              <a:gd name="adj1" fmla="val 4929"/>
              <a:gd name="adj2" fmla="val 454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29" name="Group 17"/>
          <p:cNvGrpSpPr/>
          <p:nvPr/>
        </p:nvGrpSpPr>
        <p:grpSpPr>
          <a:xfrm>
            <a:off x="6268926" y="4367064"/>
            <a:ext cx="383734" cy="392092"/>
            <a:chOff x="6268926" y="3578764"/>
            <a:chExt cx="383734" cy="392092"/>
          </a:xfrm>
        </p:grpSpPr>
        <p:sp>
          <p:nvSpPr>
            <p:cNvPr id="30" name="Minus 29"/>
            <p:cNvSpPr/>
            <p:nvPr/>
          </p:nvSpPr>
          <p:spPr bwMode="auto">
            <a:xfrm>
              <a:off x="6342642" y="3659728"/>
              <a:ext cx="230164" cy="230164"/>
            </a:xfrm>
            <a:prstGeom prst="mathMin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6268926" y="3578764"/>
              <a:ext cx="383734" cy="392092"/>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sp>
        <p:nvSpPr>
          <p:cNvPr id="32" name="Bent-Up Arrow 31"/>
          <p:cNvSpPr/>
          <p:nvPr/>
        </p:nvSpPr>
        <p:spPr bwMode="auto">
          <a:xfrm rot="5400000" flipH="1">
            <a:off x="66924" y="5248378"/>
            <a:ext cx="1085057" cy="903266"/>
          </a:xfrm>
          <a:custGeom>
            <a:avLst/>
            <a:gdLst>
              <a:gd name="connsiteX0" fmla="*/ 0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0 w 4310742"/>
              <a:gd name="connsiteY9" fmla="*/ 3344536 h 3588519"/>
              <a:gd name="connsiteX0" fmla="*/ 0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91440 w 4310742"/>
              <a:gd name="connsiteY9" fmla="*/ 3435976 h 3588519"/>
              <a:gd name="connsiteX0" fmla="*/ 266007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91440 w 4310742"/>
              <a:gd name="connsiteY9" fmla="*/ 3435976 h 3588519"/>
              <a:gd name="connsiteX0" fmla="*/ 266007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2" h="3588519">
                <a:moveTo>
                  <a:pt x="266007" y="3344536"/>
                </a:moveTo>
                <a:lnTo>
                  <a:pt x="3933858" y="3344536"/>
                </a:lnTo>
                <a:lnTo>
                  <a:pt x="3933858" y="635886"/>
                </a:lnTo>
                <a:lnTo>
                  <a:pt x="3800957" y="635886"/>
                </a:lnTo>
                <a:lnTo>
                  <a:pt x="4055849" y="0"/>
                </a:lnTo>
                <a:lnTo>
                  <a:pt x="4310742" y="635886"/>
                </a:lnTo>
                <a:lnTo>
                  <a:pt x="4177841" y="635886"/>
                </a:lnTo>
                <a:lnTo>
                  <a:pt x="4177841" y="3588519"/>
                </a:lnTo>
                <a:lnTo>
                  <a:pt x="0" y="3588519"/>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3" name="Bent-Up Arrow 32"/>
          <p:cNvSpPr/>
          <p:nvPr/>
        </p:nvSpPr>
        <p:spPr bwMode="auto">
          <a:xfrm rot="5400000">
            <a:off x="3582896" y="3627415"/>
            <a:ext cx="764688" cy="1106703"/>
          </a:xfrm>
          <a:prstGeom prst="bentUpArrow">
            <a:avLst>
              <a:gd name="adj1" fmla="val 10045"/>
              <a:gd name="adj2" fmla="val 8806"/>
              <a:gd name="adj3" fmla="val 2129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34" name="Group 13"/>
          <p:cNvGrpSpPr/>
          <p:nvPr/>
        </p:nvGrpSpPr>
        <p:grpSpPr>
          <a:xfrm>
            <a:off x="1699724" y="4602321"/>
            <a:ext cx="2813668" cy="656376"/>
            <a:chOff x="1699724" y="3814021"/>
            <a:chExt cx="2813668" cy="656376"/>
          </a:xfrm>
        </p:grpSpPr>
        <p:sp>
          <p:nvSpPr>
            <p:cNvPr id="35" name="Rectangle 34"/>
            <p:cNvSpPr/>
            <p:nvPr/>
          </p:nvSpPr>
          <p:spPr bwMode="auto">
            <a:xfrm>
              <a:off x="1699724" y="4392112"/>
              <a:ext cx="1780343" cy="7828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6" name="Bent-Up Arrow 50"/>
            <p:cNvSpPr/>
            <p:nvPr/>
          </p:nvSpPr>
          <p:spPr bwMode="auto">
            <a:xfrm rot="5400000" flipH="1">
              <a:off x="3634452" y="3591456"/>
              <a:ext cx="656376" cy="1101505"/>
            </a:xfrm>
            <a:custGeom>
              <a:avLst/>
              <a:gdLst>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0 w 2083343"/>
                <a:gd name="connsiteY9" fmla="*/ 326831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91440 w 2083343"/>
                <a:gd name="connsiteY9" fmla="*/ 335975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249382 w 2083343"/>
                <a:gd name="connsiteY8" fmla="*/ 3496186 h 349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343" h="3496186">
                  <a:moveTo>
                    <a:pt x="0" y="3268310"/>
                  </a:moveTo>
                  <a:lnTo>
                    <a:pt x="1782612" y="3268310"/>
                  </a:lnTo>
                  <a:lnTo>
                    <a:pt x="1782612" y="504815"/>
                  </a:lnTo>
                  <a:lnTo>
                    <a:pt x="1709758" y="504815"/>
                  </a:lnTo>
                  <a:lnTo>
                    <a:pt x="1896550" y="0"/>
                  </a:lnTo>
                  <a:lnTo>
                    <a:pt x="2083343" y="504815"/>
                  </a:lnTo>
                  <a:lnTo>
                    <a:pt x="2010488" y="504815"/>
                  </a:lnTo>
                  <a:lnTo>
                    <a:pt x="2010488" y="3496186"/>
                  </a:lnTo>
                  <a:lnTo>
                    <a:pt x="249382" y="3496186"/>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pic>
        <p:nvPicPr>
          <p:cNvPr id="37" name="Picture 3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039511" y="4980199"/>
            <a:ext cx="996125" cy="178689"/>
          </a:xfrm>
          <a:prstGeom prst="rect">
            <a:avLst/>
          </a:prstGeom>
        </p:spPr>
      </p:pic>
      <p:sp>
        <p:nvSpPr>
          <p:cNvPr id="38" name="Up Arrow 37"/>
          <p:cNvSpPr/>
          <p:nvPr/>
        </p:nvSpPr>
        <p:spPr bwMode="auto">
          <a:xfrm>
            <a:off x="1240060" y="4367064"/>
            <a:ext cx="280690" cy="531665"/>
          </a:xfrm>
          <a:prstGeom prst="upArrow">
            <a:avLst/>
          </a:prstGeom>
          <a:gradFill>
            <a:gsLst>
              <a:gs pos="0">
                <a:schemeClr val="bg1"/>
              </a:gs>
              <a:gs pos="100000">
                <a:schemeClr val="accent1">
                  <a:shade val="100000"/>
                  <a:satMod val="115000"/>
                </a:schemeClr>
              </a:gs>
            </a:gsLst>
            <a:lin ang="5400000" scaled="0"/>
          </a:gradFill>
          <a:ln w="9525" cap="flat" cmpd="sng" algn="ctr">
            <a:gradFill>
              <a:gsLst>
                <a:gs pos="0">
                  <a:schemeClr val="bg1">
                    <a:lumMod val="85000"/>
                  </a:schemeClr>
                </a:gs>
                <a:gs pos="50000">
                  <a:schemeClr val="bg2">
                    <a:lumMod val="40000"/>
                    <a:lumOff val="60000"/>
                  </a:schemeClr>
                </a:gs>
                <a:gs pos="100000">
                  <a:schemeClr val="tx1"/>
                </a:gs>
              </a:gsLst>
              <a:lin ang="5400000" scaled="0"/>
            </a:gra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9" name="TextBox 38"/>
          <p:cNvSpPr txBox="1"/>
          <p:nvPr/>
        </p:nvSpPr>
        <p:spPr>
          <a:xfrm>
            <a:off x="884657" y="3866276"/>
            <a:ext cx="1074333" cy="276999"/>
          </a:xfrm>
          <a:prstGeom prst="rect">
            <a:avLst/>
          </a:prstGeom>
          <a:noFill/>
        </p:spPr>
        <p:txBody>
          <a:bodyPr wrap="none" rtlCol="0">
            <a:spAutoFit/>
          </a:bodyPr>
          <a:lstStyle/>
          <a:p>
            <a:pPr algn="l"/>
            <a:r>
              <a:rPr lang="en-US" sz="1200" b="1" dirty="0" smtClean="0">
                <a:solidFill>
                  <a:srgbClr val="FF0000"/>
                </a:solidFill>
                <a:latin typeface="Arial" pitchFamily="34" charset="0"/>
                <a:cs typeface="Arial" pitchFamily="34" charset="0"/>
              </a:rPr>
              <a:t>Evaporation</a:t>
            </a:r>
            <a:endParaRPr lang="fr-CH" sz="1200" dirty="0">
              <a:solidFill>
                <a:srgbClr val="FF0000"/>
              </a:solidFill>
              <a:latin typeface="Arial" pitchFamily="34" charset="0"/>
              <a:cs typeface="Arial" pitchFamily="34" charset="0"/>
            </a:endParaRPr>
          </a:p>
        </p:txBody>
      </p:sp>
      <p:pic>
        <p:nvPicPr>
          <p:cNvPr id="40" name="Picture 3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89644" y="4150827"/>
            <a:ext cx="421386" cy="178689"/>
          </a:xfrm>
          <a:prstGeom prst="rect">
            <a:avLst/>
          </a:prstGeom>
        </p:spPr>
      </p:pic>
      <p:sp>
        <p:nvSpPr>
          <p:cNvPr id="41" name="Freeform 40"/>
          <p:cNvSpPr/>
          <p:nvPr/>
        </p:nvSpPr>
        <p:spPr>
          <a:xfrm>
            <a:off x="5644872" y="2926662"/>
            <a:ext cx="757414" cy="33875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0070C0"/>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2" name="Freeform 41"/>
          <p:cNvSpPr/>
          <p:nvPr/>
        </p:nvSpPr>
        <p:spPr>
          <a:xfrm flipH="1">
            <a:off x="6310864" y="1710169"/>
            <a:ext cx="1336539" cy="1290361"/>
          </a:xfrm>
          <a:custGeom>
            <a:avLst/>
            <a:gdLst>
              <a:gd name="connsiteX0" fmla="*/ 0 w 4488872"/>
              <a:gd name="connsiteY0" fmla="*/ 0 h 4156363"/>
              <a:gd name="connsiteX1" fmla="*/ 2660072 w 4488872"/>
              <a:gd name="connsiteY1" fmla="*/ 3313215 h 4156363"/>
              <a:gd name="connsiteX2" fmla="*/ 4488872 w 4488872"/>
              <a:gd name="connsiteY2" fmla="*/ 4156363 h 4156363"/>
              <a:gd name="connsiteX0" fmla="*/ 0 w 2937165"/>
              <a:gd name="connsiteY0" fmla="*/ 0 h 3613126"/>
              <a:gd name="connsiteX1" fmla="*/ 1108365 w 2937165"/>
              <a:gd name="connsiteY1" fmla="*/ 2769978 h 3613126"/>
              <a:gd name="connsiteX2" fmla="*/ 2937165 w 2937165"/>
              <a:gd name="connsiteY2" fmla="*/ 3613126 h 3613126"/>
            </a:gdLst>
            <a:ahLst/>
            <a:cxnLst>
              <a:cxn ang="0">
                <a:pos x="connsiteX0" y="connsiteY0"/>
              </a:cxn>
              <a:cxn ang="0">
                <a:pos x="connsiteX1" y="connsiteY1"/>
              </a:cxn>
              <a:cxn ang="0">
                <a:pos x="connsiteX2" y="connsiteY2"/>
              </a:cxn>
            </a:cxnLst>
            <a:rect l="l" t="t" r="r" b="b"/>
            <a:pathLst>
              <a:path w="2937165" h="3613126">
                <a:moveTo>
                  <a:pt x="0" y="0"/>
                </a:moveTo>
                <a:cubicBezTo>
                  <a:pt x="955963" y="1310244"/>
                  <a:pt x="618838" y="2167790"/>
                  <a:pt x="1108365" y="2769978"/>
                </a:cubicBezTo>
                <a:cubicBezTo>
                  <a:pt x="1597892" y="3372166"/>
                  <a:pt x="2396837" y="3537915"/>
                  <a:pt x="2937165" y="3613126"/>
                </a:cubicBezTo>
              </a:path>
            </a:pathLst>
          </a:custGeom>
          <a:ln w="28575">
            <a:solidFill>
              <a:srgbClr val="0070C0"/>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3" name="TextBox 42"/>
          <p:cNvSpPr txBox="1"/>
          <p:nvPr/>
        </p:nvSpPr>
        <p:spPr>
          <a:xfrm>
            <a:off x="7327396" y="1480996"/>
            <a:ext cx="901209" cy="307777"/>
          </a:xfrm>
          <a:prstGeom prst="rect">
            <a:avLst/>
          </a:prstGeom>
          <a:noFill/>
        </p:spPr>
        <p:txBody>
          <a:bodyPr wrap="none" rtlCol="0">
            <a:spAutoFit/>
          </a:bodyPr>
          <a:lstStyle/>
          <a:p>
            <a:r>
              <a:rPr lang="en-US" sz="1400" b="1" dirty="0" smtClean="0">
                <a:solidFill>
                  <a:srgbClr val="0070C0"/>
                </a:solidFill>
                <a:latin typeface="Segoe Script" pitchFamily="34" charset="0"/>
              </a:rPr>
              <a:t>Control</a:t>
            </a:r>
            <a:endParaRPr lang="fr-CH" sz="800" b="1" dirty="0">
              <a:solidFill>
                <a:srgbClr val="0070C0"/>
              </a:solidFill>
              <a:latin typeface="Segoe Script" pitchFamily="34" charset="0"/>
            </a:endParaRPr>
          </a:p>
        </p:txBody>
      </p:sp>
      <p:sp>
        <p:nvSpPr>
          <p:cNvPr id="44" name="TextBox 43"/>
          <p:cNvSpPr txBox="1"/>
          <p:nvPr/>
        </p:nvSpPr>
        <p:spPr>
          <a:xfrm>
            <a:off x="3915542" y="2141244"/>
            <a:ext cx="1390124" cy="307777"/>
          </a:xfrm>
          <a:prstGeom prst="rect">
            <a:avLst/>
          </a:prstGeom>
          <a:noFill/>
        </p:spPr>
        <p:txBody>
          <a:bodyPr wrap="none" rtlCol="0">
            <a:spAutoFit/>
          </a:bodyPr>
          <a:lstStyle/>
          <a:p>
            <a:r>
              <a:rPr lang="en-US" sz="1400" b="1" dirty="0" smtClean="0">
                <a:solidFill>
                  <a:srgbClr val="FF66FF"/>
                </a:solidFill>
                <a:latin typeface="Segoe Script" pitchFamily="34" charset="0"/>
              </a:rPr>
              <a:t>Randomness</a:t>
            </a:r>
            <a:endParaRPr lang="fr-CH" sz="800" b="1" dirty="0">
              <a:solidFill>
                <a:srgbClr val="FF66FF"/>
              </a:solidFill>
              <a:latin typeface="Segoe Script" pitchFamily="34" charset="0"/>
            </a:endParaRPr>
          </a:p>
        </p:txBody>
      </p:sp>
      <p:grpSp>
        <p:nvGrpSpPr>
          <p:cNvPr id="45" name="Group 15"/>
          <p:cNvGrpSpPr/>
          <p:nvPr/>
        </p:nvGrpSpPr>
        <p:grpSpPr>
          <a:xfrm>
            <a:off x="4259443" y="2363029"/>
            <a:ext cx="3045082" cy="1153937"/>
            <a:chOff x="4259443" y="1574729"/>
            <a:chExt cx="3045082" cy="1153937"/>
          </a:xfrm>
        </p:grpSpPr>
        <p:sp>
          <p:nvSpPr>
            <p:cNvPr id="46" name="Freeform 45"/>
            <p:cNvSpPr/>
            <p:nvPr/>
          </p:nvSpPr>
          <p:spPr>
            <a:xfrm>
              <a:off x="4259443" y="1622773"/>
              <a:ext cx="444303" cy="1105893"/>
            </a:xfrm>
            <a:custGeom>
              <a:avLst/>
              <a:gdLst>
                <a:gd name="connsiteX0" fmla="*/ 0 w 2030881"/>
                <a:gd name="connsiteY0" fmla="*/ 0 h 4424516"/>
                <a:gd name="connsiteX1" fmla="*/ 2005781 w 2030881"/>
                <a:gd name="connsiteY1" fmla="*/ 2035278 h 4424516"/>
                <a:gd name="connsiteX2" fmla="*/ 943897 w 2030881"/>
                <a:gd name="connsiteY2" fmla="*/ 4424516 h 4424516"/>
                <a:gd name="connsiteX0" fmla="*/ 764133 w 1310792"/>
                <a:gd name="connsiteY0" fmla="*/ 0 h 3510116"/>
                <a:gd name="connsiteX1" fmla="*/ 1061884 w 1310792"/>
                <a:gd name="connsiteY1" fmla="*/ 1120878 h 3510116"/>
                <a:gd name="connsiteX2" fmla="*/ 0 w 1310792"/>
                <a:gd name="connsiteY2" fmla="*/ 3510116 h 3510116"/>
                <a:gd name="connsiteX0" fmla="*/ 764133 w 1835188"/>
                <a:gd name="connsiteY0" fmla="*/ 0 h 3510116"/>
                <a:gd name="connsiteX1" fmla="*/ 1803756 w 1835188"/>
                <a:gd name="connsiteY1" fmla="*/ 2363082 h 3510116"/>
                <a:gd name="connsiteX2" fmla="*/ 0 w 1835188"/>
                <a:gd name="connsiteY2" fmla="*/ 3510116 h 3510116"/>
              </a:gdLst>
              <a:ahLst/>
              <a:cxnLst>
                <a:cxn ang="0">
                  <a:pos x="connsiteX0" y="connsiteY0"/>
                </a:cxn>
                <a:cxn ang="0">
                  <a:pos x="connsiteX1" y="connsiteY1"/>
                </a:cxn>
                <a:cxn ang="0">
                  <a:pos x="connsiteX2" y="connsiteY2"/>
                </a:cxn>
              </a:cxnLst>
              <a:rect l="l" t="t" r="r" b="b"/>
              <a:pathLst>
                <a:path w="1835188" h="3510116">
                  <a:moveTo>
                    <a:pt x="764133" y="0"/>
                  </a:moveTo>
                  <a:cubicBezTo>
                    <a:pt x="1688365" y="648929"/>
                    <a:pt x="1931111" y="1778063"/>
                    <a:pt x="1803756" y="2363082"/>
                  </a:cubicBezTo>
                  <a:cubicBezTo>
                    <a:pt x="1676401" y="2948101"/>
                    <a:pt x="609600" y="2684206"/>
                    <a:pt x="0" y="3510116"/>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sp>
          <p:nvSpPr>
            <p:cNvPr id="47" name="Freeform 46"/>
            <p:cNvSpPr/>
            <p:nvPr/>
          </p:nvSpPr>
          <p:spPr>
            <a:xfrm>
              <a:off x="4520603" y="1574729"/>
              <a:ext cx="2783922" cy="990176"/>
            </a:xfrm>
            <a:custGeom>
              <a:avLst/>
              <a:gdLst>
                <a:gd name="connsiteX0" fmla="*/ 0 w 10294374"/>
                <a:gd name="connsiteY0" fmla="*/ 0 h 4238284"/>
                <a:gd name="connsiteX1" fmla="*/ 6253316 w 10294374"/>
                <a:gd name="connsiteY1" fmla="*/ 3982065 h 4238284"/>
                <a:gd name="connsiteX2" fmla="*/ 10294374 w 10294374"/>
                <a:gd name="connsiteY2" fmla="*/ 3510116 h 4238284"/>
                <a:gd name="connsiteX0" fmla="*/ 0 w 10294374"/>
                <a:gd name="connsiteY0" fmla="*/ 0 h 4056718"/>
                <a:gd name="connsiteX1" fmla="*/ 4237229 w 10294374"/>
                <a:gd name="connsiteY1" fmla="*/ 3728677 h 4056718"/>
                <a:gd name="connsiteX2" fmla="*/ 10294374 w 10294374"/>
                <a:gd name="connsiteY2" fmla="*/ 3510116 h 4056718"/>
                <a:gd name="connsiteX0" fmla="*/ 0 w 10294374"/>
                <a:gd name="connsiteY0" fmla="*/ 0 h 3911293"/>
                <a:gd name="connsiteX1" fmla="*/ 2684763 w 10294374"/>
                <a:gd name="connsiteY1" fmla="*/ 2055870 h 3911293"/>
                <a:gd name="connsiteX2" fmla="*/ 4237229 w 10294374"/>
                <a:gd name="connsiteY2" fmla="*/ 3728677 h 3911293"/>
                <a:gd name="connsiteX3" fmla="*/ 10294374 w 10294374"/>
                <a:gd name="connsiteY3" fmla="*/ 3510116 h 3911293"/>
                <a:gd name="connsiteX0" fmla="*/ 0 w 8362057"/>
                <a:gd name="connsiteY0" fmla="*/ 0 h 3031399"/>
                <a:gd name="connsiteX1" fmla="*/ 752446 w 8362057"/>
                <a:gd name="connsiteY1" fmla="*/ 1175976 h 3031399"/>
                <a:gd name="connsiteX2" fmla="*/ 2304912 w 8362057"/>
                <a:gd name="connsiteY2" fmla="*/ 2848783 h 3031399"/>
                <a:gd name="connsiteX3" fmla="*/ 8362057 w 8362057"/>
                <a:gd name="connsiteY3" fmla="*/ 2630222 h 3031399"/>
                <a:gd name="connsiteX0" fmla="*/ 0 w 8362057"/>
                <a:gd name="connsiteY0" fmla="*/ 0 h 3031399"/>
                <a:gd name="connsiteX1" fmla="*/ 2304912 w 8362057"/>
                <a:gd name="connsiteY1" fmla="*/ 2848783 h 3031399"/>
                <a:gd name="connsiteX2" fmla="*/ 8362057 w 8362057"/>
                <a:gd name="connsiteY2" fmla="*/ 2630222 h 3031399"/>
              </a:gdLst>
              <a:ahLst/>
              <a:cxnLst>
                <a:cxn ang="0">
                  <a:pos x="connsiteX0" y="connsiteY0"/>
                </a:cxn>
                <a:cxn ang="0">
                  <a:pos x="connsiteX1" y="connsiteY1"/>
                </a:cxn>
                <a:cxn ang="0">
                  <a:pos x="connsiteX2" y="connsiteY2"/>
                </a:cxn>
              </a:cxnLst>
              <a:rect l="l" t="t" r="r" b="b"/>
              <a:pathLst>
                <a:path w="8362057" h="3031399">
                  <a:moveTo>
                    <a:pt x="0" y="0"/>
                  </a:moveTo>
                  <a:cubicBezTo>
                    <a:pt x="480190" y="593496"/>
                    <a:pt x="911236" y="2410413"/>
                    <a:pt x="2304912" y="2848783"/>
                  </a:cubicBezTo>
                  <a:cubicBezTo>
                    <a:pt x="3573181" y="3091157"/>
                    <a:pt x="7199392" y="3158706"/>
                    <a:pt x="8362057" y="2630222"/>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grpSp>
      <p:grpSp>
        <p:nvGrpSpPr>
          <p:cNvPr id="48" name="Group 47"/>
          <p:cNvGrpSpPr/>
          <p:nvPr/>
        </p:nvGrpSpPr>
        <p:grpSpPr>
          <a:xfrm>
            <a:off x="3915542" y="2909367"/>
            <a:ext cx="3717231" cy="890297"/>
            <a:chOff x="3915542" y="2121067"/>
            <a:chExt cx="3717231" cy="890297"/>
          </a:xfrm>
        </p:grpSpPr>
        <p:sp>
          <p:nvSpPr>
            <p:cNvPr id="49" name="Freeform 48"/>
            <p:cNvSpPr/>
            <p:nvPr/>
          </p:nvSpPr>
          <p:spPr>
            <a:xfrm>
              <a:off x="3915542" y="2682766"/>
              <a:ext cx="452500" cy="328598"/>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50" name="Freeform 49"/>
            <p:cNvSpPr/>
            <p:nvPr/>
          </p:nvSpPr>
          <p:spPr>
            <a:xfrm>
              <a:off x="7212114" y="2121067"/>
              <a:ext cx="420659" cy="34964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grpSp>
        <p:nvGrpSpPr>
          <p:cNvPr id="51" name="Group 19"/>
          <p:cNvGrpSpPr/>
          <p:nvPr/>
        </p:nvGrpSpPr>
        <p:grpSpPr>
          <a:xfrm>
            <a:off x="5052018" y="1754328"/>
            <a:ext cx="2544318" cy="1449195"/>
            <a:chOff x="5052018" y="966028"/>
            <a:chExt cx="2544318" cy="1449195"/>
          </a:xfrm>
        </p:grpSpPr>
        <p:sp>
          <p:nvSpPr>
            <p:cNvPr id="52" name="TextBox 51"/>
            <p:cNvSpPr txBox="1"/>
            <p:nvPr/>
          </p:nvSpPr>
          <p:spPr>
            <a:xfrm>
              <a:off x="5903042" y="1856241"/>
              <a:ext cx="780983" cy="307777"/>
            </a:xfrm>
            <a:prstGeom prst="rect">
              <a:avLst/>
            </a:prstGeom>
            <a:noFill/>
          </p:spPr>
          <p:txBody>
            <a:bodyPr wrap="none" rtlCol="0">
              <a:spAutoFit/>
            </a:bodyPr>
            <a:lstStyle/>
            <a:p>
              <a:pPr algn="l"/>
              <a:r>
                <a:rPr lang="en-US" sz="1400" b="1" dirty="0" smtClean="0">
                  <a:latin typeface="Arial" pitchFamily="34" charset="0"/>
                  <a:cs typeface="Arial" pitchFamily="34" charset="0"/>
                </a:rPr>
                <a:t>Supply</a:t>
              </a:r>
              <a:endParaRPr lang="fr-CH" sz="1400" dirty="0">
                <a:latin typeface="Arial" pitchFamily="34" charset="0"/>
                <a:cs typeface="Arial" pitchFamily="34" charset="0"/>
              </a:endParaRPr>
            </a:p>
          </p:txBody>
        </p:sp>
        <p:pic>
          <p:nvPicPr>
            <p:cNvPr id="53" name="Picture 3" descr="C:\Users\tomozei\AppData\Local\Microsoft\Windows\Temporary Internet Files\Content.IE5\3UL8SXHM\MC900441874[1].wm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29077" y="966028"/>
              <a:ext cx="817594" cy="819013"/>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custDataLst>
                <p:tags r:id="rId10"/>
              </p:custDataLst>
            </p:nvPr>
          </p:nvPicPr>
          <p:blipFill>
            <a:blip r:embed="rId18" cstate="print">
              <a:extLst>
                <a:ext uri="{28A0092B-C50C-407E-A947-70E740481C1C}">
                  <a14:useLocalDpi xmlns:a14="http://schemas.microsoft.com/office/drawing/2010/main" val="0"/>
                </a:ext>
              </a:extLst>
            </a:blip>
            <a:stretch>
              <a:fillRect/>
            </a:stretch>
          </p:blipFill>
          <p:spPr>
            <a:xfrm>
              <a:off x="5052018" y="2209864"/>
              <a:ext cx="2544318" cy="205359"/>
            </a:xfrm>
            <a:prstGeom prst="rect">
              <a:avLst/>
            </a:prstGeom>
          </p:spPr>
        </p:pic>
        <p:pic>
          <p:nvPicPr>
            <p:cNvPr id="55" name="Picture 2" descr="C:\Users\tomozei\AppData\Local\Microsoft\Windows\Temporary Internet Files\Content.IE5\NVUGMELH\MC900104526[1].wm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87202" y="966028"/>
              <a:ext cx="878296" cy="819013"/>
            </a:xfrm>
            <a:prstGeom prst="rect">
              <a:avLst/>
            </a:prstGeom>
            <a:noFill/>
            <a:ln w="28575">
              <a:solidFill>
                <a:srgbClr val="0070C0"/>
              </a:solidFill>
              <a:prstDash val="dash"/>
            </a:ln>
            <a:extLst>
              <a:ext uri="{909E8E84-426E-40DD-AFC4-6F175D3DCCD1}">
                <a14:hiddenFill xmlns:a14="http://schemas.microsoft.com/office/drawing/2010/main">
                  <a:solidFill>
                    <a:srgbClr val="FFFFFF"/>
                  </a:solidFill>
                </a14:hiddenFill>
              </a:ext>
            </a:extLst>
          </p:spPr>
        </p:pic>
      </p:grpSp>
      <p:grpSp>
        <p:nvGrpSpPr>
          <p:cNvPr id="56" name="Group 18"/>
          <p:cNvGrpSpPr/>
          <p:nvPr/>
        </p:nvGrpSpPr>
        <p:grpSpPr>
          <a:xfrm>
            <a:off x="2626035" y="2441953"/>
            <a:ext cx="1668209" cy="1291533"/>
            <a:chOff x="2626035" y="1653653"/>
            <a:chExt cx="1668209" cy="1291533"/>
          </a:xfrm>
        </p:grpSpPr>
        <p:pic>
          <p:nvPicPr>
            <p:cNvPr id="57" name="Picture 56"/>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tretch>
              <a:fillRect/>
            </a:stretch>
          </p:blipFill>
          <p:spPr>
            <a:xfrm>
              <a:off x="2626035" y="2739827"/>
              <a:ext cx="1668209" cy="205359"/>
            </a:xfrm>
            <a:prstGeom prst="rect">
              <a:avLst/>
            </a:prstGeom>
          </p:spPr>
        </p:pic>
        <p:sp>
          <p:nvSpPr>
            <p:cNvPr id="58" name="TextBox 57"/>
            <p:cNvSpPr txBox="1"/>
            <p:nvPr/>
          </p:nvSpPr>
          <p:spPr>
            <a:xfrm>
              <a:off x="2701004" y="2477111"/>
              <a:ext cx="1558440" cy="307777"/>
            </a:xfrm>
            <a:prstGeom prst="rect">
              <a:avLst/>
            </a:prstGeom>
            <a:noFill/>
          </p:spPr>
          <p:txBody>
            <a:bodyPr wrap="none" rtlCol="0">
              <a:spAutoFit/>
            </a:bodyPr>
            <a:lstStyle/>
            <a:p>
              <a:pPr algn="l"/>
              <a:r>
                <a:rPr lang="en-US" sz="1400" b="1" dirty="0" smtClean="0">
                  <a:latin typeface="Arial" pitchFamily="34" charset="0"/>
                  <a:cs typeface="Arial" pitchFamily="34" charset="0"/>
                </a:rPr>
                <a:t>Natural Demand</a:t>
              </a:r>
              <a:endParaRPr lang="fr-CH" sz="1400" dirty="0">
                <a:latin typeface="Arial" pitchFamily="34" charset="0"/>
                <a:cs typeface="Arial" pitchFamily="34" charset="0"/>
              </a:endParaRPr>
            </a:p>
          </p:txBody>
        </p:sp>
        <p:pic>
          <p:nvPicPr>
            <p:cNvPr id="59" name="Picture 4" descr="C:\Users\tomozei\AppData\Local\Microsoft\Windows\Temporary Internet Files\Content.IE5\NVUGMELH\MC900310802[1].w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56940" y="1653653"/>
              <a:ext cx="1047858" cy="778108"/>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grpSp>
      <p:sp>
        <p:nvSpPr>
          <p:cNvPr id="60" name="TextBox 59"/>
          <p:cNvSpPr txBox="1"/>
          <p:nvPr/>
        </p:nvSpPr>
        <p:spPr>
          <a:xfrm>
            <a:off x="6823486" y="4721356"/>
            <a:ext cx="1268296" cy="461665"/>
          </a:xfrm>
          <a:prstGeom prst="rect">
            <a:avLst/>
          </a:prstGeom>
          <a:noFill/>
        </p:spPr>
        <p:txBody>
          <a:bodyPr wrap="none" rtlCol="0">
            <a:spAutoFit/>
          </a:bodyPr>
          <a:lstStyle/>
          <a:p>
            <a:pPr algn="l"/>
            <a:r>
              <a:rPr lang="en-US" sz="1200" b="1" dirty="0" smtClean="0">
                <a:latin typeface="Arial" pitchFamily="34" charset="0"/>
                <a:cs typeface="Arial" pitchFamily="34" charset="0"/>
              </a:rPr>
              <a:t>Reserve</a:t>
            </a:r>
          </a:p>
          <a:p>
            <a:pPr algn="l"/>
            <a:r>
              <a:rPr lang="en-US" sz="1200" dirty="0" smtClean="0">
                <a:latin typeface="Arial" pitchFamily="34" charset="0"/>
                <a:cs typeface="Arial" pitchFamily="34" charset="0"/>
              </a:rPr>
              <a:t>(Excess supply)</a:t>
            </a:r>
            <a:endParaRPr lang="fr-CH" sz="1200" dirty="0">
              <a:latin typeface="Arial" pitchFamily="34" charset="0"/>
              <a:cs typeface="Arial" pitchFamily="34" charset="0"/>
            </a:endParaRPr>
          </a:p>
        </p:txBody>
      </p:sp>
      <p:pic>
        <p:nvPicPr>
          <p:cNvPr id="61" name="Picture 60"/>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765554" y="5191297"/>
            <a:ext cx="1622870" cy="178689"/>
          </a:xfrm>
          <a:prstGeom prst="rect">
            <a:avLst/>
          </a:prstGeom>
        </p:spPr>
      </p:pic>
      <p:pic>
        <p:nvPicPr>
          <p:cNvPr id="64" name="Picture 6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94513" y="2127028"/>
            <a:ext cx="1969580" cy="178689"/>
          </a:xfrm>
          <a:prstGeom prst="rect">
            <a:avLst/>
          </a:prstGeom>
        </p:spPr>
      </p:pic>
      <p:sp>
        <p:nvSpPr>
          <p:cNvPr id="65" name="TextBox 64"/>
          <p:cNvSpPr txBox="1"/>
          <p:nvPr/>
        </p:nvSpPr>
        <p:spPr>
          <a:xfrm>
            <a:off x="395536" y="1769028"/>
            <a:ext cx="2153154" cy="307777"/>
          </a:xfrm>
          <a:prstGeom prst="rect">
            <a:avLst/>
          </a:prstGeom>
          <a:noFill/>
        </p:spPr>
        <p:txBody>
          <a:bodyPr wrap="none" rtlCol="0">
            <a:spAutoFit/>
          </a:bodyPr>
          <a:lstStyle/>
          <a:p>
            <a:r>
              <a:rPr lang="en-US" sz="1400" b="1" dirty="0">
                <a:solidFill>
                  <a:srgbClr val="FF0000"/>
                </a:solidFill>
                <a:latin typeface="Segoe Script" pitchFamily="34" charset="0"/>
                <a:cs typeface="Arial" pitchFamily="34" charset="0"/>
              </a:rPr>
              <a:t>Ramping Constraint</a:t>
            </a:r>
            <a:endParaRPr lang="fr-CH" sz="1400" b="1" dirty="0">
              <a:solidFill>
                <a:srgbClr val="FF0000"/>
              </a:solidFill>
              <a:latin typeface="Segoe Script" pitchFamily="34" charset="0"/>
              <a:cs typeface="Arial" pitchFamily="34" charset="0"/>
            </a:endParaRPr>
          </a:p>
        </p:txBody>
      </p:sp>
      <p:cxnSp>
        <p:nvCxnSpPr>
          <p:cNvPr id="66" name="Straight Connector 65"/>
          <p:cNvCxnSpPr>
            <a:stCxn id="65" idx="3"/>
            <a:endCxn id="41" idx="3"/>
          </p:cNvCxnSpPr>
          <p:nvPr/>
        </p:nvCxnSpPr>
        <p:spPr>
          <a:xfrm>
            <a:off x="2548690" y="1922917"/>
            <a:ext cx="3267394" cy="1029473"/>
          </a:xfrm>
          <a:prstGeom prst="line">
            <a:avLst/>
          </a:prstGeom>
          <a:ln w="28575">
            <a:solidFill>
              <a:srgbClr val="0020C0"/>
            </a:solidFill>
            <a:prstDash val="dash"/>
          </a:ln>
        </p:spPr>
        <p:style>
          <a:lnRef idx="1">
            <a:schemeClr val="accent1"/>
          </a:lnRef>
          <a:fillRef idx="0">
            <a:schemeClr val="accent1"/>
          </a:fillRef>
          <a:effectRef idx="0">
            <a:schemeClr val="accent1"/>
          </a:effectRef>
          <a:fontRef idx="minor">
            <a:schemeClr val="tx1"/>
          </a:fontRef>
        </p:style>
      </p:cxnSp>
      <p:pic>
        <p:nvPicPr>
          <p:cNvPr id="67" name="Picture 5"/>
          <p:cNvPicPr>
            <a:picLocks noChangeAspect="1" noChangeArrowheads="1"/>
          </p:cNvPicPr>
          <p:nvPr/>
        </p:nvPicPr>
        <p:blipFill rotWithShape="1">
          <a:blip r:embed="rId24" cstate="print"/>
          <a:srcRect l="38760" t="19363" r="2618" b="26163"/>
          <a:stretch/>
        </p:blipFill>
        <p:spPr bwMode="auto">
          <a:xfrm flipH="1">
            <a:off x="990752" y="4935979"/>
            <a:ext cx="702470" cy="577465"/>
          </a:xfrm>
          <a:prstGeom prst="rect">
            <a:avLst/>
          </a:prstGeom>
          <a:noFill/>
          <a:ln w="9525" algn="ctr">
            <a:solidFill>
              <a:schemeClr val="accent1">
                <a:lumMod val="75000"/>
              </a:schemeClr>
            </a:solidFill>
            <a:miter lim="800000"/>
            <a:headEnd/>
            <a:tailEnd/>
          </a:ln>
        </p:spPr>
      </p:pic>
      <p:sp>
        <p:nvSpPr>
          <p:cNvPr id="20" name="TextBox 19"/>
          <p:cNvSpPr txBox="1"/>
          <p:nvPr/>
        </p:nvSpPr>
        <p:spPr>
          <a:xfrm>
            <a:off x="552593" y="5513444"/>
            <a:ext cx="1705916" cy="276999"/>
          </a:xfrm>
          <a:prstGeom prst="rect">
            <a:avLst/>
          </a:prstGeom>
          <a:noFill/>
        </p:spPr>
        <p:txBody>
          <a:bodyPr wrap="none" rtlCol="0">
            <a:spAutoFit/>
          </a:bodyPr>
          <a:lstStyle/>
          <a:p>
            <a:pPr algn="l"/>
            <a:r>
              <a:rPr lang="en-US" sz="1200" b="1" dirty="0" smtClean="0">
                <a:latin typeface="Arial" pitchFamily="34" charset="0"/>
                <a:cs typeface="Arial" pitchFamily="34" charset="0"/>
              </a:rPr>
              <a:t>Backlogged Demand</a:t>
            </a:r>
            <a:endParaRPr lang="fr-CH" sz="12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0" name="TextBox 69"/>
              <p:cNvSpPr txBox="1"/>
              <p:nvPr/>
            </p:nvSpPr>
            <p:spPr>
              <a:xfrm>
                <a:off x="7009389" y="3779863"/>
                <a:ext cx="1823063"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sz="1600" b="0" i="0" smtClean="0">
                          <a:solidFill>
                            <a:schemeClr val="tx1">
                              <a:lumMod val="75000"/>
                              <a:lumOff val="25000"/>
                            </a:schemeClr>
                          </a:solidFill>
                          <a:latin typeface="Cambria Math"/>
                        </a:rPr>
                        <m:t>min</m:t>
                      </m:r>
                      <m:r>
                        <a:rPr lang="fr-CH" sz="1600" b="0" i="1" smtClean="0">
                          <a:solidFill>
                            <a:schemeClr val="tx1">
                              <a:lumMod val="75000"/>
                              <a:lumOff val="25000"/>
                            </a:schemeClr>
                          </a:solidFill>
                          <a:latin typeface="Cambria Math"/>
                        </a:rPr>
                        <m:t>⁡(</m:t>
                      </m:r>
                      <m:sSup>
                        <m:sSupPr>
                          <m:ctrlPr>
                            <a:rPr lang="fr-CH" sz="1600" b="0" i="1" smtClean="0">
                              <a:solidFill>
                                <a:schemeClr val="tx1">
                                  <a:lumMod val="75000"/>
                                  <a:lumOff val="25000"/>
                                </a:schemeClr>
                              </a:solidFill>
                              <a:latin typeface="Cambria Math"/>
                            </a:rPr>
                          </m:ctrlPr>
                        </m:sSupPr>
                        <m:e>
                          <m:r>
                            <a:rPr lang="fr-CH" sz="1600" b="0" i="1" smtClean="0">
                              <a:solidFill>
                                <a:schemeClr val="tx1">
                                  <a:lumMod val="75000"/>
                                  <a:lumOff val="25000"/>
                                </a:schemeClr>
                              </a:solidFill>
                              <a:latin typeface="Cambria Math"/>
                            </a:rPr>
                            <m:t>𝐸</m:t>
                          </m:r>
                        </m:e>
                        <m:sup>
                          <m:r>
                            <a:rPr lang="fr-CH" sz="1600" b="0" i="1" smtClean="0">
                              <a:solidFill>
                                <a:schemeClr val="tx1">
                                  <a:lumMod val="75000"/>
                                  <a:lumOff val="25000"/>
                                </a:schemeClr>
                              </a:solidFill>
                              <a:latin typeface="Cambria Math"/>
                            </a:rPr>
                            <m:t>𝑎</m:t>
                          </m:r>
                        </m:sup>
                      </m:sSup>
                      <m:d>
                        <m:dPr>
                          <m:ctrlPr>
                            <a:rPr lang="fr-CH" sz="1600" b="0" i="1" smtClean="0">
                              <a:solidFill>
                                <a:schemeClr val="tx1">
                                  <a:lumMod val="75000"/>
                                  <a:lumOff val="25000"/>
                                </a:schemeClr>
                              </a:solidFill>
                              <a:latin typeface="Cambria Math"/>
                            </a:rPr>
                          </m:ctrlPr>
                        </m:dPr>
                        <m:e>
                          <m:r>
                            <a:rPr lang="fr-CH" sz="1600" b="0" i="1" smtClean="0">
                              <a:solidFill>
                                <a:schemeClr val="tx1">
                                  <a:lumMod val="75000"/>
                                  <a:lumOff val="25000"/>
                                </a:schemeClr>
                              </a:solidFill>
                              <a:latin typeface="Cambria Math"/>
                            </a:rPr>
                            <m:t>𝑡</m:t>
                          </m:r>
                        </m:e>
                      </m:d>
                      <m:r>
                        <a:rPr lang="fr-CH" sz="1600" b="0" i="1" smtClean="0">
                          <a:solidFill>
                            <a:schemeClr val="tx1">
                              <a:lumMod val="75000"/>
                              <a:lumOff val="25000"/>
                            </a:schemeClr>
                          </a:solidFill>
                          <a:latin typeface="Cambria Math"/>
                        </a:rPr>
                        <m:t>, </m:t>
                      </m:r>
                      <m:sSup>
                        <m:sSupPr>
                          <m:ctrlPr>
                            <a:rPr lang="fr-CH" sz="1600" b="0" i="1" smtClean="0">
                              <a:solidFill>
                                <a:schemeClr val="tx1">
                                  <a:lumMod val="75000"/>
                                  <a:lumOff val="25000"/>
                                </a:schemeClr>
                              </a:solidFill>
                              <a:latin typeface="Cambria Math"/>
                            </a:rPr>
                          </m:ctrlPr>
                        </m:sSupPr>
                        <m:e>
                          <m:r>
                            <a:rPr lang="fr-CH" sz="1600" b="0" i="1" smtClean="0">
                              <a:solidFill>
                                <a:schemeClr val="tx1">
                                  <a:lumMod val="75000"/>
                                  <a:lumOff val="25000"/>
                                </a:schemeClr>
                              </a:solidFill>
                              <a:latin typeface="Cambria Math"/>
                            </a:rPr>
                            <m:t>𝐺</m:t>
                          </m:r>
                        </m:e>
                        <m:sup>
                          <m:r>
                            <a:rPr lang="fr-CH" sz="1600" b="0" i="1" smtClean="0">
                              <a:solidFill>
                                <a:schemeClr val="tx1">
                                  <a:lumMod val="75000"/>
                                  <a:lumOff val="25000"/>
                                </a:schemeClr>
                              </a:solidFill>
                              <a:latin typeface="Cambria Math"/>
                            </a:rPr>
                            <m:t>𝑎</m:t>
                          </m:r>
                        </m:sup>
                      </m:sSup>
                      <m:d>
                        <m:dPr>
                          <m:ctrlPr>
                            <a:rPr lang="fr-CH" sz="1600" b="0" i="1" smtClean="0">
                              <a:solidFill>
                                <a:schemeClr val="tx1">
                                  <a:lumMod val="75000"/>
                                  <a:lumOff val="25000"/>
                                </a:schemeClr>
                              </a:solidFill>
                              <a:latin typeface="Cambria Math"/>
                            </a:rPr>
                          </m:ctrlPr>
                        </m:dPr>
                        <m:e>
                          <m:r>
                            <a:rPr lang="fr-CH" sz="1600" b="0" i="1" smtClean="0">
                              <a:solidFill>
                                <a:schemeClr val="tx1">
                                  <a:lumMod val="75000"/>
                                  <a:lumOff val="25000"/>
                                </a:schemeClr>
                              </a:solidFill>
                              <a:latin typeface="Cambria Math"/>
                            </a:rPr>
                            <m:t>𝑡</m:t>
                          </m:r>
                        </m:e>
                      </m:d>
                      <m:r>
                        <a:rPr lang="fr-CH" sz="1600" b="0" i="1" smtClean="0">
                          <a:solidFill>
                            <a:schemeClr val="tx1">
                              <a:lumMod val="75000"/>
                              <a:lumOff val="25000"/>
                            </a:schemeClr>
                          </a:solidFill>
                          <a:latin typeface="Cambria Math"/>
                        </a:rPr>
                        <m:t>)</m:t>
                      </m:r>
                    </m:oMath>
                  </m:oMathPara>
                </a14:m>
                <a:endParaRPr lang="fr-CH" sz="1600" dirty="0" smtClean="0">
                  <a:solidFill>
                    <a:schemeClr val="tx1">
                      <a:lumMod val="75000"/>
                      <a:lumOff val="25000"/>
                    </a:schemeClr>
                  </a:solidFill>
                  <a:latin typeface="+mj-lt"/>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7009389" y="3779863"/>
                <a:ext cx="1823063" cy="338554"/>
              </a:xfrm>
              <a:prstGeom prst="rect">
                <a:avLst/>
              </a:prstGeom>
              <a:blipFill rotWithShape="1">
                <a:blip r:embed="rId25"/>
                <a:stretch>
                  <a:fillRect b="-8929"/>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26">
            <p14:nvContentPartPr>
              <p14:cNvPr id="4" name="Ink 3"/>
              <p14:cNvContentPartPr/>
              <p14:nvPr/>
            </p14:nvContentPartPr>
            <p14:xfrm>
              <a:off x="1043820" y="4093305"/>
              <a:ext cx="1854720" cy="1228680"/>
            </p14:xfrm>
          </p:contentPart>
        </mc:Choice>
        <mc:Fallback xmlns="">
          <p:pic>
            <p:nvPicPr>
              <p:cNvPr id="4" name="Ink 3"/>
              <p:cNvPicPr/>
              <p:nvPr/>
            </p:nvPicPr>
            <p:blipFill>
              <a:blip r:embed="rId27"/>
              <a:stretch>
                <a:fillRect/>
              </a:stretch>
            </p:blipFill>
            <p:spPr>
              <a:xfrm>
                <a:off x="1031940" y="4081425"/>
                <a:ext cx="1878480" cy="1252440"/>
              </a:xfrm>
              <a:prstGeom prst="rect">
                <a:avLst/>
              </a:prstGeom>
            </p:spPr>
          </p:pic>
        </mc:Fallback>
      </mc:AlternateContent>
      <p:sp>
        <p:nvSpPr>
          <p:cNvPr id="6" name="TextBox 5"/>
          <p:cNvSpPr txBox="1"/>
          <p:nvPr/>
        </p:nvSpPr>
        <p:spPr>
          <a:xfrm>
            <a:off x="2434637" y="5306583"/>
            <a:ext cx="1575368" cy="369332"/>
          </a:xfrm>
          <a:prstGeom prst="rect">
            <a:avLst/>
          </a:prstGeom>
          <a:noFill/>
          <a:ln>
            <a:noFill/>
          </a:ln>
        </p:spPr>
        <p:txBody>
          <a:bodyPr wrap="none" rtlCol="0">
            <a:spAutoFit/>
          </a:bodyPr>
          <a:lstStyle/>
          <a:p>
            <a:r>
              <a:rPr lang="en-GB" dirty="0" smtClean="0">
                <a:solidFill>
                  <a:srgbClr val="0070C0"/>
                </a:solidFill>
                <a:latin typeface="+mj-lt"/>
              </a:rPr>
              <a:t>load is delayed</a:t>
            </a:r>
          </a:p>
        </p:txBody>
      </p:sp>
      <p:sp>
        <p:nvSpPr>
          <p:cNvPr id="62" name="TextBox 61"/>
          <p:cNvSpPr txBox="1"/>
          <p:nvPr/>
        </p:nvSpPr>
        <p:spPr>
          <a:xfrm>
            <a:off x="193074" y="4055505"/>
            <a:ext cx="901401" cy="646331"/>
          </a:xfrm>
          <a:prstGeom prst="rect">
            <a:avLst/>
          </a:prstGeom>
          <a:noFill/>
          <a:ln>
            <a:noFill/>
          </a:ln>
        </p:spPr>
        <p:txBody>
          <a:bodyPr wrap="none" rtlCol="0">
            <a:spAutoFit/>
          </a:bodyPr>
          <a:lstStyle/>
          <a:p>
            <a:r>
              <a:rPr lang="en-GB" dirty="0" smtClean="0">
                <a:solidFill>
                  <a:srgbClr val="0070C0"/>
                </a:solidFill>
                <a:latin typeface="+mj-lt"/>
              </a:rPr>
              <a:t>update </a:t>
            </a:r>
            <a:br>
              <a:rPr lang="en-GB" dirty="0" smtClean="0">
                <a:solidFill>
                  <a:srgbClr val="0070C0"/>
                </a:solidFill>
                <a:latin typeface="+mj-lt"/>
              </a:rPr>
            </a:br>
            <a:r>
              <a:rPr lang="en-GB" dirty="0" smtClean="0">
                <a:solidFill>
                  <a:srgbClr val="0070C0"/>
                </a:solidFill>
                <a:latin typeface="+mj-lt"/>
              </a:rPr>
              <a:t>term</a:t>
            </a:r>
          </a:p>
        </p:txBody>
      </p:sp>
      <p:sp>
        <p:nvSpPr>
          <p:cNvPr id="9" name="Rectangle 8"/>
          <p:cNvSpPr/>
          <p:nvPr/>
        </p:nvSpPr>
        <p:spPr>
          <a:xfrm>
            <a:off x="2503027" y="1265552"/>
            <a:ext cx="4506362" cy="369332"/>
          </a:xfrm>
          <a:prstGeom prst="rect">
            <a:avLst/>
          </a:prstGeom>
        </p:spPr>
        <p:txBody>
          <a:bodyPr wrap="none">
            <a:spAutoFit/>
          </a:bodyPr>
          <a:lstStyle/>
          <a:p>
            <a:r>
              <a:rPr lang="en-US" dirty="0">
                <a:solidFill>
                  <a:srgbClr val="0070C0"/>
                </a:solidFill>
                <a:latin typeface="+mj-lt"/>
              </a:rPr>
              <a:t>Macroscopic</a:t>
            </a:r>
            <a:r>
              <a:rPr lang="en-US" dirty="0"/>
              <a:t> </a:t>
            </a:r>
            <a:r>
              <a:rPr lang="en-US" dirty="0">
                <a:solidFill>
                  <a:srgbClr val="0070C0"/>
                </a:solidFill>
                <a:latin typeface="+mj-lt"/>
              </a:rPr>
              <a:t>Model of [Cho and </a:t>
            </a:r>
            <a:r>
              <a:rPr lang="en-US" dirty="0" err="1">
                <a:solidFill>
                  <a:srgbClr val="0070C0"/>
                </a:solidFill>
                <a:latin typeface="+mj-lt"/>
              </a:rPr>
              <a:t>Meyn</a:t>
            </a:r>
            <a:r>
              <a:rPr lang="en-US" dirty="0">
                <a:solidFill>
                  <a:srgbClr val="0070C0"/>
                </a:solidFill>
                <a:latin typeface="+mj-lt"/>
              </a:rPr>
              <a:t> 2010</a:t>
            </a:r>
            <a:r>
              <a:rPr lang="en-US" dirty="0" smtClean="0">
                <a:solidFill>
                  <a:srgbClr val="0070C0"/>
                </a:solidFill>
                <a:latin typeface="+mj-lt"/>
              </a:rPr>
              <a:t>] </a:t>
            </a:r>
            <a:endParaRPr lang="en-GB" dirty="0">
              <a:solidFill>
                <a:srgbClr val="0070C0"/>
              </a:solidFill>
              <a:latin typeface="+mj-lt"/>
            </a:endParaRPr>
          </a:p>
        </p:txBody>
      </p:sp>
      <p:sp>
        <p:nvSpPr>
          <p:cNvPr id="68" name="TextBox 67"/>
          <p:cNvSpPr txBox="1"/>
          <p:nvPr/>
        </p:nvSpPr>
        <p:spPr>
          <a:xfrm>
            <a:off x="6522016" y="5651943"/>
            <a:ext cx="1866408" cy="369332"/>
          </a:xfrm>
          <a:prstGeom prst="rect">
            <a:avLst/>
          </a:prstGeom>
          <a:noFill/>
          <a:ln>
            <a:noFill/>
          </a:ln>
        </p:spPr>
        <p:txBody>
          <a:bodyPr wrap="none" rtlCol="0">
            <a:spAutoFit/>
          </a:bodyPr>
          <a:lstStyle/>
          <a:p>
            <a:r>
              <a:rPr lang="en-GB" dirty="0" smtClean="0">
                <a:solidFill>
                  <a:srgbClr val="0070C0"/>
                </a:solidFill>
                <a:latin typeface="+mj-lt"/>
              </a:rPr>
              <a:t>demand response</a:t>
            </a:r>
          </a:p>
        </p:txBody>
      </p:sp>
    </p:spTree>
    <p:custDataLst>
      <p:tags r:id="rId1"/>
    </p:custDataLst>
    <p:extLst>
      <p:ext uri="{BB962C8B-B14F-4D97-AF65-F5344CB8AC3E}">
        <p14:creationId xmlns:p14="http://schemas.microsoft.com/office/powerpoint/2010/main" val="592095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1171662" y="4344015"/>
            <a:ext cx="5949123" cy="2109321"/>
            <a:chOff x="1171662" y="4344015"/>
            <a:chExt cx="5949123" cy="2109321"/>
          </a:xfrm>
        </p:grpSpPr>
        <p:grpSp>
          <p:nvGrpSpPr>
            <p:cNvPr id="68" name="Group 67"/>
            <p:cNvGrpSpPr/>
            <p:nvPr/>
          </p:nvGrpSpPr>
          <p:grpSpPr>
            <a:xfrm>
              <a:off x="1171662" y="4344015"/>
              <a:ext cx="5949123" cy="2109321"/>
              <a:chOff x="1171662" y="4344015"/>
              <a:chExt cx="5949123" cy="2109321"/>
            </a:xfrm>
          </p:grpSpPr>
          <p:sp>
            <p:nvSpPr>
              <p:cNvPr id="10" name="Rectangle 9"/>
              <p:cNvSpPr/>
              <p:nvPr/>
            </p:nvSpPr>
            <p:spPr>
              <a:xfrm>
                <a:off x="1331640" y="5646380"/>
                <a:ext cx="5715234" cy="806956"/>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3968750"/>
                <a:endParaRPr lang="fr-FR" sz="8000">
                  <a:solidFill>
                    <a:schemeClr val="tx1"/>
                  </a:solidFill>
                  <a:latin typeface="Arial" pitchFamily="34" charset="0"/>
                </a:endParaRPr>
              </a:p>
            </p:txBody>
          </p:sp>
          <p:sp>
            <p:nvSpPr>
              <p:cNvPr id="11" name="Rectangle 10"/>
              <p:cNvSpPr/>
              <p:nvPr/>
            </p:nvSpPr>
            <p:spPr bwMode="auto">
              <a:xfrm flipV="1">
                <a:off x="6705503" y="4344015"/>
                <a:ext cx="415282" cy="289707"/>
              </a:xfrm>
              <a:prstGeom prst="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flipV="1">
                <a:off x="1171662" y="4972957"/>
                <a:ext cx="415282" cy="289707"/>
              </a:xfrm>
              <a:prstGeom prst="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pic>
          <p:nvPicPr>
            <p:cNvPr id="62" name="Picture 61" descr="addin_tmp.png"/>
            <p:cNvPicPr>
              <a:picLocks noChangeAspect="1"/>
            </p:cNvPicPr>
            <p:nvPr>
              <p:custDataLst>
                <p:tags r:id="rId11"/>
              </p:custDataLst>
            </p:nvPr>
          </p:nvPicPr>
          <p:blipFill>
            <a:blip r:embed="rId13" cstate="print"/>
            <a:stretch>
              <a:fillRect/>
            </a:stretch>
          </p:blipFill>
          <p:spPr>
            <a:xfrm>
              <a:off x="1422815" y="5733256"/>
              <a:ext cx="5530215" cy="662940"/>
            </a:xfrm>
            <a:prstGeom prst="rect">
              <a:avLst/>
            </a:prstGeom>
          </p:spPr>
        </p:pic>
      </p:grpSp>
      <p:sp>
        <p:nvSpPr>
          <p:cNvPr id="8" name="Title 7"/>
          <p:cNvSpPr>
            <a:spLocks noGrp="1"/>
          </p:cNvSpPr>
          <p:nvPr>
            <p:ph type="title"/>
          </p:nvPr>
        </p:nvSpPr>
        <p:spPr>
          <a:xfrm>
            <a:off x="0" y="-1"/>
            <a:ext cx="9048997" cy="1660721"/>
          </a:xfrm>
        </p:spPr>
        <p:txBody>
          <a:bodyPr/>
          <a:lstStyle/>
          <a:p>
            <a:r>
              <a:rPr lang="en-US" sz="3600" dirty="0" smtClean="0"/>
              <a:t>We obtain a 2-d </a:t>
            </a:r>
            <a:r>
              <a:rPr lang="en-US" sz="3600" dirty="0"/>
              <a:t>Markov chain on continuous state space</a:t>
            </a:r>
            <a:br>
              <a:rPr lang="en-US" sz="3600" dirty="0"/>
            </a:br>
            <a:endParaRPr lang="fr-CH" sz="36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31</a:t>
            </a:fld>
            <a:endParaRPr lang="en-US"/>
          </a:p>
        </p:txBody>
      </p:sp>
      <p:sp>
        <p:nvSpPr>
          <p:cNvPr id="14" name="TextBox 13"/>
          <p:cNvSpPr txBox="1"/>
          <p:nvPr/>
        </p:nvSpPr>
        <p:spPr>
          <a:xfrm>
            <a:off x="1781119" y="3870064"/>
            <a:ext cx="1561646" cy="276999"/>
          </a:xfrm>
          <a:prstGeom prst="rect">
            <a:avLst/>
          </a:prstGeom>
          <a:noFill/>
        </p:spPr>
        <p:txBody>
          <a:bodyPr wrap="none" rtlCol="0">
            <a:spAutoFit/>
          </a:bodyPr>
          <a:lstStyle/>
          <a:p>
            <a:pPr algn="l"/>
            <a:r>
              <a:rPr lang="en-US" sz="1200" b="1" dirty="0" smtClean="0">
                <a:latin typeface="Arial" pitchFamily="34" charset="0"/>
                <a:cs typeface="Arial" pitchFamily="34" charset="0"/>
              </a:rPr>
              <a:t>Returning Demand</a:t>
            </a:r>
            <a:endParaRPr lang="fr-CH" sz="1200" dirty="0">
              <a:latin typeface="Arial" pitchFamily="34" charset="0"/>
              <a:cs typeface="Arial" pitchFamily="34" charset="0"/>
            </a:endParaRPr>
          </a:p>
        </p:txBody>
      </p:sp>
      <p:sp>
        <p:nvSpPr>
          <p:cNvPr id="15" name="TextBox 14"/>
          <p:cNvSpPr txBox="1"/>
          <p:nvPr/>
        </p:nvSpPr>
        <p:spPr>
          <a:xfrm>
            <a:off x="4860032" y="3120367"/>
            <a:ext cx="960519" cy="461665"/>
          </a:xfrm>
          <a:prstGeom prst="rect">
            <a:avLst/>
          </a:prstGeom>
          <a:noFill/>
        </p:spPr>
        <p:txBody>
          <a:bodyPr wrap="none" rtlCol="0">
            <a:spAutoFit/>
          </a:bodyPr>
          <a:lstStyle/>
          <a:p>
            <a:pPr algn="l"/>
            <a:r>
              <a:rPr lang="en-US" sz="1200" b="1" dirty="0" smtClean="0">
                <a:latin typeface="Arial" pitchFamily="34" charset="0"/>
                <a:cs typeface="Arial" pitchFamily="34" charset="0"/>
              </a:rPr>
              <a:t>Expressed</a:t>
            </a:r>
          </a:p>
          <a:p>
            <a:pPr algn="l"/>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16" name="Picture 15"/>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4966991" y="3568831"/>
            <a:ext cx="405384" cy="178689"/>
          </a:xfrm>
          <a:prstGeom prst="rect">
            <a:avLst/>
          </a:prstGeom>
        </p:spPr>
      </p:pic>
      <p:sp>
        <p:nvSpPr>
          <p:cNvPr id="17" name="TextBox 16"/>
          <p:cNvSpPr txBox="1"/>
          <p:nvPr/>
        </p:nvSpPr>
        <p:spPr>
          <a:xfrm>
            <a:off x="5457796" y="3942072"/>
            <a:ext cx="944489" cy="461665"/>
          </a:xfrm>
          <a:prstGeom prst="rect">
            <a:avLst/>
          </a:prstGeom>
          <a:noFill/>
        </p:spPr>
        <p:txBody>
          <a:bodyPr wrap="none" rtlCol="0">
            <a:spAutoFit/>
          </a:bodyPr>
          <a:lstStyle/>
          <a:p>
            <a:pPr algn="r"/>
            <a:r>
              <a:rPr lang="en-US" sz="1200" b="1" dirty="0" smtClean="0">
                <a:latin typeface="Arial" pitchFamily="34" charset="0"/>
                <a:cs typeface="Arial" pitchFamily="34" charset="0"/>
              </a:rPr>
              <a:t>Frustrated</a:t>
            </a:r>
          </a:p>
          <a:p>
            <a:pPr algn="r"/>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18" name="Picture 1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4530636" y="4386241"/>
            <a:ext cx="1841564" cy="196025"/>
          </a:xfrm>
          <a:prstGeom prst="rect">
            <a:avLst/>
          </a:prstGeom>
        </p:spPr>
      </p:pic>
      <p:sp>
        <p:nvSpPr>
          <p:cNvPr id="19" name="TextBox 18"/>
          <p:cNvSpPr txBox="1"/>
          <p:nvPr/>
        </p:nvSpPr>
        <p:spPr>
          <a:xfrm>
            <a:off x="6823486" y="3299340"/>
            <a:ext cx="825867" cy="461665"/>
          </a:xfrm>
          <a:prstGeom prst="rect">
            <a:avLst/>
          </a:prstGeom>
          <a:noFill/>
        </p:spPr>
        <p:txBody>
          <a:bodyPr wrap="none" rtlCol="0">
            <a:spAutoFit/>
          </a:bodyPr>
          <a:lstStyle/>
          <a:p>
            <a:pPr algn="l"/>
            <a:r>
              <a:rPr lang="en-US" sz="1200" b="1" dirty="0" smtClean="0">
                <a:latin typeface="Arial" pitchFamily="34" charset="0"/>
                <a:cs typeface="Arial" pitchFamily="34" charset="0"/>
              </a:rPr>
              <a:t>Satisfied</a:t>
            </a:r>
          </a:p>
          <a:p>
            <a:pPr algn="l"/>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21" name="Picture 20"/>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1240060" y="5036161"/>
            <a:ext cx="309372" cy="178689"/>
          </a:xfrm>
          <a:prstGeom prst="rect">
            <a:avLst/>
          </a:prstGeom>
        </p:spPr>
      </p:pic>
      <p:sp>
        <p:nvSpPr>
          <p:cNvPr id="22" name="Right Arrow 21"/>
          <p:cNvSpPr/>
          <p:nvPr/>
        </p:nvSpPr>
        <p:spPr bwMode="auto">
          <a:xfrm>
            <a:off x="4902326" y="3716301"/>
            <a:ext cx="1366601" cy="117018"/>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23" name="Group 16"/>
          <p:cNvGrpSpPr/>
          <p:nvPr/>
        </p:nvGrpSpPr>
        <p:grpSpPr>
          <a:xfrm>
            <a:off x="4518592" y="3578764"/>
            <a:ext cx="383734" cy="392092"/>
            <a:chOff x="4518592" y="3578764"/>
            <a:chExt cx="383734" cy="392092"/>
          </a:xfrm>
        </p:grpSpPr>
        <p:sp>
          <p:nvSpPr>
            <p:cNvPr id="24" name="Rectangle 23"/>
            <p:cNvSpPr/>
            <p:nvPr/>
          </p:nvSpPr>
          <p:spPr bwMode="auto">
            <a:xfrm>
              <a:off x="4518592" y="3578764"/>
              <a:ext cx="383734" cy="392092"/>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5" name="Plus 24"/>
            <p:cNvSpPr/>
            <p:nvPr/>
          </p:nvSpPr>
          <p:spPr bwMode="auto">
            <a:xfrm>
              <a:off x="4595377" y="3659728"/>
              <a:ext cx="230164" cy="230164"/>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sp>
        <p:nvSpPr>
          <p:cNvPr id="26" name="Right Arrow 25"/>
          <p:cNvSpPr/>
          <p:nvPr/>
        </p:nvSpPr>
        <p:spPr bwMode="auto">
          <a:xfrm>
            <a:off x="6652660" y="3716301"/>
            <a:ext cx="1225678" cy="117018"/>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7" name="Right Arrow 26"/>
          <p:cNvSpPr/>
          <p:nvPr/>
        </p:nvSpPr>
        <p:spPr bwMode="auto">
          <a:xfrm rot="5400000">
            <a:off x="5905051" y="2945110"/>
            <a:ext cx="1120954" cy="126487"/>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8" name="L-Shape 27"/>
          <p:cNvSpPr/>
          <p:nvPr/>
        </p:nvSpPr>
        <p:spPr bwMode="auto">
          <a:xfrm rot="16200000">
            <a:off x="2586763" y="1541912"/>
            <a:ext cx="1483384" cy="6341272"/>
          </a:xfrm>
          <a:prstGeom prst="corner">
            <a:avLst>
              <a:gd name="adj1" fmla="val 4929"/>
              <a:gd name="adj2" fmla="val 454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29" name="Group 17"/>
          <p:cNvGrpSpPr/>
          <p:nvPr/>
        </p:nvGrpSpPr>
        <p:grpSpPr>
          <a:xfrm>
            <a:off x="6268926" y="3578764"/>
            <a:ext cx="383734" cy="392092"/>
            <a:chOff x="6268926" y="3578764"/>
            <a:chExt cx="383734" cy="392092"/>
          </a:xfrm>
        </p:grpSpPr>
        <p:sp>
          <p:nvSpPr>
            <p:cNvPr id="30" name="Minus 29"/>
            <p:cNvSpPr/>
            <p:nvPr/>
          </p:nvSpPr>
          <p:spPr bwMode="auto">
            <a:xfrm>
              <a:off x="6342642" y="3659728"/>
              <a:ext cx="230164" cy="230164"/>
            </a:xfrm>
            <a:prstGeom prst="mathMin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6268926" y="3578764"/>
              <a:ext cx="383734" cy="392092"/>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sp>
        <p:nvSpPr>
          <p:cNvPr id="32" name="Bent-Up Arrow 31"/>
          <p:cNvSpPr/>
          <p:nvPr/>
        </p:nvSpPr>
        <p:spPr bwMode="auto">
          <a:xfrm rot="5400000" flipH="1">
            <a:off x="66924" y="4460078"/>
            <a:ext cx="1085057" cy="903266"/>
          </a:xfrm>
          <a:custGeom>
            <a:avLst/>
            <a:gdLst>
              <a:gd name="connsiteX0" fmla="*/ 0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0 w 4310742"/>
              <a:gd name="connsiteY9" fmla="*/ 3344536 h 3588519"/>
              <a:gd name="connsiteX0" fmla="*/ 0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91440 w 4310742"/>
              <a:gd name="connsiteY9" fmla="*/ 3435976 h 3588519"/>
              <a:gd name="connsiteX0" fmla="*/ 266007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91440 w 4310742"/>
              <a:gd name="connsiteY9" fmla="*/ 3435976 h 3588519"/>
              <a:gd name="connsiteX0" fmla="*/ 266007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2" h="3588519">
                <a:moveTo>
                  <a:pt x="266007" y="3344536"/>
                </a:moveTo>
                <a:lnTo>
                  <a:pt x="3933858" y="3344536"/>
                </a:lnTo>
                <a:lnTo>
                  <a:pt x="3933858" y="635886"/>
                </a:lnTo>
                <a:lnTo>
                  <a:pt x="3800957" y="635886"/>
                </a:lnTo>
                <a:lnTo>
                  <a:pt x="4055849" y="0"/>
                </a:lnTo>
                <a:lnTo>
                  <a:pt x="4310742" y="635886"/>
                </a:lnTo>
                <a:lnTo>
                  <a:pt x="4177841" y="635886"/>
                </a:lnTo>
                <a:lnTo>
                  <a:pt x="4177841" y="3588519"/>
                </a:lnTo>
                <a:lnTo>
                  <a:pt x="0" y="3588519"/>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3" name="Bent-Up Arrow 32"/>
          <p:cNvSpPr/>
          <p:nvPr/>
        </p:nvSpPr>
        <p:spPr bwMode="auto">
          <a:xfrm rot="5400000">
            <a:off x="3582896" y="2839115"/>
            <a:ext cx="764688" cy="1106703"/>
          </a:xfrm>
          <a:prstGeom prst="bentUpArrow">
            <a:avLst>
              <a:gd name="adj1" fmla="val 10045"/>
              <a:gd name="adj2" fmla="val 8806"/>
              <a:gd name="adj3" fmla="val 2129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34" name="Group 13"/>
          <p:cNvGrpSpPr/>
          <p:nvPr/>
        </p:nvGrpSpPr>
        <p:grpSpPr>
          <a:xfrm>
            <a:off x="1699724" y="3814021"/>
            <a:ext cx="2813668" cy="656376"/>
            <a:chOff x="1699724" y="3814021"/>
            <a:chExt cx="2813668" cy="656376"/>
          </a:xfrm>
        </p:grpSpPr>
        <p:sp>
          <p:nvSpPr>
            <p:cNvPr id="35" name="Rectangle 34"/>
            <p:cNvSpPr/>
            <p:nvPr/>
          </p:nvSpPr>
          <p:spPr bwMode="auto">
            <a:xfrm>
              <a:off x="1699724" y="4392112"/>
              <a:ext cx="1780343" cy="7828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6" name="Bent-Up Arrow 50"/>
            <p:cNvSpPr/>
            <p:nvPr/>
          </p:nvSpPr>
          <p:spPr bwMode="auto">
            <a:xfrm rot="5400000" flipH="1">
              <a:off x="3634452" y="3591456"/>
              <a:ext cx="656376" cy="1101505"/>
            </a:xfrm>
            <a:custGeom>
              <a:avLst/>
              <a:gdLst>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0 w 2083343"/>
                <a:gd name="connsiteY9" fmla="*/ 326831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91440 w 2083343"/>
                <a:gd name="connsiteY9" fmla="*/ 335975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249382 w 2083343"/>
                <a:gd name="connsiteY8" fmla="*/ 3496186 h 349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343" h="3496186">
                  <a:moveTo>
                    <a:pt x="0" y="3268310"/>
                  </a:moveTo>
                  <a:lnTo>
                    <a:pt x="1782612" y="3268310"/>
                  </a:lnTo>
                  <a:lnTo>
                    <a:pt x="1782612" y="504815"/>
                  </a:lnTo>
                  <a:lnTo>
                    <a:pt x="1709758" y="504815"/>
                  </a:lnTo>
                  <a:lnTo>
                    <a:pt x="1896550" y="0"/>
                  </a:lnTo>
                  <a:lnTo>
                    <a:pt x="2083343" y="504815"/>
                  </a:lnTo>
                  <a:lnTo>
                    <a:pt x="2010488" y="504815"/>
                  </a:lnTo>
                  <a:lnTo>
                    <a:pt x="2010488" y="3496186"/>
                  </a:lnTo>
                  <a:lnTo>
                    <a:pt x="249382" y="3496186"/>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pic>
        <p:nvPicPr>
          <p:cNvPr id="37" name="Picture 3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039511" y="4191899"/>
            <a:ext cx="996125" cy="178689"/>
          </a:xfrm>
          <a:prstGeom prst="rect">
            <a:avLst/>
          </a:prstGeom>
        </p:spPr>
      </p:pic>
      <p:sp>
        <p:nvSpPr>
          <p:cNvPr id="38" name="Up Arrow 37"/>
          <p:cNvSpPr/>
          <p:nvPr/>
        </p:nvSpPr>
        <p:spPr bwMode="auto">
          <a:xfrm>
            <a:off x="1240060" y="3578764"/>
            <a:ext cx="280690" cy="531665"/>
          </a:xfrm>
          <a:prstGeom prst="upArrow">
            <a:avLst/>
          </a:prstGeom>
          <a:gradFill>
            <a:gsLst>
              <a:gs pos="0">
                <a:schemeClr val="bg1"/>
              </a:gs>
              <a:gs pos="100000">
                <a:schemeClr val="accent1">
                  <a:shade val="100000"/>
                  <a:satMod val="115000"/>
                </a:schemeClr>
              </a:gs>
            </a:gsLst>
            <a:lin ang="5400000" scaled="0"/>
          </a:gradFill>
          <a:ln w="9525" cap="flat" cmpd="sng" algn="ctr">
            <a:gradFill>
              <a:gsLst>
                <a:gs pos="0">
                  <a:schemeClr val="bg1">
                    <a:lumMod val="85000"/>
                  </a:schemeClr>
                </a:gs>
                <a:gs pos="50000">
                  <a:schemeClr val="bg2">
                    <a:lumMod val="40000"/>
                    <a:lumOff val="60000"/>
                  </a:schemeClr>
                </a:gs>
                <a:gs pos="100000">
                  <a:schemeClr val="tx1"/>
                </a:gs>
              </a:gsLst>
              <a:lin ang="5400000" scaled="0"/>
            </a:gra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9" name="TextBox 38"/>
          <p:cNvSpPr txBox="1"/>
          <p:nvPr/>
        </p:nvSpPr>
        <p:spPr>
          <a:xfrm>
            <a:off x="884657" y="3077976"/>
            <a:ext cx="1074333" cy="276999"/>
          </a:xfrm>
          <a:prstGeom prst="rect">
            <a:avLst/>
          </a:prstGeom>
          <a:noFill/>
        </p:spPr>
        <p:txBody>
          <a:bodyPr wrap="none" rtlCol="0">
            <a:spAutoFit/>
          </a:bodyPr>
          <a:lstStyle/>
          <a:p>
            <a:pPr algn="l"/>
            <a:r>
              <a:rPr lang="en-US" sz="1200" b="1" dirty="0" smtClean="0">
                <a:solidFill>
                  <a:srgbClr val="FF0000"/>
                </a:solidFill>
                <a:latin typeface="Arial" pitchFamily="34" charset="0"/>
                <a:cs typeface="Arial" pitchFamily="34" charset="0"/>
              </a:rPr>
              <a:t>Evaporation</a:t>
            </a:r>
            <a:endParaRPr lang="fr-CH" sz="1200" dirty="0">
              <a:solidFill>
                <a:srgbClr val="FF0000"/>
              </a:solidFill>
              <a:latin typeface="Arial" pitchFamily="34" charset="0"/>
              <a:cs typeface="Arial" pitchFamily="34" charset="0"/>
            </a:endParaRPr>
          </a:p>
        </p:txBody>
      </p:sp>
      <p:pic>
        <p:nvPicPr>
          <p:cNvPr id="40" name="Picture 39"/>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1189644" y="3362527"/>
            <a:ext cx="421386" cy="178689"/>
          </a:xfrm>
          <a:prstGeom prst="rect">
            <a:avLst/>
          </a:prstGeom>
        </p:spPr>
      </p:pic>
      <p:sp>
        <p:nvSpPr>
          <p:cNvPr id="41" name="Freeform 40"/>
          <p:cNvSpPr/>
          <p:nvPr/>
        </p:nvSpPr>
        <p:spPr>
          <a:xfrm>
            <a:off x="5644872" y="2138362"/>
            <a:ext cx="757414" cy="33875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0070C0"/>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2" name="Freeform 41"/>
          <p:cNvSpPr/>
          <p:nvPr/>
        </p:nvSpPr>
        <p:spPr>
          <a:xfrm flipH="1">
            <a:off x="6310864" y="921869"/>
            <a:ext cx="1336539" cy="1290361"/>
          </a:xfrm>
          <a:custGeom>
            <a:avLst/>
            <a:gdLst>
              <a:gd name="connsiteX0" fmla="*/ 0 w 4488872"/>
              <a:gd name="connsiteY0" fmla="*/ 0 h 4156363"/>
              <a:gd name="connsiteX1" fmla="*/ 2660072 w 4488872"/>
              <a:gd name="connsiteY1" fmla="*/ 3313215 h 4156363"/>
              <a:gd name="connsiteX2" fmla="*/ 4488872 w 4488872"/>
              <a:gd name="connsiteY2" fmla="*/ 4156363 h 4156363"/>
              <a:gd name="connsiteX0" fmla="*/ 0 w 2937165"/>
              <a:gd name="connsiteY0" fmla="*/ 0 h 3613126"/>
              <a:gd name="connsiteX1" fmla="*/ 1108365 w 2937165"/>
              <a:gd name="connsiteY1" fmla="*/ 2769978 h 3613126"/>
              <a:gd name="connsiteX2" fmla="*/ 2937165 w 2937165"/>
              <a:gd name="connsiteY2" fmla="*/ 3613126 h 3613126"/>
            </a:gdLst>
            <a:ahLst/>
            <a:cxnLst>
              <a:cxn ang="0">
                <a:pos x="connsiteX0" y="connsiteY0"/>
              </a:cxn>
              <a:cxn ang="0">
                <a:pos x="connsiteX1" y="connsiteY1"/>
              </a:cxn>
              <a:cxn ang="0">
                <a:pos x="connsiteX2" y="connsiteY2"/>
              </a:cxn>
            </a:cxnLst>
            <a:rect l="l" t="t" r="r" b="b"/>
            <a:pathLst>
              <a:path w="2937165" h="3613126">
                <a:moveTo>
                  <a:pt x="0" y="0"/>
                </a:moveTo>
                <a:cubicBezTo>
                  <a:pt x="955963" y="1310244"/>
                  <a:pt x="618838" y="2167790"/>
                  <a:pt x="1108365" y="2769978"/>
                </a:cubicBezTo>
                <a:cubicBezTo>
                  <a:pt x="1597892" y="3372166"/>
                  <a:pt x="2396837" y="3537915"/>
                  <a:pt x="2937165" y="3613126"/>
                </a:cubicBezTo>
              </a:path>
            </a:pathLst>
          </a:custGeom>
          <a:ln w="28575">
            <a:solidFill>
              <a:srgbClr val="0070C0"/>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3" name="TextBox 42"/>
          <p:cNvSpPr txBox="1"/>
          <p:nvPr/>
        </p:nvSpPr>
        <p:spPr>
          <a:xfrm>
            <a:off x="7327396" y="692696"/>
            <a:ext cx="901209" cy="307777"/>
          </a:xfrm>
          <a:prstGeom prst="rect">
            <a:avLst/>
          </a:prstGeom>
          <a:noFill/>
        </p:spPr>
        <p:txBody>
          <a:bodyPr wrap="none" rtlCol="0">
            <a:spAutoFit/>
          </a:bodyPr>
          <a:lstStyle/>
          <a:p>
            <a:r>
              <a:rPr lang="en-US" sz="1400" b="1" dirty="0" smtClean="0">
                <a:solidFill>
                  <a:srgbClr val="0070C0"/>
                </a:solidFill>
                <a:latin typeface="Segoe Script" pitchFamily="34" charset="0"/>
              </a:rPr>
              <a:t>Control</a:t>
            </a:r>
            <a:endParaRPr lang="fr-CH" sz="800" b="1" dirty="0">
              <a:solidFill>
                <a:srgbClr val="0070C0"/>
              </a:solidFill>
              <a:latin typeface="Segoe Script" pitchFamily="34" charset="0"/>
            </a:endParaRPr>
          </a:p>
        </p:txBody>
      </p:sp>
      <p:sp>
        <p:nvSpPr>
          <p:cNvPr id="44" name="TextBox 43"/>
          <p:cNvSpPr txBox="1"/>
          <p:nvPr/>
        </p:nvSpPr>
        <p:spPr>
          <a:xfrm>
            <a:off x="3915542" y="1352944"/>
            <a:ext cx="1390124" cy="307777"/>
          </a:xfrm>
          <a:prstGeom prst="rect">
            <a:avLst/>
          </a:prstGeom>
          <a:noFill/>
        </p:spPr>
        <p:txBody>
          <a:bodyPr wrap="none" rtlCol="0">
            <a:spAutoFit/>
          </a:bodyPr>
          <a:lstStyle/>
          <a:p>
            <a:r>
              <a:rPr lang="en-US" sz="1400" b="1" dirty="0" smtClean="0">
                <a:solidFill>
                  <a:srgbClr val="FF66FF"/>
                </a:solidFill>
                <a:latin typeface="Segoe Script" pitchFamily="34" charset="0"/>
              </a:rPr>
              <a:t>Randomness</a:t>
            </a:r>
            <a:endParaRPr lang="fr-CH" sz="800" b="1" dirty="0">
              <a:solidFill>
                <a:srgbClr val="FF66FF"/>
              </a:solidFill>
              <a:latin typeface="Segoe Script" pitchFamily="34" charset="0"/>
            </a:endParaRPr>
          </a:p>
        </p:txBody>
      </p:sp>
      <p:grpSp>
        <p:nvGrpSpPr>
          <p:cNvPr id="45" name="Group 15"/>
          <p:cNvGrpSpPr/>
          <p:nvPr/>
        </p:nvGrpSpPr>
        <p:grpSpPr>
          <a:xfrm>
            <a:off x="4259443" y="1574729"/>
            <a:ext cx="3045082" cy="1153937"/>
            <a:chOff x="4259443" y="1574729"/>
            <a:chExt cx="3045082" cy="1153937"/>
          </a:xfrm>
        </p:grpSpPr>
        <p:sp>
          <p:nvSpPr>
            <p:cNvPr id="46" name="Freeform 45"/>
            <p:cNvSpPr/>
            <p:nvPr/>
          </p:nvSpPr>
          <p:spPr>
            <a:xfrm>
              <a:off x="4259443" y="1622773"/>
              <a:ext cx="444303" cy="1105893"/>
            </a:xfrm>
            <a:custGeom>
              <a:avLst/>
              <a:gdLst>
                <a:gd name="connsiteX0" fmla="*/ 0 w 2030881"/>
                <a:gd name="connsiteY0" fmla="*/ 0 h 4424516"/>
                <a:gd name="connsiteX1" fmla="*/ 2005781 w 2030881"/>
                <a:gd name="connsiteY1" fmla="*/ 2035278 h 4424516"/>
                <a:gd name="connsiteX2" fmla="*/ 943897 w 2030881"/>
                <a:gd name="connsiteY2" fmla="*/ 4424516 h 4424516"/>
                <a:gd name="connsiteX0" fmla="*/ 764133 w 1310792"/>
                <a:gd name="connsiteY0" fmla="*/ 0 h 3510116"/>
                <a:gd name="connsiteX1" fmla="*/ 1061884 w 1310792"/>
                <a:gd name="connsiteY1" fmla="*/ 1120878 h 3510116"/>
                <a:gd name="connsiteX2" fmla="*/ 0 w 1310792"/>
                <a:gd name="connsiteY2" fmla="*/ 3510116 h 3510116"/>
                <a:gd name="connsiteX0" fmla="*/ 764133 w 1835188"/>
                <a:gd name="connsiteY0" fmla="*/ 0 h 3510116"/>
                <a:gd name="connsiteX1" fmla="*/ 1803756 w 1835188"/>
                <a:gd name="connsiteY1" fmla="*/ 2363082 h 3510116"/>
                <a:gd name="connsiteX2" fmla="*/ 0 w 1835188"/>
                <a:gd name="connsiteY2" fmla="*/ 3510116 h 3510116"/>
              </a:gdLst>
              <a:ahLst/>
              <a:cxnLst>
                <a:cxn ang="0">
                  <a:pos x="connsiteX0" y="connsiteY0"/>
                </a:cxn>
                <a:cxn ang="0">
                  <a:pos x="connsiteX1" y="connsiteY1"/>
                </a:cxn>
                <a:cxn ang="0">
                  <a:pos x="connsiteX2" y="connsiteY2"/>
                </a:cxn>
              </a:cxnLst>
              <a:rect l="l" t="t" r="r" b="b"/>
              <a:pathLst>
                <a:path w="1835188" h="3510116">
                  <a:moveTo>
                    <a:pt x="764133" y="0"/>
                  </a:moveTo>
                  <a:cubicBezTo>
                    <a:pt x="1688365" y="648929"/>
                    <a:pt x="1931111" y="1778063"/>
                    <a:pt x="1803756" y="2363082"/>
                  </a:cubicBezTo>
                  <a:cubicBezTo>
                    <a:pt x="1676401" y="2948101"/>
                    <a:pt x="609600" y="2684206"/>
                    <a:pt x="0" y="3510116"/>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sp>
          <p:nvSpPr>
            <p:cNvPr id="47" name="Freeform 46"/>
            <p:cNvSpPr/>
            <p:nvPr/>
          </p:nvSpPr>
          <p:spPr>
            <a:xfrm>
              <a:off x="4520603" y="1574729"/>
              <a:ext cx="2783922" cy="990176"/>
            </a:xfrm>
            <a:custGeom>
              <a:avLst/>
              <a:gdLst>
                <a:gd name="connsiteX0" fmla="*/ 0 w 10294374"/>
                <a:gd name="connsiteY0" fmla="*/ 0 h 4238284"/>
                <a:gd name="connsiteX1" fmla="*/ 6253316 w 10294374"/>
                <a:gd name="connsiteY1" fmla="*/ 3982065 h 4238284"/>
                <a:gd name="connsiteX2" fmla="*/ 10294374 w 10294374"/>
                <a:gd name="connsiteY2" fmla="*/ 3510116 h 4238284"/>
                <a:gd name="connsiteX0" fmla="*/ 0 w 10294374"/>
                <a:gd name="connsiteY0" fmla="*/ 0 h 4056718"/>
                <a:gd name="connsiteX1" fmla="*/ 4237229 w 10294374"/>
                <a:gd name="connsiteY1" fmla="*/ 3728677 h 4056718"/>
                <a:gd name="connsiteX2" fmla="*/ 10294374 w 10294374"/>
                <a:gd name="connsiteY2" fmla="*/ 3510116 h 4056718"/>
                <a:gd name="connsiteX0" fmla="*/ 0 w 10294374"/>
                <a:gd name="connsiteY0" fmla="*/ 0 h 3911293"/>
                <a:gd name="connsiteX1" fmla="*/ 2684763 w 10294374"/>
                <a:gd name="connsiteY1" fmla="*/ 2055870 h 3911293"/>
                <a:gd name="connsiteX2" fmla="*/ 4237229 w 10294374"/>
                <a:gd name="connsiteY2" fmla="*/ 3728677 h 3911293"/>
                <a:gd name="connsiteX3" fmla="*/ 10294374 w 10294374"/>
                <a:gd name="connsiteY3" fmla="*/ 3510116 h 3911293"/>
                <a:gd name="connsiteX0" fmla="*/ 0 w 8362057"/>
                <a:gd name="connsiteY0" fmla="*/ 0 h 3031399"/>
                <a:gd name="connsiteX1" fmla="*/ 752446 w 8362057"/>
                <a:gd name="connsiteY1" fmla="*/ 1175976 h 3031399"/>
                <a:gd name="connsiteX2" fmla="*/ 2304912 w 8362057"/>
                <a:gd name="connsiteY2" fmla="*/ 2848783 h 3031399"/>
                <a:gd name="connsiteX3" fmla="*/ 8362057 w 8362057"/>
                <a:gd name="connsiteY3" fmla="*/ 2630222 h 3031399"/>
                <a:gd name="connsiteX0" fmla="*/ 0 w 8362057"/>
                <a:gd name="connsiteY0" fmla="*/ 0 h 3031399"/>
                <a:gd name="connsiteX1" fmla="*/ 2304912 w 8362057"/>
                <a:gd name="connsiteY1" fmla="*/ 2848783 h 3031399"/>
                <a:gd name="connsiteX2" fmla="*/ 8362057 w 8362057"/>
                <a:gd name="connsiteY2" fmla="*/ 2630222 h 3031399"/>
              </a:gdLst>
              <a:ahLst/>
              <a:cxnLst>
                <a:cxn ang="0">
                  <a:pos x="connsiteX0" y="connsiteY0"/>
                </a:cxn>
                <a:cxn ang="0">
                  <a:pos x="connsiteX1" y="connsiteY1"/>
                </a:cxn>
                <a:cxn ang="0">
                  <a:pos x="connsiteX2" y="connsiteY2"/>
                </a:cxn>
              </a:cxnLst>
              <a:rect l="l" t="t" r="r" b="b"/>
              <a:pathLst>
                <a:path w="8362057" h="3031399">
                  <a:moveTo>
                    <a:pt x="0" y="0"/>
                  </a:moveTo>
                  <a:cubicBezTo>
                    <a:pt x="480190" y="593496"/>
                    <a:pt x="911236" y="2410413"/>
                    <a:pt x="2304912" y="2848783"/>
                  </a:cubicBezTo>
                  <a:cubicBezTo>
                    <a:pt x="3573181" y="3091157"/>
                    <a:pt x="7199392" y="3158706"/>
                    <a:pt x="8362057" y="2630222"/>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grpSp>
      <p:grpSp>
        <p:nvGrpSpPr>
          <p:cNvPr id="48" name="Group 47"/>
          <p:cNvGrpSpPr/>
          <p:nvPr/>
        </p:nvGrpSpPr>
        <p:grpSpPr>
          <a:xfrm>
            <a:off x="3915542" y="2121067"/>
            <a:ext cx="3717231" cy="890297"/>
            <a:chOff x="3915542" y="2121067"/>
            <a:chExt cx="3717231" cy="890297"/>
          </a:xfrm>
        </p:grpSpPr>
        <p:sp>
          <p:nvSpPr>
            <p:cNvPr id="49" name="Freeform 48"/>
            <p:cNvSpPr/>
            <p:nvPr/>
          </p:nvSpPr>
          <p:spPr>
            <a:xfrm>
              <a:off x="3915542" y="2682766"/>
              <a:ext cx="452500" cy="328598"/>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50" name="Freeform 49"/>
            <p:cNvSpPr/>
            <p:nvPr/>
          </p:nvSpPr>
          <p:spPr>
            <a:xfrm>
              <a:off x="7212114" y="2121067"/>
              <a:ext cx="420659" cy="34964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grpSp>
        <p:nvGrpSpPr>
          <p:cNvPr id="51" name="Group 19"/>
          <p:cNvGrpSpPr/>
          <p:nvPr/>
        </p:nvGrpSpPr>
        <p:grpSpPr>
          <a:xfrm>
            <a:off x="5052018" y="966028"/>
            <a:ext cx="2544318" cy="1449195"/>
            <a:chOff x="5052018" y="966028"/>
            <a:chExt cx="2544318" cy="1449195"/>
          </a:xfrm>
        </p:grpSpPr>
        <p:sp>
          <p:nvSpPr>
            <p:cNvPr id="52" name="TextBox 51"/>
            <p:cNvSpPr txBox="1"/>
            <p:nvPr/>
          </p:nvSpPr>
          <p:spPr>
            <a:xfrm>
              <a:off x="5903042" y="1856241"/>
              <a:ext cx="780983" cy="307777"/>
            </a:xfrm>
            <a:prstGeom prst="rect">
              <a:avLst/>
            </a:prstGeom>
            <a:noFill/>
          </p:spPr>
          <p:txBody>
            <a:bodyPr wrap="none" rtlCol="0">
              <a:spAutoFit/>
            </a:bodyPr>
            <a:lstStyle/>
            <a:p>
              <a:pPr algn="l"/>
              <a:r>
                <a:rPr lang="en-US" sz="1400" b="1" dirty="0" smtClean="0">
                  <a:latin typeface="Arial" pitchFamily="34" charset="0"/>
                  <a:cs typeface="Arial" pitchFamily="34" charset="0"/>
                </a:rPr>
                <a:t>Supply</a:t>
              </a:r>
              <a:endParaRPr lang="fr-CH" sz="1400" dirty="0">
                <a:latin typeface="Arial" pitchFamily="34" charset="0"/>
                <a:cs typeface="Arial" pitchFamily="34" charset="0"/>
              </a:endParaRPr>
            </a:p>
          </p:txBody>
        </p:sp>
        <p:pic>
          <p:nvPicPr>
            <p:cNvPr id="53" name="Picture 3" descr="C:\Users\tomozei\AppData\Local\Microsoft\Windows\Temporary Internet Files\Content.IE5\3UL8SXHM\MC900441874[1].wm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29077" y="966028"/>
              <a:ext cx="817594" cy="819013"/>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5052018" y="2209864"/>
              <a:ext cx="2544318" cy="205359"/>
            </a:xfrm>
            <a:prstGeom prst="rect">
              <a:avLst/>
            </a:prstGeom>
          </p:spPr>
        </p:pic>
        <p:pic>
          <p:nvPicPr>
            <p:cNvPr id="55" name="Picture 2" descr="C:\Users\tomozei\AppData\Local\Microsoft\Windows\Temporary Internet Files\Content.IE5\NVUGMELH\MC900104526[1].w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87202" y="966028"/>
              <a:ext cx="878296" cy="819013"/>
            </a:xfrm>
            <a:prstGeom prst="rect">
              <a:avLst/>
            </a:prstGeom>
            <a:noFill/>
            <a:ln w="28575">
              <a:solidFill>
                <a:srgbClr val="0070C0"/>
              </a:solidFill>
              <a:prstDash val="dash"/>
            </a:ln>
            <a:extLst>
              <a:ext uri="{909E8E84-426E-40DD-AFC4-6F175D3DCCD1}">
                <a14:hiddenFill xmlns:a14="http://schemas.microsoft.com/office/drawing/2010/main">
                  <a:solidFill>
                    <a:srgbClr val="FFFFFF"/>
                  </a:solidFill>
                </a14:hiddenFill>
              </a:ext>
            </a:extLst>
          </p:spPr>
        </p:pic>
      </p:grpSp>
      <p:grpSp>
        <p:nvGrpSpPr>
          <p:cNvPr id="56" name="Group 18"/>
          <p:cNvGrpSpPr/>
          <p:nvPr/>
        </p:nvGrpSpPr>
        <p:grpSpPr>
          <a:xfrm>
            <a:off x="2626035" y="1653653"/>
            <a:ext cx="1668209" cy="1291533"/>
            <a:chOff x="2626035" y="1653653"/>
            <a:chExt cx="1668209" cy="1291533"/>
          </a:xfrm>
        </p:grpSpPr>
        <p:pic>
          <p:nvPicPr>
            <p:cNvPr id="57" name="Picture 56"/>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2626035" y="2739827"/>
              <a:ext cx="1668209" cy="205359"/>
            </a:xfrm>
            <a:prstGeom prst="rect">
              <a:avLst/>
            </a:prstGeom>
          </p:spPr>
        </p:pic>
        <p:sp>
          <p:nvSpPr>
            <p:cNvPr id="58" name="TextBox 57"/>
            <p:cNvSpPr txBox="1"/>
            <p:nvPr/>
          </p:nvSpPr>
          <p:spPr>
            <a:xfrm>
              <a:off x="2701004" y="2477111"/>
              <a:ext cx="1558440" cy="307777"/>
            </a:xfrm>
            <a:prstGeom prst="rect">
              <a:avLst/>
            </a:prstGeom>
            <a:noFill/>
          </p:spPr>
          <p:txBody>
            <a:bodyPr wrap="none" rtlCol="0">
              <a:spAutoFit/>
            </a:bodyPr>
            <a:lstStyle/>
            <a:p>
              <a:pPr algn="l"/>
              <a:r>
                <a:rPr lang="en-US" sz="1400" b="1" dirty="0" smtClean="0">
                  <a:latin typeface="Arial" pitchFamily="34" charset="0"/>
                  <a:cs typeface="Arial" pitchFamily="34" charset="0"/>
                </a:rPr>
                <a:t>Natural Demand</a:t>
              </a:r>
              <a:endParaRPr lang="fr-CH" sz="1400" dirty="0">
                <a:latin typeface="Arial" pitchFamily="34" charset="0"/>
                <a:cs typeface="Arial" pitchFamily="34" charset="0"/>
              </a:endParaRPr>
            </a:p>
          </p:txBody>
        </p:sp>
        <p:pic>
          <p:nvPicPr>
            <p:cNvPr id="59" name="Picture 4" descr="C:\Users\tomozei\AppData\Local\Microsoft\Windows\Temporary Internet Files\Content.IE5\NVUGMELH\MC900310802[1].wmf"/>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856940" y="1653653"/>
              <a:ext cx="1047858" cy="778108"/>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grpSp>
      <p:sp>
        <p:nvSpPr>
          <p:cNvPr id="60" name="TextBox 59"/>
          <p:cNvSpPr txBox="1"/>
          <p:nvPr/>
        </p:nvSpPr>
        <p:spPr>
          <a:xfrm>
            <a:off x="6823486" y="3933056"/>
            <a:ext cx="1268296" cy="461665"/>
          </a:xfrm>
          <a:prstGeom prst="rect">
            <a:avLst/>
          </a:prstGeom>
          <a:noFill/>
        </p:spPr>
        <p:txBody>
          <a:bodyPr wrap="none" rtlCol="0">
            <a:spAutoFit/>
          </a:bodyPr>
          <a:lstStyle/>
          <a:p>
            <a:pPr algn="l"/>
            <a:r>
              <a:rPr lang="en-US" sz="1200" b="1" dirty="0" smtClean="0">
                <a:latin typeface="Arial" pitchFamily="34" charset="0"/>
                <a:cs typeface="Arial" pitchFamily="34" charset="0"/>
              </a:rPr>
              <a:t>Reserve</a:t>
            </a:r>
          </a:p>
          <a:p>
            <a:pPr algn="l"/>
            <a:r>
              <a:rPr lang="en-US" sz="1200" dirty="0" smtClean="0">
                <a:latin typeface="Arial" pitchFamily="34" charset="0"/>
                <a:cs typeface="Arial" pitchFamily="34" charset="0"/>
              </a:rPr>
              <a:t>(Excess supply)</a:t>
            </a:r>
            <a:endParaRPr lang="fr-CH" sz="1200" dirty="0">
              <a:latin typeface="Arial" pitchFamily="34" charset="0"/>
              <a:cs typeface="Arial" pitchFamily="34" charset="0"/>
            </a:endParaRPr>
          </a:p>
        </p:txBody>
      </p:sp>
      <p:pic>
        <p:nvPicPr>
          <p:cNvPr id="61" name="Picture 60"/>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6765554" y="4402997"/>
            <a:ext cx="1622870" cy="178689"/>
          </a:xfrm>
          <a:prstGeom prst="rect">
            <a:avLst/>
          </a:prstGeom>
        </p:spPr>
      </p:pic>
      <p:pic>
        <p:nvPicPr>
          <p:cNvPr id="64" name="Picture 6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394513" y="1338728"/>
            <a:ext cx="1969580" cy="178689"/>
          </a:xfrm>
          <a:prstGeom prst="rect">
            <a:avLst/>
          </a:prstGeom>
        </p:spPr>
      </p:pic>
      <p:sp>
        <p:nvSpPr>
          <p:cNvPr id="65" name="TextBox 64"/>
          <p:cNvSpPr txBox="1"/>
          <p:nvPr/>
        </p:nvSpPr>
        <p:spPr>
          <a:xfrm>
            <a:off x="395536" y="980728"/>
            <a:ext cx="2153154" cy="307777"/>
          </a:xfrm>
          <a:prstGeom prst="rect">
            <a:avLst/>
          </a:prstGeom>
          <a:noFill/>
        </p:spPr>
        <p:txBody>
          <a:bodyPr wrap="none" rtlCol="0">
            <a:spAutoFit/>
          </a:bodyPr>
          <a:lstStyle/>
          <a:p>
            <a:r>
              <a:rPr lang="en-US" sz="1400" b="1" dirty="0">
                <a:solidFill>
                  <a:srgbClr val="FF0000"/>
                </a:solidFill>
                <a:latin typeface="Segoe Script" pitchFamily="34" charset="0"/>
                <a:cs typeface="Arial" pitchFamily="34" charset="0"/>
              </a:rPr>
              <a:t>Ramping Constraint</a:t>
            </a:r>
            <a:endParaRPr lang="fr-CH" sz="1400" b="1" dirty="0">
              <a:solidFill>
                <a:srgbClr val="FF0000"/>
              </a:solidFill>
              <a:latin typeface="Segoe Script" pitchFamily="34" charset="0"/>
              <a:cs typeface="Arial" pitchFamily="34" charset="0"/>
            </a:endParaRPr>
          </a:p>
        </p:txBody>
      </p:sp>
      <p:cxnSp>
        <p:nvCxnSpPr>
          <p:cNvPr id="66" name="Straight Connector 65"/>
          <p:cNvCxnSpPr>
            <a:stCxn id="65" idx="3"/>
            <a:endCxn id="41" idx="3"/>
          </p:cNvCxnSpPr>
          <p:nvPr/>
        </p:nvCxnSpPr>
        <p:spPr>
          <a:xfrm>
            <a:off x="2548690" y="1134617"/>
            <a:ext cx="3267394" cy="1029473"/>
          </a:xfrm>
          <a:prstGeom prst="line">
            <a:avLst/>
          </a:prstGeom>
          <a:ln w="28575">
            <a:solidFill>
              <a:srgbClr val="0020C0"/>
            </a:solidFill>
            <a:prstDash val="dash"/>
          </a:ln>
        </p:spPr>
        <p:style>
          <a:lnRef idx="1">
            <a:schemeClr val="accent1"/>
          </a:lnRef>
          <a:fillRef idx="0">
            <a:schemeClr val="accent1"/>
          </a:fillRef>
          <a:effectRef idx="0">
            <a:schemeClr val="accent1"/>
          </a:effectRef>
          <a:fontRef idx="minor">
            <a:schemeClr val="tx1"/>
          </a:fontRef>
        </p:style>
      </p:cxnSp>
      <p:pic>
        <p:nvPicPr>
          <p:cNvPr id="67" name="Picture 5"/>
          <p:cNvPicPr>
            <a:picLocks noChangeAspect="1" noChangeArrowheads="1"/>
          </p:cNvPicPr>
          <p:nvPr/>
        </p:nvPicPr>
        <p:blipFill rotWithShape="1">
          <a:blip r:embed="rId26" cstate="print"/>
          <a:srcRect l="38760" t="19363" r="2618" b="26163"/>
          <a:stretch/>
        </p:blipFill>
        <p:spPr bwMode="auto">
          <a:xfrm flipH="1">
            <a:off x="990752" y="4147679"/>
            <a:ext cx="702470" cy="577465"/>
          </a:xfrm>
          <a:prstGeom prst="rect">
            <a:avLst/>
          </a:prstGeom>
          <a:noFill/>
          <a:ln w="9525" algn="ctr">
            <a:solidFill>
              <a:schemeClr val="accent1">
                <a:lumMod val="75000"/>
              </a:schemeClr>
            </a:solidFill>
            <a:miter lim="800000"/>
            <a:headEnd/>
            <a:tailEnd/>
          </a:ln>
        </p:spPr>
      </p:pic>
      <p:sp>
        <p:nvSpPr>
          <p:cNvPr id="20" name="TextBox 19"/>
          <p:cNvSpPr txBox="1"/>
          <p:nvPr/>
        </p:nvSpPr>
        <p:spPr>
          <a:xfrm>
            <a:off x="552593" y="4725144"/>
            <a:ext cx="1705916" cy="276999"/>
          </a:xfrm>
          <a:prstGeom prst="rect">
            <a:avLst/>
          </a:prstGeom>
          <a:noFill/>
        </p:spPr>
        <p:txBody>
          <a:bodyPr wrap="none" rtlCol="0">
            <a:spAutoFit/>
          </a:bodyPr>
          <a:lstStyle/>
          <a:p>
            <a:pPr algn="l"/>
            <a:r>
              <a:rPr lang="en-US" sz="1200" b="1" dirty="0" smtClean="0">
                <a:latin typeface="Arial" pitchFamily="34" charset="0"/>
                <a:cs typeface="Arial" pitchFamily="34" charset="0"/>
              </a:rPr>
              <a:t>Backlogged Demand</a:t>
            </a:r>
            <a:endParaRPr lang="fr-CH" sz="12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0" name="TextBox 69"/>
              <p:cNvSpPr txBox="1"/>
              <p:nvPr/>
            </p:nvSpPr>
            <p:spPr>
              <a:xfrm>
                <a:off x="7009389" y="2991563"/>
                <a:ext cx="1823063"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sz="1600" b="0" i="0" smtClean="0">
                          <a:solidFill>
                            <a:schemeClr val="tx1">
                              <a:lumMod val="75000"/>
                              <a:lumOff val="25000"/>
                            </a:schemeClr>
                          </a:solidFill>
                          <a:latin typeface="Cambria Math"/>
                        </a:rPr>
                        <m:t>min</m:t>
                      </m:r>
                      <m:r>
                        <a:rPr lang="fr-CH" sz="1600" b="0" i="1" smtClean="0">
                          <a:solidFill>
                            <a:schemeClr val="tx1">
                              <a:lumMod val="75000"/>
                              <a:lumOff val="25000"/>
                            </a:schemeClr>
                          </a:solidFill>
                          <a:latin typeface="Cambria Math"/>
                        </a:rPr>
                        <m:t>⁡(</m:t>
                      </m:r>
                      <m:sSup>
                        <m:sSupPr>
                          <m:ctrlPr>
                            <a:rPr lang="fr-CH" sz="1600" b="0" i="1" smtClean="0">
                              <a:solidFill>
                                <a:schemeClr val="tx1">
                                  <a:lumMod val="75000"/>
                                  <a:lumOff val="25000"/>
                                </a:schemeClr>
                              </a:solidFill>
                              <a:latin typeface="Cambria Math"/>
                            </a:rPr>
                          </m:ctrlPr>
                        </m:sSupPr>
                        <m:e>
                          <m:r>
                            <a:rPr lang="fr-CH" sz="1600" b="0" i="1" smtClean="0">
                              <a:solidFill>
                                <a:schemeClr val="tx1">
                                  <a:lumMod val="75000"/>
                                  <a:lumOff val="25000"/>
                                </a:schemeClr>
                              </a:solidFill>
                              <a:latin typeface="Cambria Math"/>
                            </a:rPr>
                            <m:t>𝐸</m:t>
                          </m:r>
                        </m:e>
                        <m:sup>
                          <m:r>
                            <a:rPr lang="fr-CH" sz="1600" b="0" i="1" smtClean="0">
                              <a:solidFill>
                                <a:schemeClr val="tx1">
                                  <a:lumMod val="75000"/>
                                  <a:lumOff val="25000"/>
                                </a:schemeClr>
                              </a:solidFill>
                              <a:latin typeface="Cambria Math"/>
                            </a:rPr>
                            <m:t>𝑎</m:t>
                          </m:r>
                        </m:sup>
                      </m:sSup>
                      <m:d>
                        <m:dPr>
                          <m:ctrlPr>
                            <a:rPr lang="fr-CH" sz="1600" b="0" i="1" smtClean="0">
                              <a:solidFill>
                                <a:schemeClr val="tx1">
                                  <a:lumMod val="75000"/>
                                  <a:lumOff val="25000"/>
                                </a:schemeClr>
                              </a:solidFill>
                              <a:latin typeface="Cambria Math"/>
                            </a:rPr>
                          </m:ctrlPr>
                        </m:dPr>
                        <m:e>
                          <m:r>
                            <a:rPr lang="fr-CH" sz="1600" b="0" i="1" smtClean="0">
                              <a:solidFill>
                                <a:schemeClr val="tx1">
                                  <a:lumMod val="75000"/>
                                  <a:lumOff val="25000"/>
                                </a:schemeClr>
                              </a:solidFill>
                              <a:latin typeface="Cambria Math"/>
                            </a:rPr>
                            <m:t>𝑡</m:t>
                          </m:r>
                        </m:e>
                      </m:d>
                      <m:r>
                        <a:rPr lang="fr-CH" sz="1600" b="0" i="1" smtClean="0">
                          <a:solidFill>
                            <a:schemeClr val="tx1">
                              <a:lumMod val="75000"/>
                              <a:lumOff val="25000"/>
                            </a:schemeClr>
                          </a:solidFill>
                          <a:latin typeface="Cambria Math"/>
                        </a:rPr>
                        <m:t>, </m:t>
                      </m:r>
                      <m:sSup>
                        <m:sSupPr>
                          <m:ctrlPr>
                            <a:rPr lang="fr-CH" sz="1600" b="0" i="1" smtClean="0">
                              <a:solidFill>
                                <a:schemeClr val="tx1">
                                  <a:lumMod val="75000"/>
                                  <a:lumOff val="25000"/>
                                </a:schemeClr>
                              </a:solidFill>
                              <a:latin typeface="Cambria Math"/>
                            </a:rPr>
                          </m:ctrlPr>
                        </m:sSupPr>
                        <m:e>
                          <m:r>
                            <a:rPr lang="fr-CH" sz="1600" b="0" i="1" smtClean="0">
                              <a:solidFill>
                                <a:schemeClr val="tx1">
                                  <a:lumMod val="75000"/>
                                  <a:lumOff val="25000"/>
                                </a:schemeClr>
                              </a:solidFill>
                              <a:latin typeface="Cambria Math"/>
                            </a:rPr>
                            <m:t>𝐺</m:t>
                          </m:r>
                        </m:e>
                        <m:sup>
                          <m:r>
                            <a:rPr lang="fr-CH" sz="1600" b="0" i="1" smtClean="0">
                              <a:solidFill>
                                <a:schemeClr val="tx1">
                                  <a:lumMod val="75000"/>
                                  <a:lumOff val="25000"/>
                                </a:schemeClr>
                              </a:solidFill>
                              <a:latin typeface="Cambria Math"/>
                            </a:rPr>
                            <m:t>𝑎</m:t>
                          </m:r>
                        </m:sup>
                      </m:sSup>
                      <m:d>
                        <m:dPr>
                          <m:ctrlPr>
                            <a:rPr lang="fr-CH" sz="1600" b="0" i="1" smtClean="0">
                              <a:solidFill>
                                <a:schemeClr val="tx1">
                                  <a:lumMod val="75000"/>
                                  <a:lumOff val="25000"/>
                                </a:schemeClr>
                              </a:solidFill>
                              <a:latin typeface="Cambria Math"/>
                            </a:rPr>
                          </m:ctrlPr>
                        </m:dPr>
                        <m:e>
                          <m:r>
                            <a:rPr lang="fr-CH" sz="1600" b="0" i="1" smtClean="0">
                              <a:solidFill>
                                <a:schemeClr val="tx1">
                                  <a:lumMod val="75000"/>
                                  <a:lumOff val="25000"/>
                                </a:schemeClr>
                              </a:solidFill>
                              <a:latin typeface="Cambria Math"/>
                            </a:rPr>
                            <m:t>𝑡</m:t>
                          </m:r>
                        </m:e>
                      </m:d>
                      <m:r>
                        <a:rPr lang="fr-CH" sz="1600" b="0" i="1" smtClean="0">
                          <a:solidFill>
                            <a:schemeClr val="tx1">
                              <a:lumMod val="75000"/>
                              <a:lumOff val="25000"/>
                            </a:schemeClr>
                          </a:solidFill>
                          <a:latin typeface="Cambria Math"/>
                        </a:rPr>
                        <m:t>)</m:t>
                      </m:r>
                    </m:oMath>
                  </m:oMathPara>
                </a14:m>
                <a:endParaRPr lang="fr-CH" sz="1600" dirty="0" smtClean="0">
                  <a:solidFill>
                    <a:schemeClr val="tx1">
                      <a:lumMod val="75000"/>
                      <a:lumOff val="25000"/>
                    </a:schemeClr>
                  </a:solidFill>
                  <a:latin typeface="+mj-lt"/>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7009389" y="2991563"/>
                <a:ext cx="1823063" cy="338554"/>
              </a:xfrm>
              <a:prstGeom prst="rect">
                <a:avLst/>
              </a:prstGeom>
              <a:blipFill rotWithShape="1">
                <a:blip r:embed="rId27" cstate="print"/>
                <a:stretch>
                  <a:fillRect b="-10909"/>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74743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The Control </a:t>
            </a:r>
            <a:r>
              <a:rPr lang="fr-CH" dirty="0" err="1" smtClean="0"/>
              <a:t>Problem</a:t>
            </a:r>
            <a:endParaRPr lang="fr-CH"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179388" y="762001"/>
                <a:ext cx="4126919" cy="5588557"/>
              </a:xfrm>
            </p:spPr>
            <p:txBody>
              <a:bodyPr/>
              <a:lstStyle/>
              <a:p>
                <a:r>
                  <a:rPr lang="fr-CH" b="1" dirty="0" smtClean="0"/>
                  <a:t>Control variable:  </a:t>
                </a:r>
                <a:r>
                  <a:rPr lang="fr-CH" dirty="0" smtClean="0"/>
                  <a:t/>
                </a:r>
                <a:br>
                  <a:rPr lang="fr-CH" dirty="0" smtClean="0"/>
                </a:br>
                <a14:m>
                  <m:oMath xmlns:m="http://schemas.openxmlformats.org/officeDocument/2006/math">
                    <m:r>
                      <a:rPr lang="fr-CH" i="1" dirty="0" smtClean="0">
                        <a:latin typeface="Cambria Math"/>
                      </a:rPr>
                      <m:t>𝐺</m:t>
                    </m:r>
                    <m:r>
                      <a:rPr lang="fr-CH" i="1" dirty="0" smtClean="0">
                        <a:latin typeface="Cambria Math"/>
                      </a:rPr>
                      <m:t>(</m:t>
                    </m:r>
                    <m:r>
                      <a:rPr lang="fr-CH" i="1" dirty="0" smtClean="0">
                        <a:latin typeface="Cambria Math"/>
                      </a:rPr>
                      <m:t>𝑡</m:t>
                    </m:r>
                    <m:r>
                      <a:rPr lang="fr-CH" i="1" dirty="0" smtClean="0">
                        <a:latin typeface="Cambria Math"/>
                      </a:rPr>
                      <m:t>−1)</m:t>
                    </m:r>
                  </m:oMath>
                </a14:m>
                <a:r>
                  <a:rPr lang="fr-CH" dirty="0" smtClean="0"/>
                  <a:t> </a:t>
                </a:r>
                <a:br>
                  <a:rPr lang="fr-CH" dirty="0" smtClean="0"/>
                </a:br>
                <a:r>
                  <a:rPr lang="fr-CH" dirty="0" smtClean="0"/>
                  <a:t>production </a:t>
                </a:r>
                <a:r>
                  <a:rPr lang="fr-CH" dirty="0" err="1" smtClean="0"/>
                  <a:t>bought</a:t>
                </a:r>
                <a:r>
                  <a:rPr lang="fr-CH" dirty="0" smtClean="0"/>
                  <a:t> one time slot </a:t>
                </a:r>
                <a:r>
                  <a:rPr lang="fr-CH" dirty="0" err="1" smtClean="0"/>
                  <a:t>ago</a:t>
                </a:r>
                <a:r>
                  <a:rPr lang="fr-CH" dirty="0" smtClean="0"/>
                  <a:t> in real time </a:t>
                </a:r>
                <a:r>
                  <a:rPr lang="fr-CH" dirty="0" err="1" smtClean="0"/>
                  <a:t>market</a:t>
                </a:r>
                <a:endParaRPr lang="fr-CH" dirty="0" smtClean="0"/>
              </a:p>
              <a:p>
                <a:r>
                  <a:rPr lang="fr-CH" dirty="0" smtClean="0"/>
                  <a:t>Controller </a:t>
                </a:r>
                <a:r>
                  <a:rPr lang="fr-CH" dirty="0" err="1" smtClean="0"/>
                  <a:t>sees</a:t>
                </a:r>
                <a:r>
                  <a:rPr lang="fr-CH" dirty="0" smtClean="0"/>
                  <a:t> </a:t>
                </a:r>
                <a:r>
                  <a:rPr lang="fr-CH" dirty="0" err="1" smtClean="0"/>
                  <a:t>only</a:t>
                </a:r>
                <a:r>
                  <a:rPr lang="fr-CH" dirty="0" smtClean="0"/>
                  <a:t> </a:t>
                </a:r>
                <a:r>
                  <a:rPr lang="fr-CH" dirty="0" err="1" smtClean="0"/>
                  <a:t>supply</a:t>
                </a:r>
                <a:r>
                  <a:rPr lang="fr-CH" dirty="0" smtClean="0"/>
                  <a:t> </a:t>
                </a:r>
                <a14:m>
                  <m:oMath xmlns:m="http://schemas.openxmlformats.org/officeDocument/2006/math">
                    <m:r>
                      <a:rPr lang="fr-CH" i="1" dirty="0" smtClean="0">
                        <a:latin typeface="Cambria Math"/>
                      </a:rPr>
                      <m:t>𝐺</m:t>
                    </m:r>
                    <m:r>
                      <a:rPr lang="fr-CH" i="1" baseline="30000" dirty="0" smtClean="0">
                        <a:latin typeface="Cambria Math"/>
                      </a:rPr>
                      <m:t>𝑎</m:t>
                    </m:r>
                    <m:r>
                      <a:rPr lang="fr-CH" i="1" dirty="0" smtClean="0">
                        <a:latin typeface="Cambria Math"/>
                      </a:rPr>
                      <m:t>(</m:t>
                    </m:r>
                    <m:r>
                      <a:rPr lang="fr-CH" i="1" dirty="0" smtClean="0">
                        <a:latin typeface="Cambria Math"/>
                      </a:rPr>
                      <m:t>𝑡</m:t>
                    </m:r>
                    <m:r>
                      <a:rPr lang="fr-CH" i="1" dirty="0" smtClean="0">
                        <a:latin typeface="Cambria Math"/>
                      </a:rPr>
                      <m:t>) </m:t>
                    </m:r>
                  </m:oMath>
                </a14:m>
                <a:r>
                  <a:rPr lang="fr-CH" dirty="0" smtClean="0"/>
                  <a:t>and </a:t>
                </a:r>
                <a:r>
                  <a:rPr lang="fr-CH" dirty="0" err="1" smtClean="0"/>
                  <a:t>expressed</a:t>
                </a:r>
                <a:r>
                  <a:rPr lang="fr-CH" dirty="0" smtClean="0"/>
                  <a:t> </a:t>
                </a:r>
                <a:r>
                  <a:rPr lang="fr-CH" dirty="0" err="1" smtClean="0"/>
                  <a:t>demand</a:t>
                </a:r>
                <a:r>
                  <a:rPr lang="fr-CH" dirty="0" smtClean="0"/>
                  <a:t> </a:t>
                </a:r>
                <a14:m>
                  <m:oMath xmlns:m="http://schemas.openxmlformats.org/officeDocument/2006/math">
                    <m:r>
                      <a:rPr lang="fr-CH" i="1" dirty="0" smtClean="0">
                        <a:latin typeface="Cambria Math"/>
                      </a:rPr>
                      <m:t>𝐸</m:t>
                    </m:r>
                    <m:r>
                      <a:rPr lang="fr-CH" i="1" baseline="30000" dirty="0" err="1" smtClean="0">
                        <a:latin typeface="Cambria Math"/>
                      </a:rPr>
                      <m:t>𝑎</m:t>
                    </m:r>
                    <m:r>
                      <a:rPr lang="fr-CH" i="1" dirty="0" smtClean="0">
                        <a:latin typeface="Cambria Math"/>
                      </a:rPr>
                      <m:t>(</m:t>
                    </m:r>
                    <m:r>
                      <a:rPr lang="fr-CH" i="1" dirty="0" smtClean="0">
                        <a:latin typeface="Cambria Math"/>
                      </a:rPr>
                      <m:t>𝑡</m:t>
                    </m:r>
                    <m:r>
                      <a:rPr lang="fr-CH" i="1" dirty="0" smtClean="0">
                        <a:latin typeface="Cambria Math"/>
                      </a:rPr>
                      <m:t>)</m:t>
                    </m:r>
                  </m:oMath>
                </a14:m>
                <a:endParaRPr lang="fr-CH" dirty="0" smtClean="0"/>
              </a:p>
              <a:p>
                <a:r>
                  <a:rPr lang="fr-CH" b="1" dirty="0" smtClean="0"/>
                  <a:t>Our </a:t>
                </a:r>
                <a:r>
                  <a:rPr lang="fr-CH" b="1" dirty="0" err="1" smtClean="0"/>
                  <a:t>Problem</a:t>
                </a:r>
                <a:r>
                  <a:rPr lang="fr-CH" b="1" dirty="0" smtClean="0"/>
                  <a:t>:</a:t>
                </a:r>
                <a:r>
                  <a:rPr lang="fr-CH" dirty="0" smtClean="0"/>
                  <a:t> </a:t>
                </a:r>
                <a:br>
                  <a:rPr lang="fr-CH" dirty="0" smtClean="0"/>
                </a:br>
                <a:r>
                  <a:rPr lang="fr-CH" dirty="0" err="1" smtClean="0"/>
                  <a:t>keep</a:t>
                </a:r>
                <a:r>
                  <a:rPr lang="fr-CH" dirty="0" smtClean="0"/>
                  <a:t> </a:t>
                </a:r>
                <a:r>
                  <a:rPr lang="fr-CH" dirty="0" err="1" smtClean="0"/>
                  <a:t>backlog</a:t>
                </a:r>
                <a:r>
                  <a:rPr lang="fr-CH" dirty="0" smtClean="0"/>
                  <a:t> </a:t>
                </a:r>
                <a14:m>
                  <m:oMath xmlns:m="http://schemas.openxmlformats.org/officeDocument/2006/math">
                    <m:r>
                      <a:rPr lang="fr-CH" i="1" dirty="0" smtClean="0">
                        <a:latin typeface="Cambria Math"/>
                      </a:rPr>
                      <m:t>𝑍</m:t>
                    </m:r>
                    <m:r>
                      <a:rPr lang="fr-CH" i="1" dirty="0" smtClean="0">
                        <a:latin typeface="Cambria Math"/>
                      </a:rPr>
                      <m:t>(</m:t>
                    </m:r>
                    <m:r>
                      <a:rPr lang="fr-CH" i="1" dirty="0" smtClean="0">
                        <a:latin typeface="Cambria Math"/>
                      </a:rPr>
                      <m:t>𝑡</m:t>
                    </m:r>
                    <m:r>
                      <a:rPr lang="fr-CH" i="1" dirty="0" smtClean="0">
                        <a:latin typeface="Cambria Math"/>
                      </a:rPr>
                      <m:t>)</m:t>
                    </m:r>
                  </m:oMath>
                </a14:m>
                <a:r>
                  <a:rPr lang="fr-CH" dirty="0" smtClean="0"/>
                  <a:t> stable</a:t>
                </a:r>
              </a:p>
              <a:p>
                <a:r>
                  <a:rPr lang="fr-CH" dirty="0" err="1" smtClean="0"/>
                  <a:t>Ramp</a:t>
                </a:r>
                <a:r>
                  <a:rPr lang="fr-CH" dirty="0" smtClean="0"/>
                  <a:t>-up and </a:t>
                </a:r>
                <a:r>
                  <a:rPr lang="fr-CH" dirty="0" err="1" smtClean="0"/>
                  <a:t>ramp</a:t>
                </a:r>
                <a:r>
                  <a:rPr lang="fr-CH" dirty="0" smtClean="0"/>
                  <a:t>-down </a:t>
                </a:r>
                <a:r>
                  <a:rPr lang="fr-CH" dirty="0" err="1" smtClean="0"/>
                  <a:t>constraints</a:t>
                </a:r>
                <a:endParaRPr lang="fr-CH" dirty="0" smtClean="0"/>
              </a:p>
              <a:p>
                <a:pPr>
                  <a:buNone/>
                </a:pPr>
                <a:r>
                  <a:rPr lang="fr-CH" dirty="0" smtClean="0"/>
                  <a:t>	</a:t>
                </a:r>
                <a14:m>
                  <m:oMath xmlns:m="http://schemas.openxmlformats.org/officeDocument/2006/math">
                    <m:r>
                      <a:rPr lang="el-GR" i="1" dirty="0" smtClean="0">
                        <a:latin typeface="Cambria Math"/>
                      </a:rPr>
                      <m:t>𝜉</m:t>
                    </m:r>
                    <m:r>
                      <a:rPr lang="fr-CH" i="1" dirty="0" smtClean="0">
                        <a:latin typeface="Cambria Math"/>
                      </a:rPr>
                      <m:t> ≤ </m:t>
                    </m:r>
                    <m:r>
                      <a:rPr lang="fr-CH" i="1" dirty="0" smtClean="0">
                        <a:latin typeface="Cambria Math"/>
                      </a:rPr>
                      <m:t>𝐺</m:t>
                    </m:r>
                    <m:r>
                      <a:rPr lang="fr-CH" i="1" dirty="0" smtClean="0">
                        <a:latin typeface="Cambria Math"/>
                      </a:rPr>
                      <m:t>(</m:t>
                    </m:r>
                    <m:r>
                      <a:rPr lang="fr-CH" i="1" dirty="0" smtClean="0">
                        <a:latin typeface="Cambria Math"/>
                      </a:rPr>
                      <m:t>𝑡</m:t>
                    </m:r>
                    <m:r>
                      <a:rPr lang="fr-CH" i="1" dirty="0" smtClean="0">
                        <a:latin typeface="Cambria Math"/>
                      </a:rPr>
                      <m:t>) ⎼ </m:t>
                    </m:r>
                    <m:r>
                      <a:rPr lang="fr-CH" i="1" dirty="0" smtClean="0">
                        <a:latin typeface="Cambria Math"/>
                      </a:rPr>
                      <m:t>𝐺</m:t>
                    </m:r>
                    <m:r>
                      <a:rPr lang="fr-CH" i="1" dirty="0" smtClean="0">
                        <a:latin typeface="Cambria Math"/>
                      </a:rPr>
                      <m:t>(</m:t>
                    </m:r>
                    <m:r>
                      <a:rPr lang="fr-CH" i="1" dirty="0" smtClean="0">
                        <a:latin typeface="Cambria Math"/>
                      </a:rPr>
                      <m:t>𝑡</m:t>
                    </m:r>
                    <m:r>
                      <a:rPr lang="fr-CH" i="1" dirty="0" smtClean="0">
                        <a:latin typeface="Cambria Math"/>
                      </a:rPr>
                      <m:t>−1) ≤ </m:t>
                    </m:r>
                    <m:r>
                      <a:rPr lang="el-GR" i="1" dirty="0" smtClean="0">
                        <a:latin typeface="Cambria Math"/>
                      </a:rPr>
                      <m:t>𝜁</m:t>
                    </m:r>
                  </m:oMath>
                </a14:m>
                <a:endParaRPr lang="fr-CH" dirty="0" smtClean="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179388" y="762001"/>
                <a:ext cx="4126919" cy="5588557"/>
              </a:xfrm>
              <a:blipFill rotWithShape="1">
                <a:blip r:embed="rId3" cstate="print"/>
                <a:stretch>
                  <a:fillRect t="-872" r="-886"/>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32</a:t>
            </a:fld>
            <a:endParaRPr lang="en-US" dirty="0">
              <a:latin typeface="+mn-lt"/>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956" y="1294071"/>
            <a:ext cx="5078044"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Threshold</a:t>
            </a:r>
            <a:r>
              <a:rPr lang="fr-CH" dirty="0" smtClean="0"/>
              <a:t> </a:t>
            </a:r>
            <a:r>
              <a:rPr lang="fr-CH" dirty="0" err="1" smtClean="0"/>
              <a:t>Based</a:t>
            </a:r>
            <a:r>
              <a:rPr lang="fr-CH" dirty="0" smtClean="0"/>
              <a:t> </a:t>
            </a:r>
            <a:r>
              <a:rPr lang="fr-CH" dirty="0" err="1" smtClean="0"/>
              <a:t>Policies</a:t>
            </a:r>
            <a:endParaRPr lang="fr-CH" dirty="0"/>
          </a:p>
        </p:txBody>
      </p:sp>
      <p:pic>
        <p:nvPicPr>
          <p:cNvPr id="4098" name="Picture 2"/>
          <p:cNvPicPr>
            <a:picLocks noGrp="1" noChangeAspect="1" noChangeArrowheads="1"/>
          </p:cNvPicPr>
          <p:nvPr>
            <p:ph sz="half" idx="1"/>
          </p:nvPr>
        </p:nvPicPr>
        <p:blipFill>
          <a:blip r:embed="rId3" cstate="print"/>
          <a:srcRect r="25538" b="-83"/>
          <a:stretch>
            <a:fillRect/>
          </a:stretch>
        </p:blipFill>
        <p:spPr bwMode="auto">
          <a:xfrm>
            <a:off x="304800" y="2514600"/>
            <a:ext cx="2886635" cy="676835"/>
          </a:xfrm>
          <a:prstGeom prst="rect">
            <a:avLst/>
          </a:prstGeom>
          <a:noFill/>
          <a:ln w="9525">
            <a:noFill/>
            <a:miter lim="800000"/>
            <a:headEnd/>
            <a:tailEnd/>
          </a:ln>
        </p:spPr>
      </p:pic>
      <p:sp>
        <p:nvSpPr>
          <p:cNvPr id="4" name="Content Placeholder 3"/>
          <p:cNvSpPr>
            <a:spLocks noGrp="1"/>
          </p:cNvSpPr>
          <p:nvPr>
            <p:ph sz="half" idx="2"/>
          </p:nvPr>
        </p:nvSpPr>
        <p:spPr>
          <a:xfrm>
            <a:off x="4572000" y="1295400"/>
            <a:ext cx="4352925" cy="2514600"/>
          </a:xfrm>
        </p:spPr>
        <p:txBody>
          <a:bodyPr/>
          <a:lstStyle/>
          <a:p>
            <a:pPr>
              <a:buNone/>
            </a:pPr>
            <a:r>
              <a:rPr lang="fr-CH" dirty="0" err="1" smtClean="0"/>
              <a:t>Forecast</a:t>
            </a:r>
            <a:r>
              <a:rPr lang="fr-CH" dirty="0" smtClean="0"/>
              <a:t> </a:t>
            </a:r>
            <a:r>
              <a:rPr lang="fr-CH" dirty="0" err="1" smtClean="0"/>
              <a:t>supply</a:t>
            </a:r>
            <a:r>
              <a:rPr lang="fr-CH" dirty="0" smtClean="0"/>
              <a:t> </a:t>
            </a:r>
            <a:r>
              <a:rPr lang="fr-CH" dirty="0" err="1" smtClean="0"/>
              <a:t>is</a:t>
            </a:r>
            <a:r>
              <a:rPr lang="fr-CH" dirty="0" smtClean="0"/>
              <a:t> </a:t>
            </a:r>
            <a:r>
              <a:rPr lang="fr-CH" dirty="0" err="1" smtClean="0"/>
              <a:t>adjusted</a:t>
            </a:r>
            <a:r>
              <a:rPr lang="fr-CH" dirty="0" smtClean="0"/>
              <a:t> to </a:t>
            </a:r>
            <a:r>
              <a:rPr lang="fr-CH" dirty="0" err="1" smtClean="0"/>
              <a:t>forecast</a:t>
            </a:r>
            <a:r>
              <a:rPr lang="fr-CH" dirty="0" smtClean="0"/>
              <a:t> </a:t>
            </a:r>
            <a:r>
              <a:rPr lang="fr-CH" dirty="0" err="1" smtClean="0"/>
              <a:t>demand</a:t>
            </a:r>
            <a:r>
              <a:rPr lang="fr-CH" dirty="0" smtClean="0"/>
              <a:t>  </a:t>
            </a:r>
          </a:p>
          <a:p>
            <a:pPr>
              <a:buNone/>
            </a:pPr>
            <a:endParaRPr lang="fr-CH" dirty="0" smtClean="0"/>
          </a:p>
          <a:p>
            <a:pPr>
              <a:buNone/>
            </a:pPr>
            <a:r>
              <a:rPr lang="fr-CH" dirty="0" smtClean="0"/>
              <a:t>R(t) := </a:t>
            </a:r>
            <a:r>
              <a:rPr lang="fr-CH" dirty="0" err="1" smtClean="0"/>
              <a:t>reserve</a:t>
            </a:r>
            <a:r>
              <a:rPr lang="fr-CH" dirty="0" smtClean="0"/>
              <a:t> = </a:t>
            </a:r>
            <a:r>
              <a:rPr lang="fr-CH" dirty="0" err="1" smtClean="0"/>
              <a:t>excess</a:t>
            </a:r>
            <a:r>
              <a:rPr lang="fr-CH" dirty="0" smtClean="0"/>
              <a:t> of </a:t>
            </a:r>
            <a:r>
              <a:rPr lang="fr-CH" dirty="0" err="1" smtClean="0"/>
              <a:t>demand</a:t>
            </a:r>
            <a:r>
              <a:rPr lang="fr-CH" dirty="0" smtClean="0"/>
              <a:t> over </a:t>
            </a:r>
            <a:r>
              <a:rPr lang="fr-CH" dirty="0" err="1" smtClean="0"/>
              <a:t>supply</a:t>
            </a:r>
            <a:endParaRPr lang="fr-CH"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33</a:t>
            </a:fld>
            <a:endParaRPr lang="en-US" dirty="0">
              <a:latin typeface="+mn-lt"/>
            </a:endParaRPr>
          </a:p>
        </p:txBody>
      </p:sp>
      <p:pic>
        <p:nvPicPr>
          <p:cNvPr id="4099" name="Picture 3"/>
          <p:cNvPicPr>
            <a:picLocks noChangeAspect="1" noChangeArrowheads="1"/>
          </p:cNvPicPr>
          <p:nvPr/>
        </p:nvPicPr>
        <p:blipFill>
          <a:blip r:embed="rId4" cstate="print"/>
          <a:srcRect/>
          <a:stretch>
            <a:fillRect/>
          </a:stretch>
        </p:blipFill>
        <p:spPr bwMode="auto">
          <a:xfrm>
            <a:off x="304800" y="1219200"/>
            <a:ext cx="2914650" cy="77152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8" name="Content Placeholder 3"/>
              <p:cNvSpPr txBox="1">
                <a:spLocks/>
              </p:cNvSpPr>
              <p:nvPr/>
            </p:nvSpPr>
            <p:spPr bwMode="auto">
              <a:xfrm>
                <a:off x="1905000" y="3733800"/>
                <a:ext cx="6477000" cy="2946400"/>
              </a:xfrm>
              <a:prstGeom prst="rect">
                <a:avLst/>
              </a:prstGeom>
              <a:noFill/>
              <a:ln w="9525">
                <a:solidFill>
                  <a:schemeClr val="bg2">
                    <a:lumMod val="50000"/>
                  </a:schemeClr>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fr-CH" sz="2400" b="1" i="0" u="none" strike="noStrike" kern="0" cap="none" spc="0" normalizeH="0" baseline="0" noProof="0" dirty="0" smtClean="0">
                    <a:ln>
                      <a:noFill/>
                    </a:ln>
                    <a:solidFill>
                      <a:srgbClr val="5F5F5F"/>
                    </a:solidFill>
                    <a:effectLst/>
                    <a:uLnTx/>
                    <a:uFillTx/>
                    <a:latin typeface="+mn-lt"/>
                    <a:ea typeface="+mn-ea"/>
                    <a:cs typeface="+mn-cs"/>
                  </a:rPr>
                  <a:t>Threshold </a:t>
                </a:r>
                <a:r>
                  <a:rPr kumimoji="0" lang="fr-CH" sz="2400" b="1" i="0" u="none" strike="noStrike" kern="0" cap="none" spc="0" normalizeH="0" baseline="0" noProof="0" dirty="0" err="1" smtClean="0">
                    <a:ln>
                      <a:noFill/>
                    </a:ln>
                    <a:solidFill>
                      <a:srgbClr val="5F5F5F"/>
                    </a:solidFill>
                    <a:effectLst/>
                    <a:uLnTx/>
                    <a:uFillTx/>
                    <a:latin typeface="+mn-lt"/>
                    <a:ea typeface="+mn-ea"/>
                    <a:cs typeface="+mn-cs"/>
                  </a:rPr>
                  <a:t>policy</a:t>
                </a:r>
                <a:r>
                  <a:rPr kumimoji="0" lang="fr-CH" sz="2400" b="1" i="0" u="none" strike="noStrike" kern="0" cap="none" spc="0" normalizeH="0" baseline="0" noProof="0" dirty="0" smtClean="0">
                    <a:ln>
                      <a:noFill/>
                    </a:ln>
                    <a:solidFill>
                      <a:srgbClr val="5F5F5F"/>
                    </a:solidFill>
                    <a:effectLst/>
                    <a:uLnTx/>
                    <a:uFillTx/>
                    <a:latin typeface="+mn-lt"/>
                    <a:ea typeface="+mn-ea"/>
                    <a:cs typeface="+mn-cs"/>
                  </a:rPr>
                  <a:t>: </a:t>
                </a:r>
                <a:endParaRPr kumimoji="0" lang="fr-CH" sz="2400" b="0" i="0" u="none" strike="noStrike" kern="0" cap="none" spc="0" normalizeH="0" baseline="0" noProof="0" dirty="0" smtClean="0">
                  <a:ln>
                    <a:noFill/>
                  </a:ln>
                  <a:solidFill>
                    <a:srgbClr val="5F5F5F"/>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r>
                  <a:rPr kumimoji="0" lang="fr-CH" sz="2400" b="1" i="0" u="none" strike="noStrike" kern="0" cap="none" spc="0" normalizeH="0" baseline="0" noProof="0" dirty="0" smtClean="0">
                    <a:ln>
                      <a:noFill/>
                    </a:ln>
                    <a:solidFill>
                      <a:srgbClr val="5F5F5F"/>
                    </a:solidFill>
                    <a:effectLst/>
                    <a:uLnTx/>
                    <a:uFillTx/>
                    <a:latin typeface="+mn-lt"/>
                    <a:ea typeface="+mn-ea"/>
                    <a:cs typeface="+mn-cs"/>
                  </a:rPr>
                  <a:t>if</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a:t>
                </a:r>
                <a14:m>
                  <m:oMath xmlns:m="http://schemas.openxmlformats.org/officeDocument/2006/math">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𝑅</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𝑡</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 &lt; </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𝑟</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 </m:t>
                    </m:r>
                  </m:oMath>
                </a14:m>
                <a:r>
                  <a:rPr kumimoji="0" lang="fr-CH" sz="2400" b="0" i="0" u="none" strike="noStrike" kern="0" cap="none" spc="0" normalizeH="0" baseline="0" noProof="0" dirty="0" err="1" smtClean="0">
                    <a:ln>
                      <a:noFill/>
                    </a:ln>
                    <a:solidFill>
                      <a:srgbClr val="5F5F5F"/>
                    </a:solidFill>
                    <a:effectLst/>
                    <a:uLnTx/>
                    <a:uFillTx/>
                    <a:latin typeface="+mn-lt"/>
                    <a:ea typeface="+mn-ea"/>
                    <a:cs typeface="+mn-cs"/>
                  </a:rPr>
                  <a:t>increase</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a:t>
                </a:r>
                <a:r>
                  <a:rPr kumimoji="0" lang="fr-CH" sz="2400" b="0" i="0" u="none" strike="noStrike" kern="0" cap="none" spc="0" normalizeH="0" baseline="0" noProof="0" dirty="0" err="1" smtClean="0">
                    <a:ln>
                      <a:noFill/>
                    </a:ln>
                    <a:solidFill>
                      <a:srgbClr val="5F5F5F"/>
                    </a:solidFill>
                    <a:effectLst/>
                    <a:uLnTx/>
                    <a:uFillTx/>
                    <a:latin typeface="+mn-lt"/>
                    <a:ea typeface="+mn-ea"/>
                    <a:cs typeface="+mn-cs"/>
                  </a:rPr>
                  <a:t>supply</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to come as close to</a:t>
                </a:r>
                <a:r>
                  <a:rPr kumimoji="0" lang="fr-CH" sz="2400" b="0" i="0" u="none" strike="noStrike" kern="0" cap="none" spc="0" normalizeH="0" noProof="0" dirty="0" smtClean="0">
                    <a:ln>
                      <a:noFill/>
                    </a:ln>
                    <a:solidFill>
                      <a:srgbClr val="5F5F5F"/>
                    </a:solidFill>
                    <a:effectLst/>
                    <a:uLnTx/>
                    <a:uFillTx/>
                    <a:latin typeface="+mn-lt"/>
                    <a:ea typeface="+mn-ea"/>
                    <a:cs typeface="+mn-cs"/>
                  </a:rPr>
                  <a:t> </a:t>
                </a:r>
                <a14:m>
                  <m:oMath xmlns:m="http://schemas.openxmlformats.org/officeDocument/2006/math">
                    <m:sSup>
                      <m:sSupPr>
                        <m:ctrlPr>
                          <a:rPr kumimoji="0" lang="fr-CH" sz="2400" b="0" i="1" u="none" strike="noStrike" kern="0" cap="none" spc="0" normalizeH="0" noProof="0" smtClean="0">
                            <a:ln>
                              <a:noFill/>
                            </a:ln>
                            <a:solidFill>
                              <a:srgbClr val="5F5F5F"/>
                            </a:solidFill>
                            <a:effectLst/>
                            <a:uLnTx/>
                            <a:uFillTx/>
                            <a:latin typeface="Cambria Math"/>
                            <a:ea typeface="+mn-ea"/>
                            <a:cs typeface="+mn-cs"/>
                          </a:rPr>
                        </m:ctrlPr>
                      </m:sSupPr>
                      <m:e>
                        <m:r>
                          <a:rPr kumimoji="0" lang="fr-CH" sz="2400" b="0" i="1" u="none" strike="noStrike" kern="0" cap="none" spc="0" normalizeH="0" noProof="0" smtClean="0">
                            <a:ln>
                              <a:noFill/>
                            </a:ln>
                            <a:solidFill>
                              <a:srgbClr val="5F5F5F"/>
                            </a:solidFill>
                            <a:effectLst/>
                            <a:uLnTx/>
                            <a:uFillTx/>
                            <a:latin typeface="Cambria Math"/>
                            <a:ea typeface="+mn-ea"/>
                            <a:cs typeface="+mn-cs"/>
                          </a:rPr>
                          <m:t>𝑟</m:t>
                        </m:r>
                      </m:e>
                      <m:sup>
                        <m:r>
                          <a:rPr kumimoji="0" lang="fr-CH" sz="2400" b="0" i="1" u="none" strike="noStrike" kern="0" cap="none" spc="0" normalizeH="0" noProof="0" smtClean="0">
                            <a:ln>
                              <a:noFill/>
                            </a:ln>
                            <a:solidFill>
                              <a:srgbClr val="5F5F5F"/>
                            </a:solidFill>
                            <a:effectLst/>
                            <a:uLnTx/>
                            <a:uFillTx/>
                            <a:latin typeface="Cambria Math"/>
                            <a:ea typeface="+mn-ea"/>
                            <a:cs typeface="+mn-cs"/>
                          </a:rPr>
                          <m:t>∗</m:t>
                        </m:r>
                      </m:sup>
                    </m:sSup>
                  </m:oMath>
                </a14:m>
                <a:r>
                  <a:rPr kumimoji="0" lang="fr-CH" sz="2400" b="0" i="0" u="none" strike="noStrike" kern="0" cap="none" spc="0" normalizeH="0" baseline="0" noProof="0" dirty="0" smtClean="0">
                    <a:ln>
                      <a:noFill/>
                    </a:ln>
                    <a:solidFill>
                      <a:srgbClr val="5F5F5F"/>
                    </a:solidFill>
                    <a:effectLst/>
                    <a:uLnTx/>
                    <a:uFillTx/>
                    <a:latin typeface="+mn-lt"/>
                    <a:ea typeface="+mn-ea"/>
                    <a:cs typeface="+mn-cs"/>
                  </a:rPr>
                  <a:t>as possible (</a:t>
                </a:r>
                <a:r>
                  <a:rPr kumimoji="0" lang="fr-CH" sz="2400" b="0" i="0" u="none" strike="noStrike" kern="0" cap="none" spc="0" normalizeH="0" baseline="0" noProof="0" dirty="0" err="1" smtClean="0">
                    <a:ln>
                      <a:noFill/>
                    </a:ln>
                    <a:solidFill>
                      <a:srgbClr val="5F5F5F"/>
                    </a:solidFill>
                    <a:effectLst/>
                    <a:uLnTx/>
                    <a:uFillTx/>
                    <a:latin typeface="+mn-lt"/>
                    <a:ea typeface="+mn-ea"/>
                    <a:cs typeface="+mn-cs"/>
                  </a:rPr>
                  <a:t>considering</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a:t>
                </a:r>
                <a:r>
                  <a:rPr kumimoji="0" lang="fr-CH" sz="2400" b="0" i="0" u="none" strike="noStrike" kern="0" cap="none" spc="0" normalizeH="0" baseline="0" noProof="0" dirty="0" err="1" smtClean="0">
                    <a:ln>
                      <a:noFill/>
                    </a:ln>
                    <a:solidFill>
                      <a:srgbClr val="5F5F5F"/>
                    </a:solidFill>
                    <a:effectLst/>
                    <a:uLnTx/>
                    <a:uFillTx/>
                    <a:latin typeface="+mn-lt"/>
                    <a:ea typeface="+mn-ea"/>
                    <a:cs typeface="+mn-cs"/>
                  </a:rPr>
                  <a:t>ramp</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up </a:t>
                </a:r>
                <a:r>
                  <a:rPr kumimoji="0" lang="fr-CH" sz="2400" b="0" i="0" u="none" strike="noStrike" kern="0" cap="none" spc="0" normalizeH="0" baseline="0" noProof="0" dirty="0" err="1" smtClean="0">
                    <a:ln>
                      <a:noFill/>
                    </a:ln>
                    <a:solidFill>
                      <a:srgbClr val="5F5F5F"/>
                    </a:solidFill>
                    <a:effectLst/>
                    <a:uLnTx/>
                    <a:uFillTx/>
                    <a:latin typeface="+mn-lt"/>
                    <a:ea typeface="+mn-ea"/>
                    <a:cs typeface="+mn-cs"/>
                  </a:rPr>
                  <a:t>constraint</a:t>
                </a:r>
                <a:r>
                  <a:rPr kumimoji="0" lang="fr-CH" sz="2400" b="0" i="0" u="none" strike="noStrike" kern="0" cap="none" spc="0" normalizeH="0" baseline="0" noProof="0" dirty="0" smtClean="0">
                    <a:ln>
                      <a:noFill/>
                    </a:ln>
                    <a:solidFill>
                      <a:srgbClr val="5F5F5F"/>
                    </a:solidFill>
                    <a:effectLst/>
                    <a:uLnTx/>
                    <a:uFillTx/>
                    <a:latin typeface="+mn-lt"/>
                    <a:ea typeface="+mn-ea"/>
                    <a:cs typeface="+mn-cs"/>
                  </a:rPr>
                  <a:t>)</a:t>
                </a:r>
              </a:p>
              <a:p>
                <a:pPr marL="342900" lvl="0" indent="-342900" algn="l" eaLnBrk="0" hangingPunct="0">
                  <a:spcBef>
                    <a:spcPct val="20000"/>
                  </a:spcBef>
                  <a:defRPr/>
                </a:pPr>
                <a:r>
                  <a:rPr lang="fr-CH" sz="2400" b="1" kern="0" dirty="0" err="1" smtClean="0">
                    <a:solidFill>
                      <a:srgbClr val="5F5F5F"/>
                    </a:solidFill>
                    <a:latin typeface="+mn-lt"/>
                  </a:rPr>
                  <a:t>else</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a:t>
                </a:r>
                <a:r>
                  <a:rPr lang="fr-CH" sz="2400" kern="0" dirty="0" err="1" smtClean="0">
                    <a:solidFill>
                      <a:srgbClr val="5F5F5F"/>
                    </a:solidFill>
                    <a:latin typeface="Cambria"/>
                  </a:rPr>
                  <a:t>decrease</a:t>
                </a:r>
                <a:r>
                  <a:rPr lang="fr-CH" sz="2400" kern="0" dirty="0" smtClean="0">
                    <a:solidFill>
                      <a:srgbClr val="5F5F5F"/>
                    </a:solidFill>
                    <a:latin typeface="Cambria"/>
                  </a:rPr>
                  <a:t> </a:t>
                </a:r>
                <a:r>
                  <a:rPr lang="fr-CH" sz="2400" kern="0" dirty="0" err="1">
                    <a:solidFill>
                      <a:srgbClr val="5F5F5F"/>
                    </a:solidFill>
                    <a:latin typeface="Cambria"/>
                  </a:rPr>
                  <a:t>supply</a:t>
                </a:r>
                <a:r>
                  <a:rPr lang="fr-CH" sz="2400" kern="0" dirty="0">
                    <a:solidFill>
                      <a:srgbClr val="5F5F5F"/>
                    </a:solidFill>
                    <a:latin typeface="Cambria"/>
                  </a:rPr>
                  <a:t> to come as close to </a:t>
                </a:r>
                <a14:m>
                  <m:oMath xmlns:m="http://schemas.openxmlformats.org/officeDocument/2006/math">
                    <m:sSup>
                      <m:sSupPr>
                        <m:ctrlPr>
                          <a:rPr lang="fr-CH" sz="2400" i="1" kern="0">
                            <a:solidFill>
                              <a:srgbClr val="5F5F5F"/>
                            </a:solidFill>
                            <a:latin typeface="Cambria Math"/>
                          </a:rPr>
                        </m:ctrlPr>
                      </m:sSupPr>
                      <m:e>
                        <m:r>
                          <a:rPr lang="fr-CH" sz="2400" i="1" kern="0">
                            <a:solidFill>
                              <a:srgbClr val="5F5F5F"/>
                            </a:solidFill>
                            <a:latin typeface="Cambria Math"/>
                          </a:rPr>
                          <m:t>𝑟</m:t>
                        </m:r>
                      </m:e>
                      <m:sup>
                        <m:r>
                          <a:rPr lang="fr-CH" sz="2400" i="1" kern="0">
                            <a:solidFill>
                              <a:srgbClr val="5F5F5F"/>
                            </a:solidFill>
                            <a:latin typeface="Cambria Math"/>
                          </a:rPr>
                          <m:t>∗</m:t>
                        </m:r>
                      </m:sup>
                    </m:sSup>
                  </m:oMath>
                </a14:m>
                <a:r>
                  <a:rPr lang="fr-CH" sz="2400" kern="0" dirty="0">
                    <a:solidFill>
                      <a:srgbClr val="5F5F5F"/>
                    </a:solidFill>
                    <a:latin typeface="Cambria"/>
                  </a:rPr>
                  <a:t>as possible (</a:t>
                </a:r>
                <a:r>
                  <a:rPr lang="fr-CH" sz="2400" kern="0" dirty="0" err="1">
                    <a:solidFill>
                      <a:srgbClr val="5F5F5F"/>
                    </a:solidFill>
                    <a:latin typeface="Cambria"/>
                  </a:rPr>
                  <a:t>considering</a:t>
                </a:r>
                <a:r>
                  <a:rPr lang="fr-CH" sz="2400" kern="0" dirty="0">
                    <a:solidFill>
                      <a:srgbClr val="5F5F5F"/>
                    </a:solidFill>
                    <a:latin typeface="Cambria"/>
                  </a:rPr>
                  <a:t> </a:t>
                </a:r>
                <a:r>
                  <a:rPr lang="fr-CH" sz="2400" kern="0" dirty="0" err="1">
                    <a:solidFill>
                      <a:srgbClr val="5F5F5F"/>
                    </a:solidFill>
                    <a:latin typeface="Cambria"/>
                  </a:rPr>
                  <a:t>ramp</a:t>
                </a:r>
                <a:r>
                  <a:rPr lang="fr-CH" sz="2400" kern="0" dirty="0">
                    <a:solidFill>
                      <a:srgbClr val="5F5F5F"/>
                    </a:solidFill>
                    <a:latin typeface="Cambria"/>
                  </a:rPr>
                  <a:t> </a:t>
                </a:r>
                <a:r>
                  <a:rPr lang="fr-CH" sz="2400" kern="0" dirty="0" smtClean="0">
                    <a:solidFill>
                      <a:srgbClr val="5F5F5F"/>
                    </a:solidFill>
                    <a:latin typeface="Cambria"/>
                  </a:rPr>
                  <a:t>down </a:t>
                </a:r>
                <a:r>
                  <a:rPr lang="fr-CH" sz="2400" kern="0" dirty="0" err="1">
                    <a:solidFill>
                      <a:srgbClr val="5F5F5F"/>
                    </a:solidFill>
                    <a:latin typeface="Cambria"/>
                  </a:rPr>
                  <a:t>constraint</a:t>
                </a:r>
                <a:r>
                  <a:rPr lang="fr-CH" sz="2400" kern="0" dirty="0">
                    <a:solidFill>
                      <a:srgbClr val="5F5F5F"/>
                    </a:solidFill>
                    <a:latin typeface="Cambria"/>
                  </a:rPr>
                  <a:t>)</a:t>
                </a:r>
              </a:p>
              <a:p>
                <a:pPr marL="342900" lvl="0" indent="-342900" algn="l" eaLnBrk="0" hangingPunct="0">
                  <a:spcBef>
                    <a:spcPct val="20000"/>
                  </a:spcBef>
                  <a:defRPr/>
                </a:pPr>
                <a:endParaRPr lang="fr-CH" sz="2400" kern="0" dirty="0">
                  <a:solidFill>
                    <a:srgbClr val="5F5F5F"/>
                  </a:solidFill>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fr-CH" sz="2400" b="0" i="0" u="none" strike="noStrike" kern="0" cap="none" spc="0" normalizeH="0" baseline="0" noProof="0" dirty="0" smtClean="0">
                  <a:ln>
                    <a:noFill/>
                  </a:ln>
                  <a:solidFill>
                    <a:srgbClr val="5F5F5F"/>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fr-CH" sz="2400" b="0" i="0" u="none" strike="noStrike" kern="0" cap="none" spc="0" normalizeH="0" baseline="0" noProof="0" dirty="0" smtClean="0">
                  <a:ln>
                    <a:noFill/>
                  </a:ln>
                  <a:solidFill>
                    <a:srgbClr val="5F5F5F"/>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fr-CH" sz="2400" b="0" i="0" u="none" strike="noStrike" kern="0" cap="none" spc="0" normalizeH="0" baseline="0" noProof="0" dirty="0">
                  <a:ln>
                    <a:noFill/>
                  </a:ln>
                  <a:solidFill>
                    <a:srgbClr val="5F5F5F"/>
                  </a:solidFill>
                  <a:effectLst/>
                  <a:uLnTx/>
                  <a:uFillTx/>
                  <a:latin typeface="+mn-lt"/>
                  <a:ea typeface="+mn-ea"/>
                  <a:cs typeface="+mn-cs"/>
                </a:endParaRPr>
              </a:p>
            </p:txBody>
          </p:sp>
        </mc:Choice>
        <mc:Fallback xmlns="">
          <p:sp>
            <p:nvSpPr>
              <p:cNvPr id="8" name="Content Placeholder 3"/>
              <p:cNvSpPr txBox="1">
                <a:spLocks noRot="1" noChangeAspect="1" noMove="1" noResize="1" noEditPoints="1" noAdjustHandles="1" noChangeArrowheads="1" noChangeShapeType="1" noTextEdit="1"/>
              </p:cNvSpPr>
              <p:nvPr/>
            </p:nvSpPr>
            <p:spPr bwMode="auto">
              <a:xfrm>
                <a:off x="1905000" y="3733800"/>
                <a:ext cx="6477000" cy="2946400"/>
              </a:xfrm>
              <a:prstGeom prst="rect">
                <a:avLst/>
              </a:prstGeom>
              <a:blipFill rotWithShape="1">
                <a:blip r:embed="rId5" cstate="print"/>
                <a:stretch>
                  <a:fillRect l="-1410" t="-1443" r="-282"/>
                </a:stretch>
              </a:blipFill>
              <a:ln w="9525">
                <a:solidFill>
                  <a:schemeClr val="bg2">
                    <a:lumMod val="50000"/>
                  </a:schemeClr>
                </a:solidFill>
                <a:miter lim="800000"/>
                <a:headEnd/>
                <a:tailEnd/>
              </a:ln>
            </p:spPr>
            <p:txBody>
              <a:bodyPr/>
              <a:lstStyle/>
              <a:p>
                <a:r>
                  <a:rPr lang="fr-CH">
                    <a:noFill/>
                  </a:rPr>
                  <a:t> </a:t>
                </a:r>
              </a:p>
            </p:txBody>
          </p:sp>
        </mc:Fallback>
      </mc:AlternateContent>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07950" y="0"/>
                <a:ext cx="7098185" cy="908050"/>
              </a:xfrm>
            </p:spPr>
            <p:txBody>
              <a:bodyPr/>
              <a:lstStyle/>
              <a:p>
                <a:r>
                  <a:rPr lang="fr-CH" dirty="0" smtClean="0"/>
                  <a:t>Simulations (</a:t>
                </a:r>
                <a:r>
                  <a:rPr lang="fr-CH" dirty="0" err="1" smtClean="0"/>
                  <a:t>evaporation</a:t>
                </a:r>
                <a:r>
                  <a:rPr lang="fr-CH" dirty="0" smtClean="0"/>
                  <a:t> </a:t>
                </a:r>
                <a14:m>
                  <m:oMath xmlns:m="http://schemas.openxmlformats.org/officeDocument/2006/math">
                    <m:r>
                      <a:rPr lang="fr-CH" i="1" dirty="0" smtClean="0">
                        <a:latin typeface="Cambria Math"/>
                      </a:rPr>
                      <m:t>𝜇</m:t>
                    </m:r>
                    <m:r>
                      <a:rPr lang="fr-CH" i="1" dirty="0" smtClean="0">
                        <a:latin typeface="Cambria Math"/>
                      </a:rPr>
                      <m:t>&gt;0</m:t>
                    </m:r>
                  </m:oMath>
                </a14:m>
                <a:r>
                  <a:rPr lang="fr-CH" dirty="0" smtClean="0"/>
                  <a:t>)</a:t>
                </a:r>
                <a:endParaRPr lang="fr-CH"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7950" y="0"/>
                <a:ext cx="7098185" cy="908050"/>
              </a:xfrm>
              <a:blipFill rotWithShape="1">
                <a:blip r:embed="rId4"/>
                <a:stretch>
                  <a:fillRect l="-2577" t="-671" r="-2405" b="-17450"/>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34</a:t>
            </a:fld>
            <a:endParaRPr lang="en-US"/>
          </a:p>
        </p:txBody>
      </p:sp>
      <p:pic>
        <p:nvPicPr>
          <p:cNvPr id="55298" name="Picture 2" descr="C:\cvs files\leboudec-oeuvre\papers\adaptive appliances\greencom keynote\anigif.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7044" y="860665"/>
            <a:ext cx="7620000" cy="571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6049424" y="5465639"/>
                <a:ext cx="1422377" cy="369332"/>
              </a:xfrm>
              <a:prstGeom prst="rect">
                <a:avLst/>
              </a:prstGeom>
              <a:solidFill>
                <a:srgbClr val="FFFF66"/>
              </a:solidFill>
              <a:ln>
                <a:noFill/>
              </a:ln>
            </p:spPr>
            <p:txBody>
              <a:bodyPr wrap="none" rtlCol="0">
                <a:spAutoFit/>
              </a:bodyPr>
              <a:lstStyle/>
              <a:p>
                <a:r>
                  <a:rPr lang="fr-CH" dirty="0" smtClean="0">
                    <a:solidFill>
                      <a:schemeClr val="tx1">
                        <a:lumMod val="75000"/>
                        <a:lumOff val="25000"/>
                      </a:schemeClr>
                    </a:solidFill>
                    <a:latin typeface="+mj-lt"/>
                  </a:rPr>
                  <a:t>Reserve </a:t>
                </a:r>
                <a14:m>
                  <m:oMath xmlns:m="http://schemas.openxmlformats.org/officeDocument/2006/math">
                    <m:r>
                      <a:rPr lang="fr-CH" i="1" dirty="0" smtClean="0">
                        <a:solidFill>
                          <a:schemeClr val="tx1">
                            <a:lumMod val="75000"/>
                            <a:lumOff val="25000"/>
                          </a:schemeClr>
                        </a:solidFill>
                        <a:latin typeface="Cambria Math"/>
                      </a:rPr>
                      <m:t>𝑅</m:t>
                    </m:r>
                    <m:r>
                      <a:rPr lang="fr-CH" i="1" dirty="0" smtClean="0">
                        <a:solidFill>
                          <a:schemeClr val="tx1">
                            <a:lumMod val="75000"/>
                            <a:lumOff val="25000"/>
                          </a:schemeClr>
                        </a:solidFill>
                        <a:latin typeface="Cambria Math"/>
                      </a:rPr>
                      <m:t>(</m:t>
                    </m:r>
                    <m:r>
                      <a:rPr lang="fr-CH" i="1" dirty="0" smtClean="0">
                        <a:solidFill>
                          <a:schemeClr val="tx1">
                            <a:lumMod val="75000"/>
                            <a:lumOff val="25000"/>
                          </a:schemeClr>
                        </a:solidFill>
                        <a:latin typeface="Cambria Math"/>
                      </a:rPr>
                      <m:t>𝑡</m:t>
                    </m:r>
                    <m:r>
                      <a:rPr lang="fr-CH" i="1" dirty="0" smtClean="0">
                        <a:solidFill>
                          <a:schemeClr val="tx1">
                            <a:lumMod val="75000"/>
                            <a:lumOff val="25000"/>
                          </a:schemeClr>
                        </a:solidFill>
                        <a:latin typeface="Cambria Math"/>
                      </a:rPr>
                      <m:t>)</m:t>
                    </m:r>
                  </m:oMath>
                </a14:m>
                <a:endParaRPr lang="fr-CH" dirty="0" smtClean="0">
                  <a:solidFill>
                    <a:schemeClr val="tx1">
                      <a:lumMod val="75000"/>
                      <a:lumOff val="25000"/>
                    </a:schemeClr>
                  </a:solidFill>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049424" y="5465639"/>
                <a:ext cx="1422377" cy="369332"/>
              </a:xfrm>
              <a:prstGeom prst="rect">
                <a:avLst/>
              </a:prstGeom>
              <a:blipFill rotWithShape="1">
                <a:blip r:embed="rId6"/>
                <a:stretch>
                  <a:fillRect l="-2991" t="-8333" r="-855" b="-26667"/>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2293" y="1330710"/>
                <a:ext cx="1402500" cy="369332"/>
              </a:xfrm>
              <a:prstGeom prst="rect">
                <a:avLst/>
              </a:prstGeom>
              <a:solidFill>
                <a:srgbClr val="FFFF66"/>
              </a:solidFill>
              <a:ln>
                <a:noFill/>
              </a:ln>
            </p:spPr>
            <p:txBody>
              <a:bodyPr wrap="none" rtlCol="0">
                <a:spAutoFit/>
              </a:bodyPr>
              <a:lstStyle/>
              <a:p>
                <a:r>
                  <a:rPr lang="fr-CH" dirty="0" smtClean="0">
                    <a:solidFill>
                      <a:schemeClr val="tx1">
                        <a:lumMod val="75000"/>
                        <a:lumOff val="25000"/>
                      </a:schemeClr>
                    </a:solidFill>
                    <a:latin typeface="+mj-lt"/>
                  </a:rPr>
                  <a:t>Backlog </a:t>
                </a:r>
                <a14:m>
                  <m:oMath xmlns:m="http://schemas.openxmlformats.org/officeDocument/2006/math">
                    <m:r>
                      <a:rPr lang="fr-CH" b="0" i="1" dirty="0" smtClean="0">
                        <a:solidFill>
                          <a:schemeClr val="tx1">
                            <a:lumMod val="75000"/>
                            <a:lumOff val="25000"/>
                          </a:schemeClr>
                        </a:solidFill>
                        <a:latin typeface="Cambria Math"/>
                      </a:rPr>
                      <m:t>𝑍</m:t>
                    </m:r>
                    <m:r>
                      <a:rPr lang="fr-CH" i="1" dirty="0" smtClean="0">
                        <a:solidFill>
                          <a:schemeClr val="tx1">
                            <a:lumMod val="75000"/>
                            <a:lumOff val="25000"/>
                          </a:schemeClr>
                        </a:solidFill>
                        <a:latin typeface="Cambria Math"/>
                      </a:rPr>
                      <m:t>(</m:t>
                    </m:r>
                    <m:r>
                      <a:rPr lang="fr-CH" i="1" dirty="0" smtClean="0">
                        <a:solidFill>
                          <a:schemeClr val="tx1">
                            <a:lumMod val="75000"/>
                            <a:lumOff val="25000"/>
                          </a:schemeClr>
                        </a:solidFill>
                        <a:latin typeface="Cambria Math"/>
                      </a:rPr>
                      <m:t>𝑡</m:t>
                    </m:r>
                    <m:r>
                      <a:rPr lang="fr-CH" i="1" dirty="0" smtClean="0">
                        <a:solidFill>
                          <a:schemeClr val="tx1">
                            <a:lumMod val="75000"/>
                            <a:lumOff val="25000"/>
                          </a:schemeClr>
                        </a:solidFill>
                        <a:latin typeface="Cambria Math"/>
                      </a:rPr>
                      <m:t>)</m:t>
                    </m:r>
                  </m:oMath>
                </a14:m>
                <a:endParaRPr lang="fr-CH" dirty="0" smtClean="0">
                  <a:solidFill>
                    <a:schemeClr val="tx1">
                      <a:lumMod val="75000"/>
                      <a:lumOff val="25000"/>
                    </a:schemeClr>
                  </a:solidFill>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12293" y="1330710"/>
                <a:ext cx="1402500" cy="369332"/>
              </a:xfrm>
              <a:prstGeom prst="rect">
                <a:avLst/>
              </a:prstGeom>
              <a:blipFill rotWithShape="1">
                <a:blip r:embed="rId7"/>
                <a:stretch>
                  <a:fillRect l="-2609" t="-8197" r="-870" b="-24590"/>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3271634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tomozei\Documents\satisfiability\discount\figs\traj-stab.em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5444" y="464156"/>
            <a:ext cx="5494973" cy="63938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107950" y="0"/>
                <a:ext cx="7098185" cy="908050"/>
              </a:xfrm>
            </p:spPr>
            <p:txBody>
              <a:bodyPr/>
              <a:lstStyle/>
              <a:p>
                <a:r>
                  <a:rPr lang="fr-CH" dirty="0" smtClean="0"/>
                  <a:t>Simulations (</a:t>
                </a:r>
                <a:r>
                  <a:rPr lang="fr-CH" dirty="0" err="1" smtClean="0"/>
                  <a:t>evaporation</a:t>
                </a:r>
                <a:r>
                  <a:rPr lang="fr-CH" dirty="0" smtClean="0"/>
                  <a:t> </a:t>
                </a:r>
                <a14:m>
                  <m:oMath xmlns:m="http://schemas.openxmlformats.org/officeDocument/2006/math">
                    <m:r>
                      <a:rPr lang="fr-CH" i="1" dirty="0" smtClean="0">
                        <a:latin typeface="Cambria Math"/>
                      </a:rPr>
                      <m:t>𝜇</m:t>
                    </m:r>
                    <m:r>
                      <a:rPr lang="fr-CH" i="1" dirty="0" smtClean="0">
                        <a:latin typeface="Cambria Math"/>
                      </a:rPr>
                      <m:t>&gt;0</m:t>
                    </m:r>
                  </m:oMath>
                </a14:m>
                <a:r>
                  <a:rPr lang="fr-CH" dirty="0" smtClean="0"/>
                  <a:t>)</a:t>
                </a:r>
                <a:endParaRPr lang="fr-CH"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7950" y="0"/>
                <a:ext cx="7098185" cy="908050"/>
              </a:xfrm>
              <a:blipFill rotWithShape="1">
                <a:blip r:embed="rId4"/>
                <a:stretch>
                  <a:fillRect l="-2577" t="-671" r="-2405" b="-17450"/>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388" y="1052513"/>
                <a:ext cx="2276733" cy="5689600"/>
              </a:xfrm>
            </p:spPr>
            <p:txBody>
              <a:bodyPr/>
              <a:lstStyle/>
              <a:p>
                <a14:m>
                  <m:oMath xmlns:m="http://schemas.openxmlformats.org/officeDocument/2006/math">
                    <m:r>
                      <a:rPr lang="fr-CH" b="0" i="1" smtClean="0">
                        <a:latin typeface="Cambria Math"/>
                      </a:rPr>
                      <m:t>𝜇</m:t>
                    </m:r>
                    <m:r>
                      <a:rPr lang="fr-CH" b="0" i="1" smtClean="0">
                        <a:latin typeface="Cambria Math"/>
                      </a:rPr>
                      <m:t>&gt;0</m:t>
                    </m:r>
                  </m:oMath>
                </a14:m>
                <a:r>
                  <a:rPr lang="fr-CH" dirty="0" smtClean="0"/>
                  <a:t> </a:t>
                </a:r>
                <a:r>
                  <a:rPr lang="fr-CH" dirty="0" err="1" smtClean="0"/>
                  <a:t>means</a:t>
                </a:r>
                <a:r>
                  <a:rPr lang="fr-CH" dirty="0" smtClean="0"/>
                  <a:t> </a:t>
                </a:r>
                <a:r>
                  <a:rPr lang="fr-CH" dirty="0" err="1" smtClean="0"/>
                  <a:t>returning</a:t>
                </a:r>
                <a:r>
                  <a:rPr lang="fr-CH" dirty="0" smtClean="0"/>
                  <a:t> </a:t>
                </a:r>
                <a:r>
                  <a:rPr lang="fr-CH" dirty="0" err="1" smtClean="0"/>
                  <a:t>load</a:t>
                </a:r>
                <a:r>
                  <a:rPr lang="fr-CH" dirty="0" smtClean="0"/>
                  <a:t> </a:t>
                </a:r>
                <a:r>
                  <a:rPr lang="fr-CH" dirty="0" err="1" smtClean="0"/>
                  <a:t>is</a:t>
                </a:r>
                <a:r>
                  <a:rPr lang="fr-CH" dirty="0" smtClean="0"/>
                  <a:t>, in </a:t>
                </a:r>
                <a:r>
                  <a:rPr lang="fr-CH" dirty="0" err="1" smtClean="0"/>
                  <a:t>average</a:t>
                </a:r>
                <a:r>
                  <a:rPr lang="fr-CH" dirty="0" smtClean="0"/>
                  <a:t>, </a:t>
                </a:r>
                <a:r>
                  <a:rPr lang="fr-CH" dirty="0" err="1" smtClean="0"/>
                  <a:t>less</a:t>
                </a:r>
                <a:endParaRPr lang="fr-CH" dirty="0" smtClean="0"/>
              </a:p>
              <a:p>
                <a:r>
                  <a:rPr lang="fr-CH" dirty="0" smtClean="0"/>
                  <a:t>Large excursions </a:t>
                </a:r>
                <a:r>
                  <a:rPr lang="fr-CH" dirty="0" err="1" smtClean="0"/>
                  <a:t>into</a:t>
                </a:r>
                <a:r>
                  <a:rPr lang="fr-CH" dirty="0" smtClean="0"/>
                  <a:t> </a:t>
                </a:r>
                <a:r>
                  <a:rPr lang="fr-CH" dirty="0" err="1" smtClean="0"/>
                  <a:t>negative</a:t>
                </a:r>
                <a:r>
                  <a:rPr lang="fr-CH" dirty="0" smtClean="0"/>
                  <a:t> </a:t>
                </a:r>
                <a:r>
                  <a:rPr lang="fr-CH" dirty="0" err="1" smtClean="0"/>
                  <a:t>reserve</a:t>
                </a:r>
                <a:r>
                  <a:rPr lang="fr-CH" dirty="0" smtClean="0"/>
                  <a:t> and large </a:t>
                </a:r>
                <a:r>
                  <a:rPr lang="fr-CH" dirty="0" err="1" smtClean="0"/>
                  <a:t>backlogs</a:t>
                </a:r>
                <a:r>
                  <a:rPr lang="fr-CH" dirty="0" smtClean="0"/>
                  <a:t> are </a:t>
                </a:r>
                <a:r>
                  <a:rPr lang="fr-CH" dirty="0" err="1" smtClean="0"/>
                  <a:t>typical</a:t>
                </a:r>
                <a:r>
                  <a:rPr lang="fr-CH" dirty="0"/>
                  <a:t/>
                </a:r>
                <a:br>
                  <a:rPr lang="fr-CH" dirty="0"/>
                </a:br>
                <a:r>
                  <a:rPr lang="fr-CH" dirty="0" smtClean="0"/>
                  <a:t>and </a:t>
                </a:r>
                <a:r>
                  <a:rPr lang="fr-CH" dirty="0" err="1" smtClean="0"/>
                  <a:t>occur</a:t>
                </a:r>
                <a:r>
                  <a:rPr lang="fr-CH" dirty="0" smtClean="0"/>
                  <a:t> </a:t>
                </a:r>
                <a:r>
                  <a:rPr lang="fr-CH" dirty="0" err="1" smtClean="0"/>
                  <a:t>at</a:t>
                </a:r>
                <a:r>
                  <a:rPr lang="fr-CH" dirty="0" smtClean="0"/>
                  <a:t> </a:t>
                </a:r>
                <a:r>
                  <a:rPr lang="fr-CH" dirty="0" err="1" smtClean="0"/>
                  <a:t>random</a:t>
                </a:r>
                <a:r>
                  <a:rPr lang="fr-CH" dirty="0" smtClean="0"/>
                  <a:t> times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388" y="1052513"/>
                <a:ext cx="2276733" cy="5689600"/>
              </a:xfrm>
              <a:blipFill rotWithShape="1">
                <a:blip r:embed="rId5"/>
                <a:stretch>
                  <a:fillRect t="-857" r="-1604"/>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35</a:t>
            </a:fld>
            <a:endParaRPr lang="en-US"/>
          </a:p>
        </p:txBody>
      </p:sp>
      <p:cxnSp>
        <p:nvCxnSpPr>
          <p:cNvPr id="6" name="Straight Connector 5"/>
          <p:cNvCxnSpPr/>
          <p:nvPr/>
        </p:nvCxnSpPr>
        <p:spPr bwMode="auto">
          <a:xfrm flipH="1" flipV="1">
            <a:off x="7463575" y="661513"/>
            <a:ext cx="40194" cy="5608799"/>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9" name="Rectangle 8"/>
          <p:cNvSpPr/>
          <p:nvPr/>
        </p:nvSpPr>
        <p:spPr>
          <a:xfrm>
            <a:off x="7206135" y="138293"/>
            <a:ext cx="484428" cy="523220"/>
          </a:xfrm>
          <a:prstGeom prst="rect">
            <a:avLst/>
          </a:prstGeom>
        </p:spPr>
        <p:txBody>
          <a:bodyPr wrap="none">
            <a:spAutoFit/>
          </a:bodyPr>
          <a:lstStyle/>
          <a:p>
            <a:r>
              <a:rPr lang="fr-CH" sz="2800" kern="0" dirty="0" smtClean="0">
                <a:solidFill>
                  <a:srgbClr val="FF0000"/>
                </a:solidFill>
              </a:rPr>
              <a:t>r*</a:t>
            </a:r>
            <a:endParaRPr lang="en-US" sz="2800" dirty="0">
              <a:solidFill>
                <a:srgbClr val="FF0000"/>
              </a:solidFill>
            </a:endParaRPr>
          </a:p>
        </p:txBody>
      </p:sp>
      <p:sp>
        <p:nvSpPr>
          <p:cNvPr id="4" name="TextBox 3"/>
          <p:cNvSpPr txBox="1"/>
          <p:nvPr/>
        </p:nvSpPr>
        <p:spPr>
          <a:xfrm>
            <a:off x="3467820" y="6359009"/>
            <a:ext cx="1593000" cy="307777"/>
          </a:xfrm>
          <a:prstGeom prst="rect">
            <a:avLst/>
          </a:prstGeom>
          <a:noFill/>
          <a:ln>
            <a:noFill/>
          </a:ln>
        </p:spPr>
        <p:txBody>
          <a:bodyPr wrap="none" rtlCol="0">
            <a:spAutoFit/>
          </a:bodyPr>
          <a:lstStyle/>
          <a:p>
            <a:r>
              <a:rPr lang="fr-CH" sz="1400" dirty="0" smtClean="0">
                <a:solidFill>
                  <a:schemeClr val="tx1">
                    <a:lumMod val="75000"/>
                    <a:lumOff val="25000"/>
                  </a:schemeClr>
                </a:solidFill>
                <a:latin typeface="+mj-lt"/>
              </a:rPr>
              <a:t>1 time </a:t>
            </a:r>
            <a:r>
              <a:rPr lang="fr-CH" sz="1400" dirty="0" err="1" smtClean="0">
                <a:solidFill>
                  <a:schemeClr val="tx1">
                    <a:lumMod val="75000"/>
                    <a:lumOff val="25000"/>
                  </a:schemeClr>
                </a:solidFill>
                <a:latin typeface="+mj-lt"/>
              </a:rPr>
              <a:t>step</a:t>
            </a:r>
            <a:r>
              <a:rPr lang="fr-CH" sz="1400" dirty="0" smtClean="0">
                <a:solidFill>
                  <a:schemeClr val="tx1">
                    <a:lumMod val="75000"/>
                    <a:lumOff val="25000"/>
                  </a:schemeClr>
                </a:solidFill>
                <a:latin typeface="+mj-lt"/>
              </a:rPr>
              <a:t> = 10mn</a:t>
            </a:r>
          </a:p>
        </p:txBody>
      </p:sp>
    </p:spTree>
    <p:custDataLst>
      <p:tags r:id="rId1"/>
    </p:custDataLst>
    <p:extLst>
      <p:ext uri="{BB962C8B-B14F-4D97-AF65-F5344CB8AC3E}">
        <p14:creationId xmlns:p14="http://schemas.microsoft.com/office/powerpoint/2010/main" val="676903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5"/>
              <p:cNvSpPr>
                <a:spLocks noGrp="1"/>
              </p:cNvSpPr>
              <p:nvPr>
                <p:ph type="title"/>
              </p:nvPr>
            </p:nvSpPr>
            <p:spPr>
              <a:xfrm>
                <a:off x="107950" y="-1"/>
                <a:ext cx="8785225" cy="1596789"/>
              </a:xfrm>
            </p:spPr>
            <p:txBody>
              <a:bodyPr/>
              <a:lstStyle/>
              <a:p>
                <a:r>
                  <a:rPr lang="fr-CH" sz="3200" dirty="0"/>
                  <a:t>Large </a:t>
                </a:r>
                <a:r>
                  <a:rPr lang="fr-CH" sz="3200" dirty="0" err="1" smtClean="0"/>
                  <a:t>backlogs</a:t>
                </a:r>
                <a:r>
                  <a:rPr lang="fr-CH" sz="3200" dirty="0" smtClean="0"/>
                  <a:t> </a:t>
                </a:r>
                <a:r>
                  <a:rPr lang="fr-CH" sz="3200" dirty="0" err="1"/>
                  <a:t>may</a:t>
                </a:r>
                <a:r>
                  <a:rPr lang="fr-CH" sz="3200" dirty="0"/>
                  <a:t> </a:t>
                </a:r>
                <a:r>
                  <a:rPr lang="fr-CH" sz="3200" dirty="0" err="1" smtClean="0"/>
                  <a:t>occur</a:t>
                </a:r>
                <a:r>
                  <a:rPr lang="fr-CH" sz="3200" dirty="0" smtClean="0"/>
                  <a:t> </a:t>
                </a:r>
                <a:r>
                  <a:rPr lang="fr-CH" sz="3200" dirty="0" err="1" smtClean="0"/>
                  <a:t>within</a:t>
                </a:r>
                <a:r>
                  <a:rPr lang="fr-CH" sz="3200" dirty="0" smtClean="0"/>
                  <a:t> a </a:t>
                </a:r>
                <a:r>
                  <a:rPr lang="fr-CH" sz="3200" dirty="0" err="1" smtClean="0"/>
                  <a:t>day</a:t>
                </a:r>
                <a:r>
                  <a:rPr lang="fr-CH" sz="3200" dirty="0" smtClean="0"/>
                  <a:t>, </a:t>
                </a:r>
                <a:r>
                  <a:rPr lang="fr-CH" sz="3200" dirty="0" err="1" smtClean="0"/>
                  <a:t>at</a:t>
                </a:r>
                <a:r>
                  <a:rPr lang="fr-CH" sz="3200" dirty="0" smtClean="0"/>
                  <a:t> </a:t>
                </a:r>
                <a:r>
                  <a:rPr lang="fr-CH" sz="3200" dirty="0" err="1"/>
                  <a:t>any</a:t>
                </a:r>
                <a:r>
                  <a:rPr lang="fr-CH" sz="3200" dirty="0"/>
                  <a:t> time </a:t>
                </a:r>
                <a:r>
                  <a:rPr lang="fr-CH" sz="3200" dirty="0" smtClean="0"/>
                  <a:t>(</a:t>
                </a:r>
                <a:r>
                  <a:rPr lang="fr-CH" sz="3200" dirty="0" err="1" smtClean="0"/>
                  <a:t>when</a:t>
                </a:r>
                <a:r>
                  <a:rPr lang="fr-CH" sz="3200" dirty="0" smtClean="0"/>
                  <a:t> </a:t>
                </a:r>
                <a:r>
                  <a:rPr lang="fr-CH" sz="3200" dirty="0" err="1" smtClean="0"/>
                  <a:t>evaporation</a:t>
                </a:r>
                <a:r>
                  <a:rPr lang="fr-CH" sz="3200" dirty="0" smtClean="0"/>
                  <a:t> </a:t>
                </a:r>
                <a14:m>
                  <m:oMath xmlns:m="http://schemas.openxmlformats.org/officeDocument/2006/math">
                    <m:r>
                      <a:rPr lang="fr-CH" sz="3200" i="1" dirty="0">
                        <a:latin typeface="Cambria Math"/>
                      </a:rPr>
                      <m:t>𝜇</m:t>
                    </m:r>
                    <m:r>
                      <a:rPr lang="fr-CH" sz="3200" i="1" dirty="0">
                        <a:latin typeface="Cambria Math"/>
                      </a:rPr>
                      <m:t>&gt;0</m:t>
                    </m:r>
                  </m:oMath>
                </a14:m>
                <a:r>
                  <a:rPr lang="fr-CH" sz="3200" dirty="0" smtClean="0"/>
                  <a:t>)</a:t>
                </a:r>
                <a:endParaRPr lang="fr-CH" sz="3200" dirty="0"/>
              </a:p>
            </p:txBody>
          </p:sp>
        </mc:Choice>
        <mc:Fallback xmlns="">
          <p:sp>
            <p:nvSpPr>
              <p:cNvPr id="6" name="Title 5"/>
              <p:cNvSpPr>
                <a:spLocks noGrp="1" noRot="1" noChangeAspect="1" noMove="1" noResize="1" noEditPoints="1" noAdjustHandles="1" noChangeArrowheads="1" noChangeShapeType="1" noTextEdit="1"/>
              </p:cNvSpPr>
              <p:nvPr>
                <p:ph type="title"/>
              </p:nvPr>
            </p:nvSpPr>
            <p:spPr>
              <a:xfrm>
                <a:off x="107950" y="-1"/>
                <a:ext cx="8785225" cy="1596789"/>
              </a:xfrm>
              <a:blipFill rotWithShape="1">
                <a:blip r:embed="rId2"/>
                <a:stretch>
                  <a:fillRect l="-1596" r="-2568"/>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36</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75978" y="6209731"/>
                <a:ext cx="8549520" cy="484941"/>
              </a:xfrm>
              <a:prstGeom prst="rect">
                <a:avLst/>
              </a:prstGeom>
              <a:noFill/>
              <a:ln>
                <a:solidFill>
                  <a:schemeClr val="tx1">
                    <a:lumMod val="75000"/>
                    <a:lumOff val="25000"/>
                  </a:schemeClr>
                </a:solidFill>
              </a:ln>
            </p:spPr>
            <p:txBody>
              <a:bodyPr wrap="none" rtlCol="0">
                <a:spAutoFit/>
              </a:bodyPr>
              <a:lstStyle/>
              <a:p>
                <a:r>
                  <a:rPr lang="fr-CH" dirty="0" smtClean="0">
                    <a:solidFill>
                      <a:schemeClr val="tx1">
                        <a:lumMod val="75000"/>
                        <a:lumOff val="25000"/>
                      </a:schemeClr>
                    </a:solidFill>
                    <a:latin typeface="+mj-lt"/>
                  </a:rPr>
                  <a:t>Typical </a:t>
                </a:r>
                <a:r>
                  <a:rPr lang="fr-CH" dirty="0" err="1" smtClean="0">
                    <a:solidFill>
                      <a:schemeClr val="tx1">
                        <a:lumMod val="75000"/>
                        <a:lumOff val="25000"/>
                      </a:schemeClr>
                    </a:solidFill>
                    <a:latin typeface="+mj-lt"/>
                  </a:rPr>
                  <a:t>delay</a:t>
                </a:r>
                <a:r>
                  <a:rPr lang="fr-CH" dirty="0" smtClean="0">
                    <a:solidFill>
                      <a:schemeClr val="tx1">
                        <a:lumMod val="75000"/>
                        <a:lumOff val="25000"/>
                      </a:schemeClr>
                    </a:solidFill>
                    <a:latin typeface="+mj-lt"/>
                  </a:rPr>
                  <a:t>  </a:t>
                </a:r>
                <a14:m>
                  <m:oMath xmlns:m="http://schemas.openxmlformats.org/officeDocument/2006/math">
                    <m:f>
                      <m:fPr>
                        <m:ctrlPr>
                          <a:rPr lang="fr-CH" b="0" i="1" smtClean="0">
                            <a:solidFill>
                              <a:schemeClr val="tx1">
                                <a:lumMod val="75000"/>
                                <a:lumOff val="25000"/>
                              </a:schemeClr>
                            </a:solidFill>
                            <a:latin typeface="Cambria Math"/>
                          </a:rPr>
                        </m:ctrlPr>
                      </m:fPr>
                      <m:num>
                        <m:r>
                          <a:rPr lang="fr-CH" b="0" i="1" smtClean="0">
                            <a:solidFill>
                              <a:schemeClr val="tx1">
                                <a:lumMod val="75000"/>
                                <a:lumOff val="25000"/>
                              </a:schemeClr>
                            </a:solidFill>
                            <a:latin typeface="Cambria Math"/>
                          </a:rPr>
                          <m:t>1</m:t>
                        </m:r>
                      </m:num>
                      <m:den>
                        <m:r>
                          <a:rPr lang="fr-CH" b="0" i="1" smtClean="0">
                            <a:solidFill>
                              <a:schemeClr val="tx1">
                                <a:lumMod val="75000"/>
                                <a:lumOff val="25000"/>
                              </a:schemeClr>
                            </a:solidFill>
                            <a:latin typeface="Cambria Math"/>
                          </a:rPr>
                          <m:t>𝜆</m:t>
                        </m:r>
                      </m:den>
                    </m:f>
                    <m:r>
                      <a:rPr lang="fr-CH" b="0" i="1" smtClean="0">
                        <a:solidFill>
                          <a:schemeClr val="tx1">
                            <a:lumMod val="75000"/>
                            <a:lumOff val="25000"/>
                          </a:schemeClr>
                        </a:solidFill>
                        <a:latin typeface="Cambria Math"/>
                      </a:rPr>
                      <m:t>=</m:t>
                    </m:r>
                  </m:oMath>
                </a14:m>
                <a:r>
                  <a:rPr lang="fr-CH" dirty="0" smtClean="0">
                    <a:solidFill>
                      <a:schemeClr val="tx1">
                        <a:lumMod val="75000"/>
                        <a:lumOff val="25000"/>
                      </a:schemeClr>
                    </a:solidFill>
                    <a:latin typeface="+mj-lt"/>
                  </a:rPr>
                  <a:t>30 mn, all simulations </a:t>
                </a:r>
                <a:r>
                  <a:rPr lang="fr-CH" dirty="0" err="1" smtClean="0">
                    <a:solidFill>
                      <a:schemeClr val="tx1">
                        <a:lumMod val="75000"/>
                        <a:lumOff val="25000"/>
                      </a:schemeClr>
                    </a:solidFill>
                    <a:latin typeface="+mj-lt"/>
                  </a:rPr>
                  <a:t>with</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same</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parameters</a:t>
                </a:r>
                <a:r>
                  <a:rPr lang="fr-CH" dirty="0" smtClean="0">
                    <a:solidFill>
                      <a:schemeClr val="tx1">
                        <a:lumMod val="75000"/>
                        <a:lumOff val="25000"/>
                      </a:schemeClr>
                    </a:solidFill>
                    <a:latin typeface="+mj-lt"/>
                  </a:rPr>
                  <a:t> as </a:t>
                </a:r>
                <a:r>
                  <a:rPr lang="fr-CH" dirty="0" err="1" smtClean="0">
                    <a:solidFill>
                      <a:schemeClr val="tx1">
                        <a:lumMod val="75000"/>
                        <a:lumOff val="25000"/>
                      </a:schemeClr>
                    </a:solidFill>
                    <a:latin typeface="+mj-lt"/>
                  </a:rPr>
                  <a:t>previous</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slide</a:t>
                </a:r>
                <a:r>
                  <a:rPr lang="fr-CH" dirty="0" smtClean="0">
                    <a:solidFill>
                      <a:schemeClr val="tx1">
                        <a:lumMod val="75000"/>
                        <a:lumOff val="25000"/>
                      </a:schemeClr>
                    </a:solidFill>
                    <a:latin typeface="+mj-lt"/>
                  </a:rPr>
                  <a:t>, </a:t>
                </a:r>
                <a14:m>
                  <m:oMath xmlns:m="http://schemas.openxmlformats.org/officeDocument/2006/math">
                    <m:r>
                      <a:rPr lang="fr-CH" i="1" dirty="0" smtClean="0">
                        <a:solidFill>
                          <a:schemeClr val="tx1">
                            <a:lumMod val="75000"/>
                            <a:lumOff val="25000"/>
                          </a:schemeClr>
                        </a:solidFill>
                        <a:latin typeface="Cambria Math"/>
                      </a:rPr>
                      <m:t>𝜎</m:t>
                    </m:r>
                    <m:r>
                      <a:rPr lang="fr-CH" i="1" dirty="0" smtClean="0">
                        <a:solidFill>
                          <a:schemeClr val="tx1">
                            <a:lumMod val="75000"/>
                            <a:lumOff val="25000"/>
                          </a:schemeClr>
                        </a:solidFill>
                        <a:latin typeface="Cambria Math"/>
                      </a:rPr>
                      <m:t>=160</m:t>
                    </m:r>
                  </m:oMath>
                </a14:m>
                <a:endParaRPr lang="fr-CH" dirty="0" smtClean="0">
                  <a:solidFill>
                    <a:schemeClr val="tx1">
                      <a:lumMod val="75000"/>
                      <a:lumOff val="25000"/>
                    </a:schemeClr>
                  </a:solidFill>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75978" y="6209731"/>
                <a:ext cx="8549520" cy="484941"/>
              </a:xfrm>
              <a:prstGeom prst="rect">
                <a:avLst/>
              </a:prstGeom>
              <a:blipFill rotWithShape="1">
                <a:blip r:embed="rId3"/>
                <a:stretch>
                  <a:fillRect l="-142" b="-7407"/>
                </a:stretch>
              </a:blipFill>
              <a:ln>
                <a:solidFill>
                  <a:schemeClr val="tx1">
                    <a:lumMod val="75000"/>
                    <a:lumOff val="25000"/>
                  </a:schemeClr>
                </a:solidFill>
              </a:ln>
            </p:spPr>
            <p:txBody>
              <a:bodyPr/>
              <a:lstStyle/>
              <a:p>
                <a:r>
                  <a:rPr lang="fr-CH">
                    <a:noFill/>
                  </a:rPr>
                  <a:t> </a:t>
                </a:r>
              </a:p>
            </p:txBody>
          </p:sp>
        </mc:Fallback>
      </mc:AlternateContent>
      <p:grpSp>
        <p:nvGrpSpPr>
          <p:cNvPr id="18" name="Group 17"/>
          <p:cNvGrpSpPr/>
          <p:nvPr/>
        </p:nvGrpSpPr>
        <p:grpSpPr>
          <a:xfrm>
            <a:off x="86664" y="1723301"/>
            <a:ext cx="8926672" cy="2196817"/>
            <a:chOff x="86664" y="1187525"/>
            <a:chExt cx="8926672" cy="2196817"/>
          </a:xfrm>
        </p:grpSpPr>
        <p:grpSp>
          <p:nvGrpSpPr>
            <p:cNvPr id="28" name="Group 27"/>
            <p:cNvGrpSpPr/>
            <p:nvPr/>
          </p:nvGrpSpPr>
          <p:grpSpPr>
            <a:xfrm>
              <a:off x="228508" y="1187525"/>
              <a:ext cx="8784828" cy="2196817"/>
              <a:chOff x="228508" y="1187525"/>
              <a:chExt cx="8784828" cy="2196817"/>
            </a:xfrm>
          </p:grpSpPr>
          <p:pic>
            <p:nvPicPr>
              <p:cNvPr id="29" name="Picture 2" descr="C:\Users\leboudec\Desktop\day1evaporation1.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08" y="1187525"/>
                <a:ext cx="2928276" cy="21968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leboudec\Desktop\day1evaporation10.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4000" y="1187525"/>
                <a:ext cx="2928276" cy="21968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leboudec\Desktop\day1evaporation32.pn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5060" y="1187525"/>
                <a:ext cx="2928276" cy="219681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rot="16200000">
              <a:off x="-633547" y="2060060"/>
              <a:ext cx="1809753" cy="369332"/>
            </a:xfrm>
            <a:prstGeom prst="rect">
              <a:avLst/>
            </a:prstGeom>
            <a:solidFill>
              <a:srgbClr val="FFFF00"/>
            </a:solidFill>
            <a:ln>
              <a:noFill/>
            </a:ln>
          </p:spPr>
          <p:txBody>
            <a:bodyPr wrap="square" rtlCol="0">
              <a:spAutoFit/>
            </a:bodyPr>
            <a:lstStyle/>
            <a:p>
              <a:r>
                <a:rPr lang="fr-CH" dirty="0" smtClean="0">
                  <a:solidFill>
                    <a:schemeClr val="tx1">
                      <a:lumMod val="75000"/>
                      <a:lumOff val="25000"/>
                    </a:schemeClr>
                  </a:solidFill>
                  <a:latin typeface="+mj-lt"/>
                </a:rPr>
                <a:t>Day 1</a:t>
              </a:r>
            </a:p>
          </p:txBody>
        </p:sp>
        <p:sp>
          <p:nvSpPr>
            <p:cNvPr id="22" name="TextBox 21"/>
            <p:cNvSpPr txBox="1"/>
            <p:nvPr/>
          </p:nvSpPr>
          <p:spPr>
            <a:xfrm>
              <a:off x="1288196" y="1494650"/>
              <a:ext cx="1075937"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40 mn</a:t>
              </a:r>
            </a:p>
          </p:txBody>
        </p:sp>
        <p:sp>
          <p:nvSpPr>
            <p:cNvPr id="24" name="TextBox 23"/>
            <p:cNvSpPr txBox="1"/>
            <p:nvPr/>
          </p:nvSpPr>
          <p:spPr>
            <a:xfrm>
              <a:off x="3895350" y="1497405"/>
              <a:ext cx="1192955"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400 mn</a:t>
              </a:r>
            </a:p>
          </p:txBody>
        </p:sp>
        <p:sp>
          <p:nvSpPr>
            <p:cNvPr id="26" name="TextBox 25"/>
            <p:cNvSpPr txBox="1"/>
            <p:nvPr/>
          </p:nvSpPr>
          <p:spPr>
            <a:xfrm>
              <a:off x="6935610" y="1500160"/>
              <a:ext cx="1309975"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1280 mn</a:t>
              </a:r>
            </a:p>
          </p:txBody>
        </p:sp>
      </p:grpSp>
      <p:grpSp>
        <p:nvGrpSpPr>
          <p:cNvPr id="20" name="Group 19"/>
          <p:cNvGrpSpPr/>
          <p:nvPr/>
        </p:nvGrpSpPr>
        <p:grpSpPr>
          <a:xfrm>
            <a:off x="86663" y="4057919"/>
            <a:ext cx="8926673" cy="2196817"/>
            <a:chOff x="86663" y="3522143"/>
            <a:chExt cx="8926673" cy="2196817"/>
          </a:xfrm>
        </p:grpSpPr>
        <p:grpSp>
          <p:nvGrpSpPr>
            <p:cNvPr id="36" name="Group 35"/>
            <p:cNvGrpSpPr/>
            <p:nvPr/>
          </p:nvGrpSpPr>
          <p:grpSpPr>
            <a:xfrm>
              <a:off x="228508" y="3522143"/>
              <a:ext cx="8784828" cy="2196817"/>
              <a:chOff x="228508" y="3299893"/>
              <a:chExt cx="8784828" cy="2196817"/>
            </a:xfrm>
          </p:grpSpPr>
          <p:pic>
            <p:nvPicPr>
              <p:cNvPr id="37" name="Picture 8" descr="C:\Users\leboudec\Desktop\day3evaporation1.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08" y="3299893"/>
                <a:ext cx="2928276" cy="219681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C:\Users\leboudec\Desktop\day3evaporation10.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4000" y="3299893"/>
                <a:ext cx="2928276" cy="21968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C:\Users\leboudec\Desktop\day3evaporation32.pn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5060" y="3299893"/>
                <a:ext cx="2928276" cy="21968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86663" y="3689604"/>
              <a:ext cx="8539921" cy="1809753"/>
              <a:chOff x="86663" y="3689604"/>
              <a:chExt cx="8539921" cy="1809753"/>
            </a:xfrm>
          </p:grpSpPr>
          <p:sp>
            <p:nvSpPr>
              <p:cNvPr id="23" name="TextBox 22"/>
              <p:cNvSpPr txBox="1"/>
              <p:nvPr/>
            </p:nvSpPr>
            <p:spPr>
              <a:xfrm>
                <a:off x="1669195" y="3880104"/>
                <a:ext cx="1075937"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40 mn</a:t>
                </a:r>
              </a:p>
            </p:txBody>
          </p:sp>
          <p:sp>
            <p:nvSpPr>
              <p:cNvPr id="25" name="TextBox 24"/>
              <p:cNvSpPr txBox="1"/>
              <p:nvPr/>
            </p:nvSpPr>
            <p:spPr>
              <a:xfrm>
                <a:off x="4276349" y="3882859"/>
                <a:ext cx="1192955"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400 mn</a:t>
                </a:r>
              </a:p>
            </p:txBody>
          </p:sp>
          <p:sp>
            <p:nvSpPr>
              <p:cNvPr id="27" name="TextBox 26"/>
              <p:cNvSpPr txBox="1"/>
              <p:nvPr/>
            </p:nvSpPr>
            <p:spPr>
              <a:xfrm>
                <a:off x="7316609" y="3885614"/>
                <a:ext cx="1309975"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1280 mn</a:t>
                </a:r>
              </a:p>
            </p:txBody>
          </p:sp>
          <p:sp>
            <p:nvSpPr>
              <p:cNvPr id="34" name="TextBox 33"/>
              <p:cNvSpPr txBox="1"/>
              <p:nvPr/>
            </p:nvSpPr>
            <p:spPr>
              <a:xfrm rot="16200000">
                <a:off x="-633548" y="4409815"/>
                <a:ext cx="1809753" cy="369332"/>
              </a:xfrm>
              <a:prstGeom prst="rect">
                <a:avLst/>
              </a:prstGeom>
              <a:solidFill>
                <a:srgbClr val="FFFF00"/>
              </a:solidFill>
              <a:ln>
                <a:noFill/>
              </a:ln>
            </p:spPr>
            <p:txBody>
              <a:bodyPr wrap="square" rtlCol="0">
                <a:spAutoFit/>
              </a:bodyPr>
              <a:lstStyle/>
              <a:p>
                <a:r>
                  <a:rPr lang="fr-CH" dirty="0" smtClean="0">
                    <a:solidFill>
                      <a:schemeClr val="tx1">
                        <a:lumMod val="75000"/>
                        <a:lumOff val="25000"/>
                      </a:schemeClr>
                    </a:solidFill>
                    <a:latin typeface="+mj-lt"/>
                  </a:rPr>
                  <a:t>Day 2</a:t>
                </a:r>
              </a:p>
            </p:txBody>
          </p:sp>
        </p:grpSp>
      </p:grpSp>
    </p:spTree>
    <p:extLst>
      <p:ext uri="{BB962C8B-B14F-4D97-AF65-F5344CB8AC3E}">
        <p14:creationId xmlns:p14="http://schemas.microsoft.com/office/powerpoint/2010/main" val="91650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fr-CH" sz="3200" dirty="0" smtClean="0"/>
                  <a:t>ODE Approximation (</a:t>
                </a:r>
                <a14:m>
                  <m:oMath xmlns:m="http://schemas.openxmlformats.org/officeDocument/2006/math">
                    <m:r>
                      <a:rPr lang="fr-CH" sz="3200" i="1" dirty="0" smtClean="0">
                        <a:latin typeface="Cambria Math"/>
                      </a:rPr>
                      <m:t>𝜇</m:t>
                    </m:r>
                    <m:r>
                      <a:rPr lang="fr-CH" sz="3200" b="1" i="1" dirty="0" smtClean="0">
                        <a:latin typeface="Cambria Math"/>
                      </a:rPr>
                      <m:t>&gt;</m:t>
                    </m:r>
                    <m:r>
                      <a:rPr lang="fr-CH" sz="3200" b="1" i="1" dirty="0" smtClean="0">
                        <a:latin typeface="Cambria Math"/>
                      </a:rPr>
                      <m:t>𝟎</m:t>
                    </m:r>
                  </m:oMath>
                </a14:m>
                <a:r>
                  <a:rPr lang="fr-CH" sz="3200" dirty="0" smtClean="0"/>
                  <a:t>) </a:t>
                </a:r>
                <a:r>
                  <a:rPr lang="fr-CH" sz="3200" dirty="0" err="1" smtClean="0"/>
                  <a:t>explain</a:t>
                </a:r>
                <a:r>
                  <a:rPr lang="fr-CH" sz="3200" dirty="0" smtClean="0"/>
                  <a:t> large excursions </a:t>
                </a:r>
                <a:r>
                  <a:rPr lang="fr-CH" sz="3200" dirty="0" err="1" smtClean="0"/>
                  <a:t>into</a:t>
                </a:r>
                <a:r>
                  <a:rPr lang="fr-CH" sz="3200" dirty="0" smtClean="0"/>
                  <a:t> positive </a:t>
                </a:r>
                <a:r>
                  <a:rPr lang="fr-CH" sz="3200" dirty="0" err="1" smtClean="0"/>
                  <a:t>backlogs</a:t>
                </a:r>
                <a:endParaRPr lang="fr-CH" sz="32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t="-16779" b="-30872"/>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37</a:t>
            </a:fld>
            <a:endParaRPr lang="en-US"/>
          </a:p>
        </p:txBody>
      </p:sp>
      <p:pic>
        <p:nvPicPr>
          <p:cNvPr id="5" name="Picture 2" descr="C:\Users\tomozei\Documents\satisfiability\discount\figs\fluid-stab.emf"/>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93" t="4082" r="-3293" b="6875"/>
          <a:stretch/>
        </p:blipFill>
        <p:spPr bwMode="auto">
          <a:xfrm>
            <a:off x="797318" y="963172"/>
            <a:ext cx="7992888" cy="574242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bwMode="auto">
          <a:xfrm flipH="1" flipV="1">
            <a:off x="5773265" y="1021743"/>
            <a:ext cx="40194" cy="5608799"/>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7" name="Rectangle 6"/>
          <p:cNvSpPr/>
          <p:nvPr/>
        </p:nvSpPr>
        <p:spPr>
          <a:xfrm>
            <a:off x="5758039" y="6426737"/>
            <a:ext cx="484428" cy="523220"/>
          </a:xfrm>
          <a:prstGeom prst="rect">
            <a:avLst/>
          </a:prstGeom>
        </p:spPr>
        <p:txBody>
          <a:bodyPr wrap="none">
            <a:spAutoFit/>
          </a:bodyPr>
          <a:lstStyle/>
          <a:p>
            <a:r>
              <a:rPr lang="fr-CH" sz="2800" kern="0" dirty="0" smtClean="0">
                <a:solidFill>
                  <a:srgbClr val="FF0000"/>
                </a:solidFill>
              </a:rPr>
              <a:t>r*</a:t>
            </a:r>
            <a:endParaRPr lang="en-US" sz="2800" dirty="0">
              <a:solidFill>
                <a:srgbClr val="FF0000"/>
              </a:solidFill>
            </a:endParaRPr>
          </a:p>
        </p:txBody>
      </p:sp>
    </p:spTree>
    <p:extLst>
      <p:ext uri="{BB962C8B-B14F-4D97-AF65-F5344CB8AC3E}">
        <p14:creationId xmlns:p14="http://schemas.microsoft.com/office/powerpoint/2010/main" val="2310528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cvs files\leboudec-oeuvre\papers\adaptive appliances\greencom keynote\anigif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3425" y="742950"/>
            <a:ext cx="7620000" cy="571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107950" y="0"/>
                <a:ext cx="7098185" cy="908050"/>
              </a:xfrm>
            </p:spPr>
            <p:txBody>
              <a:bodyPr/>
              <a:lstStyle/>
              <a:p>
                <a:r>
                  <a:rPr lang="fr-CH" dirty="0" smtClean="0"/>
                  <a:t>Simulations (</a:t>
                </a:r>
                <a:r>
                  <a:rPr lang="fr-CH" dirty="0" err="1" smtClean="0"/>
                  <a:t>evaporation</a:t>
                </a:r>
                <a:r>
                  <a:rPr lang="fr-CH" dirty="0" smtClean="0"/>
                  <a:t> </a:t>
                </a:r>
                <a14:m>
                  <m:oMath xmlns:m="http://schemas.openxmlformats.org/officeDocument/2006/math">
                    <m:r>
                      <a:rPr lang="fr-CH" i="1" dirty="0" smtClean="0">
                        <a:latin typeface="Cambria Math"/>
                      </a:rPr>
                      <m:t>𝜇</m:t>
                    </m:r>
                    <m:r>
                      <a:rPr lang="fr-CH" b="1" i="1" dirty="0" smtClean="0">
                        <a:latin typeface="Cambria Math"/>
                      </a:rPr>
                      <m:t>&lt;</m:t>
                    </m:r>
                    <m:r>
                      <a:rPr lang="fr-CH" i="1" dirty="0" smtClean="0">
                        <a:latin typeface="Cambria Math"/>
                      </a:rPr>
                      <m:t>0</m:t>
                    </m:r>
                  </m:oMath>
                </a14:m>
                <a:r>
                  <a:rPr lang="fr-CH" dirty="0" smtClean="0"/>
                  <a:t>)</a:t>
                </a:r>
                <a:endParaRPr lang="fr-CH"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7950" y="0"/>
                <a:ext cx="7098185" cy="908050"/>
              </a:xfrm>
              <a:blipFill rotWithShape="1">
                <a:blip r:embed="rId4"/>
                <a:stretch>
                  <a:fillRect l="-2577" t="-671" r="-2405" b="-17450"/>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38</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6049424" y="5465639"/>
                <a:ext cx="1422377" cy="369332"/>
              </a:xfrm>
              <a:prstGeom prst="rect">
                <a:avLst/>
              </a:prstGeom>
              <a:solidFill>
                <a:srgbClr val="FFFF66"/>
              </a:solidFill>
              <a:ln>
                <a:noFill/>
              </a:ln>
            </p:spPr>
            <p:txBody>
              <a:bodyPr wrap="none" rtlCol="0">
                <a:spAutoFit/>
              </a:bodyPr>
              <a:lstStyle/>
              <a:p>
                <a:r>
                  <a:rPr lang="fr-CH" dirty="0" smtClean="0">
                    <a:solidFill>
                      <a:schemeClr val="tx1">
                        <a:lumMod val="75000"/>
                        <a:lumOff val="25000"/>
                      </a:schemeClr>
                    </a:solidFill>
                    <a:latin typeface="+mj-lt"/>
                  </a:rPr>
                  <a:t>Reserve </a:t>
                </a:r>
                <a14:m>
                  <m:oMath xmlns:m="http://schemas.openxmlformats.org/officeDocument/2006/math">
                    <m:r>
                      <a:rPr lang="fr-CH" i="1" dirty="0" smtClean="0">
                        <a:solidFill>
                          <a:schemeClr val="tx1">
                            <a:lumMod val="75000"/>
                            <a:lumOff val="25000"/>
                          </a:schemeClr>
                        </a:solidFill>
                        <a:latin typeface="Cambria Math"/>
                      </a:rPr>
                      <m:t>𝑅</m:t>
                    </m:r>
                    <m:r>
                      <a:rPr lang="fr-CH" i="1" dirty="0" smtClean="0">
                        <a:solidFill>
                          <a:schemeClr val="tx1">
                            <a:lumMod val="75000"/>
                            <a:lumOff val="25000"/>
                          </a:schemeClr>
                        </a:solidFill>
                        <a:latin typeface="Cambria Math"/>
                      </a:rPr>
                      <m:t>(</m:t>
                    </m:r>
                    <m:r>
                      <a:rPr lang="fr-CH" i="1" dirty="0" smtClean="0">
                        <a:solidFill>
                          <a:schemeClr val="tx1">
                            <a:lumMod val="75000"/>
                            <a:lumOff val="25000"/>
                          </a:schemeClr>
                        </a:solidFill>
                        <a:latin typeface="Cambria Math"/>
                      </a:rPr>
                      <m:t>𝑡</m:t>
                    </m:r>
                    <m:r>
                      <a:rPr lang="fr-CH" i="1" dirty="0" smtClean="0">
                        <a:solidFill>
                          <a:schemeClr val="tx1">
                            <a:lumMod val="75000"/>
                            <a:lumOff val="25000"/>
                          </a:schemeClr>
                        </a:solidFill>
                        <a:latin typeface="Cambria Math"/>
                      </a:rPr>
                      <m:t>)</m:t>
                    </m:r>
                  </m:oMath>
                </a14:m>
                <a:endParaRPr lang="fr-CH" dirty="0" smtClean="0">
                  <a:solidFill>
                    <a:schemeClr val="tx1">
                      <a:lumMod val="75000"/>
                      <a:lumOff val="25000"/>
                    </a:schemeClr>
                  </a:solidFill>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049424" y="5465639"/>
                <a:ext cx="1422377" cy="369332"/>
              </a:xfrm>
              <a:prstGeom prst="rect">
                <a:avLst/>
              </a:prstGeom>
              <a:blipFill rotWithShape="1">
                <a:blip r:embed="rId5"/>
                <a:stretch>
                  <a:fillRect l="-2991" t="-8333" r="-855" b="-26667"/>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2293" y="1330710"/>
                <a:ext cx="1402500" cy="369332"/>
              </a:xfrm>
              <a:prstGeom prst="rect">
                <a:avLst/>
              </a:prstGeom>
              <a:solidFill>
                <a:srgbClr val="FFFF66"/>
              </a:solidFill>
              <a:ln>
                <a:noFill/>
              </a:ln>
            </p:spPr>
            <p:txBody>
              <a:bodyPr wrap="none" rtlCol="0">
                <a:spAutoFit/>
              </a:bodyPr>
              <a:lstStyle/>
              <a:p>
                <a:r>
                  <a:rPr lang="fr-CH" dirty="0" smtClean="0">
                    <a:solidFill>
                      <a:schemeClr val="tx1">
                        <a:lumMod val="75000"/>
                        <a:lumOff val="25000"/>
                      </a:schemeClr>
                    </a:solidFill>
                    <a:latin typeface="+mj-lt"/>
                  </a:rPr>
                  <a:t>Backlog </a:t>
                </a:r>
                <a14:m>
                  <m:oMath xmlns:m="http://schemas.openxmlformats.org/officeDocument/2006/math">
                    <m:r>
                      <a:rPr lang="fr-CH" b="0" i="1" dirty="0" smtClean="0">
                        <a:solidFill>
                          <a:schemeClr val="tx1">
                            <a:lumMod val="75000"/>
                            <a:lumOff val="25000"/>
                          </a:schemeClr>
                        </a:solidFill>
                        <a:latin typeface="Cambria Math"/>
                      </a:rPr>
                      <m:t>𝑍</m:t>
                    </m:r>
                    <m:r>
                      <a:rPr lang="fr-CH" i="1" dirty="0" smtClean="0">
                        <a:solidFill>
                          <a:schemeClr val="tx1">
                            <a:lumMod val="75000"/>
                            <a:lumOff val="25000"/>
                          </a:schemeClr>
                        </a:solidFill>
                        <a:latin typeface="Cambria Math"/>
                      </a:rPr>
                      <m:t>(</m:t>
                    </m:r>
                    <m:r>
                      <a:rPr lang="fr-CH" i="1" dirty="0" smtClean="0">
                        <a:solidFill>
                          <a:schemeClr val="tx1">
                            <a:lumMod val="75000"/>
                            <a:lumOff val="25000"/>
                          </a:schemeClr>
                        </a:solidFill>
                        <a:latin typeface="Cambria Math"/>
                      </a:rPr>
                      <m:t>𝑡</m:t>
                    </m:r>
                    <m:r>
                      <a:rPr lang="fr-CH" i="1" dirty="0" smtClean="0">
                        <a:solidFill>
                          <a:schemeClr val="tx1">
                            <a:lumMod val="75000"/>
                            <a:lumOff val="25000"/>
                          </a:schemeClr>
                        </a:solidFill>
                        <a:latin typeface="Cambria Math"/>
                      </a:rPr>
                      <m:t>)</m:t>
                    </m:r>
                  </m:oMath>
                </a14:m>
                <a:endParaRPr lang="fr-CH" dirty="0" smtClean="0">
                  <a:solidFill>
                    <a:schemeClr val="tx1">
                      <a:lumMod val="75000"/>
                      <a:lumOff val="25000"/>
                    </a:schemeClr>
                  </a:solidFill>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12293" y="1330710"/>
                <a:ext cx="1402500" cy="369332"/>
              </a:xfrm>
              <a:prstGeom prst="rect">
                <a:avLst/>
              </a:prstGeom>
              <a:blipFill rotWithShape="1">
                <a:blip r:embed="rId6"/>
                <a:stretch>
                  <a:fillRect l="-2609" t="-8197" r="-870" b="-24590"/>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12778353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fr-CH" dirty="0" smtClean="0"/>
                  <a:t>Simulations (</a:t>
                </a:r>
                <a:r>
                  <a:rPr lang="fr-CH" dirty="0" err="1" smtClean="0"/>
                  <a:t>evaporation</a:t>
                </a:r>
                <a:r>
                  <a:rPr lang="fr-CH" dirty="0" smtClean="0"/>
                  <a:t> </a:t>
                </a:r>
                <a14:m>
                  <m:oMath xmlns:m="http://schemas.openxmlformats.org/officeDocument/2006/math">
                    <m:r>
                      <a:rPr lang="fr-CH" i="1" dirty="0" smtClean="0">
                        <a:latin typeface="Cambria Math"/>
                      </a:rPr>
                      <m:t>𝜇</m:t>
                    </m:r>
                    <m:r>
                      <a:rPr lang="fr-CH" b="1" i="1" dirty="0" smtClean="0">
                        <a:latin typeface="Cambria Math"/>
                      </a:rPr>
                      <m:t>&lt;</m:t>
                    </m:r>
                    <m:r>
                      <a:rPr lang="fr-CH" i="1" dirty="0" smtClean="0">
                        <a:latin typeface="Cambria Math"/>
                      </a:rPr>
                      <m:t>0</m:t>
                    </m:r>
                  </m:oMath>
                </a14:m>
                <a:r>
                  <a:rPr lang="fr-CH" dirty="0" smtClean="0"/>
                  <a:t>)</a:t>
                </a:r>
                <a:endParaRPr lang="fr-CH"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4"/>
                <a:stretch>
                  <a:fillRect t="-671" b="-17450"/>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388" y="1052513"/>
                <a:ext cx="2276733" cy="5689600"/>
              </a:xfrm>
            </p:spPr>
            <p:txBody>
              <a:bodyPr/>
              <a:lstStyle/>
              <a:p>
                <a14:m>
                  <m:oMath xmlns:m="http://schemas.openxmlformats.org/officeDocument/2006/math">
                    <m:r>
                      <a:rPr lang="fr-CH" b="0" i="1" smtClean="0">
                        <a:latin typeface="Cambria Math"/>
                      </a:rPr>
                      <m:t>𝜇</m:t>
                    </m:r>
                    <m:r>
                      <a:rPr lang="fr-CH" b="0" i="1" smtClean="0">
                        <a:latin typeface="Cambria Math"/>
                      </a:rPr>
                      <m:t>&lt;0</m:t>
                    </m:r>
                  </m:oMath>
                </a14:m>
                <a:r>
                  <a:rPr lang="fr-CH" dirty="0" smtClean="0"/>
                  <a:t> </a:t>
                </a:r>
                <a:r>
                  <a:rPr lang="fr-CH" dirty="0" err="1" smtClean="0"/>
                  <a:t>means</a:t>
                </a:r>
                <a:r>
                  <a:rPr lang="fr-CH" dirty="0" smtClean="0"/>
                  <a:t> </a:t>
                </a:r>
                <a:r>
                  <a:rPr lang="fr-CH" dirty="0" err="1" smtClean="0"/>
                  <a:t>returning</a:t>
                </a:r>
                <a:r>
                  <a:rPr lang="fr-CH" dirty="0" smtClean="0"/>
                  <a:t> </a:t>
                </a:r>
                <a:r>
                  <a:rPr lang="fr-CH" dirty="0" err="1" smtClean="0"/>
                  <a:t>load</a:t>
                </a:r>
                <a:r>
                  <a:rPr lang="fr-CH" dirty="0" smtClean="0"/>
                  <a:t> </a:t>
                </a:r>
                <a:r>
                  <a:rPr lang="fr-CH" dirty="0" err="1" smtClean="0"/>
                  <a:t>is</a:t>
                </a:r>
                <a:r>
                  <a:rPr lang="fr-CH" dirty="0" smtClean="0"/>
                  <a:t>, in </a:t>
                </a:r>
                <a:r>
                  <a:rPr lang="fr-CH" dirty="0" err="1" smtClean="0"/>
                  <a:t>average</a:t>
                </a:r>
                <a:r>
                  <a:rPr lang="fr-CH" dirty="0" smtClean="0"/>
                  <a:t>, more</a:t>
                </a:r>
              </a:p>
              <a:p>
                <a:r>
                  <a:rPr lang="fr-CH" dirty="0" err="1" smtClean="0"/>
                  <a:t>Backlog</a:t>
                </a:r>
                <a:r>
                  <a:rPr lang="fr-CH" dirty="0" smtClean="0"/>
                  <a:t> </a:t>
                </a:r>
                <a:r>
                  <a:rPr lang="fr-CH" dirty="0" err="1" smtClean="0"/>
                  <a:t>grows</a:t>
                </a:r>
                <a:r>
                  <a:rPr lang="fr-CH" dirty="0"/>
                  <a:t> </a:t>
                </a:r>
                <a:r>
                  <a:rPr lang="fr-CH" dirty="0" smtClean="0"/>
                  <a:t>more </a:t>
                </a:r>
                <a:r>
                  <a:rPr lang="fr-CH" dirty="0" err="1" smtClean="0"/>
                  <a:t>rapidly</a:t>
                </a:r>
                <a:endParaRPr lang="fr-CH"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388" y="1052513"/>
                <a:ext cx="2276733" cy="5689600"/>
              </a:xfrm>
              <a:blipFill rotWithShape="1">
                <a:blip r:embed="rId5"/>
                <a:stretch>
                  <a:fillRect t="-857"/>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39</a:t>
            </a:fld>
            <a:endParaRPr lang="en-US"/>
          </a:p>
        </p:txBody>
      </p:sp>
      <p:pic>
        <p:nvPicPr>
          <p:cNvPr id="54276" name="Picture 4" descr="C:\Users\leboudec\Desktop\traj-unstab.emf"/>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9032" y="485404"/>
            <a:ext cx="6153150" cy="6324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2933273" y="6347194"/>
                <a:ext cx="5344668" cy="369332"/>
              </a:xfrm>
              <a:prstGeom prst="rect">
                <a:avLst/>
              </a:prstGeom>
              <a:noFill/>
              <a:ln>
                <a:noFill/>
              </a:ln>
            </p:spPr>
            <p:txBody>
              <a:bodyPr wrap="none" rtlCol="0">
                <a:spAutoFit/>
              </a:bodyPr>
              <a:lstStyle/>
              <a:p>
                <a14:m>
                  <m:oMath xmlns:m="http://schemas.openxmlformats.org/officeDocument/2006/math">
                    <m:r>
                      <a:rPr lang="fr-CH" b="0" i="1" smtClean="0">
                        <a:solidFill>
                          <a:schemeClr val="tx1">
                            <a:lumMod val="75000"/>
                            <a:lumOff val="25000"/>
                          </a:schemeClr>
                        </a:solidFill>
                        <a:latin typeface="Cambria Math"/>
                      </a:rPr>
                      <m:t>𝜉</m:t>
                    </m:r>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𝜁</m:t>
                    </m:r>
                    <m:r>
                      <a:rPr lang="fr-CH" b="0" i="1" smtClean="0">
                        <a:solidFill>
                          <a:schemeClr val="tx1">
                            <a:lumMod val="75000"/>
                            <a:lumOff val="25000"/>
                          </a:schemeClr>
                        </a:solidFill>
                        <a:latin typeface="Cambria Math"/>
                      </a:rPr>
                      <m:t>=100, </m:t>
                    </m:r>
                    <m:r>
                      <a:rPr lang="fr-CH" b="0" i="1" smtClean="0">
                        <a:solidFill>
                          <a:schemeClr val="tx1">
                            <a:lumMod val="75000"/>
                            <a:lumOff val="25000"/>
                          </a:schemeClr>
                        </a:solidFill>
                        <a:latin typeface="Cambria Math"/>
                      </a:rPr>
                      <m:t>𝜇</m:t>
                    </m:r>
                    <m:r>
                      <a:rPr lang="fr-CH" b="0" i="1" smtClean="0">
                        <a:solidFill>
                          <a:schemeClr val="tx1">
                            <a:lumMod val="75000"/>
                            <a:lumOff val="25000"/>
                          </a:schemeClr>
                        </a:solidFill>
                        <a:latin typeface="Cambria Math"/>
                      </a:rPr>
                      <m:t>=−</m:t>
                    </m:r>
                    <m:sSup>
                      <m:sSupPr>
                        <m:ctrlPr>
                          <a:rPr lang="fr-CH" b="0" i="1" smtClean="0">
                            <a:solidFill>
                              <a:schemeClr val="tx1">
                                <a:lumMod val="75000"/>
                                <a:lumOff val="25000"/>
                              </a:schemeClr>
                            </a:solidFill>
                            <a:latin typeface="Cambria Math"/>
                          </a:rPr>
                        </m:ctrlPr>
                      </m:sSupPr>
                      <m:e>
                        <m:r>
                          <a:rPr lang="fr-CH" b="0" i="1" smtClean="0">
                            <a:solidFill>
                              <a:schemeClr val="tx1">
                                <a:lumMod val="75000"/>
                                <a:lumOff val="25000"/>
                              </a:schemeClr>
                            </a:solidFill>
                            <a:latin typeface="Cambria Math"/>
                          </a:rPr>
                          <m:t>0.15</m:t>
                        </m:r>
                      </m:e>
                      <m:sup>
                        <m:r>
                          <a:rPr lang="fr-CH" b="0" i="1" smtClean="0">
                            <a:solidFill>
                              <a:schemeClr val="tx1">
                                <a:lumMod val="75000"/>
                                <a:lumOff val="25000"/>
                              </a:schemeClr>
                            </a:solidFill>
                            <a:latin typeface="Cambria Math"/>
                          </a:rPr>
                          <m:t>,</m:t>
                        </m:r>
                      </m:sup>
                    </m:sSup>
                    <m:sSup>
                      <m:sSupPr>
                        <m:ctrlPr>
                          <a:rPr lang="fr-CH" b="0" i="1" smtClean="0">
                            <a:solidFill>
                              <a:schemeClr val="tx1">
                                <a:lumMod val="75000"/>
                                <a:lumOff val="25000"/>
                              </a:schemeClr>
                            </a:solidFill>
                            <a:latin typeface="Cambria Math"/>
                          </a:rPr>
                        </m:ctrlPr>
                      </m:sSupPr>
                      <m:e>
                        <m:r>
                          <a:rPr lang="fr-CH" b="0" i="1" smtClean="0">
                            <a:solidFill>
                              <a:schemeClr val="tx1">
                                <a:lumMod val="75000"/>
                                <a:lumOff val="25000"/>
                              </a:schemeClr>
                            </a:solidFill>
                            <a:latin typeface="Cambria Math"/>
                          </a:rPr>
                          <m:t>𝑟</m:t>
                        </m:r>
                      </m:e>
                      <m:sup>
                        <m:r>
                          <a:rPr lang="fr-CH" b="0" i="1" smtClean="0">
                            <a:solidFill>
                              <a:schemeClr val="tx1">
                                <a:lumMod val="75000"/>
                                <a:lumOff val="25000"/>
                              </a:schemeClr>
                            </a:solidFill>
                            <a:latin typeface="Cambria Math"/>
                          </a:rPr>
                          <m:t>∗</m:t>
                        </m:r>
                      </m:sup>
                    </m:sSup>
                    <m:r>
                      <a:rPr lang="fr-CH" b="0" i="1" smtClean="0">
                        <a:solidFill>
                          <a:schemeClr val="tx1">
                            <a:lumMod val="75000"/>
                            <a:lumOff val="25000"/>
                          </a:schemeClr>
                        </a:solidFill>
                        <a:latin typeface="Cambria Math"/>
                      </a:rPr>
                      <m:t>=300</m:t>
                    </m:r>
                  </m:oMath>
                </a14:m>
                <a:r>
                  <a:rPr lang="fr-CH" dirty="0" smtClean="0">
                    <a:solidFill>
                      <a:schemeClr val="tx1">
                        <a:lumMod val="75000"/>
                        <a:lumOff val="25000"/>
                      </a:schemeClr>
                    </a:solidFill>
                    <a:latin typeface="+mj-lt"/>
                  </a:rPr>
                  <a:t> 1 time </a:t>
                </a:r>
                <a:r>
                  <a:rPr lang="fr-CH" dirty="0" err="1" smtClean="0">
                    <a:solidFill>
                      <a:schemeClr val="tx1">
                        <a:lumMod val="75000"/>
                        <a:lumOff val="25000"/>
                      </a:schemeClr>
                    </a:solidFill>
                    <a:latin typeface="+mj-lt"/>
                  </a:rPr>
                  <a:t>step</a:t>
                </a:r>
                <a:r>
                  <a:rPr lang="fr-CH" dirty="0" smtClean="0">
                    <a:solidFill>
                      <a:schemeClr val="tx1">
                        <a:lumMod val="75000"/>
                        <a:lumOff val="25000"/>
                      </a:schemeClr>
                    </a:solidFill>
                    <a:latin typeface="+mj-lt"/>
                  </a:rPr>
                  <a:t> = 10mn</a:t>
                </a:r>
              </a:p>
            </p:txBody>
          </p:sp>
        </mc:Choice>
        <mc:Fallback xmlns="">
          <p:sp>
            <p:nvSpPr>
              <p:cNvPr id="4" name="TextBox 3"/>
              <p:cNvSpPr txBox="1">
                <a:spLocks noRot="1" noChangeAspect="1" noMove="1" noResize="1" noEditPoints="1" noAdjustHandles="1" noChangeArrowheads="1" noChangeShapeType="1" noTextEdit="1"/>
              </p:cNvSpPr>
              <p:nvPr/>
            </p:nvSpPr>
            <p:spPr>
              <a:xfrm>
                <a:off x="2933273" y="6347194"/>
                <a:ext cx="5344668" cy="369332"/>
              </a:xfrm>
              <a:prstGeom prst="rect">
                <a:avLst/>
              </a:prstGeom>
              <a:blipFill rotWithShape="1">
                <a:blip r:embed="rId7"/>
                <a:stretch>
                  <a:fillRect t="-8197" r="-456" b="-24590"/>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1933769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2313" y="2292351"/>
            <a:ext cx="7772400" cy="1079500"/>
          </a:xfrm>
        </p:spPr>
        <p:txBody>
          <a:bodyPr/>
          <a:lstStyle/>
          <a:p>
            <a:r>
              <a:rPr lang="fr-CH" dirty="0" smtClean="0"/>
              <a:t>USING STORAGE TO </a:t>
            </a:r>
            <a:r>
              <a:rPr lang="fr-CH" dirty="0" err="1" smtClean="0"/>
              <a:t>CopE</a:t>
            </a:r>
            <a:r>
              <a:rPr lang="fr-CH" dirty="0" smtClean="0"/>
              <a:t> </a:t>
            </a:r>
            <a:r>
              <a:rPr lang="fr-CH" dirty="0" err="1" smtClean="0"/>
              <a:t>with</a:t>
            </a:r>
            <a:r>
              <a:rPr lang="fr-CH" dirty="0" smtClean="0"/>
              <a:t> RENEWABLE </a:t>
            </a:r>
            <a:r>
              <a:rPr lang="fr-CH" dirty="0" err="1" smtClean="0"/>
              <a:t>Volatility</a:t>
            </a:r>
            <a:endParaRPr lang="fr-CH" dirty="0"/>
          </a:p>
        </p:txBody>
      </p:sp>
      <p:sp>
        <p:nvSpPr>
          <p:cNvPr id="9" name="Text Placeholder 8"/>
          <p:cNvSpPr>
            <a:spLocks noGrp="1"/>
          </p:cNvSpPr>
          <p:nvPr>
            <p:ph type="body" idx="1"/>
          </p:nvPr>
        </p:nvSpPr>
        <p:spPr>
          <a:xfrm>
            <a:off x="722313" y="792163"/>
            <a:ext cx="7772400" cy="1500187"/>
          </a:xfrm>
        </p:spPr>
        <p:txBody>
          <a:bodyPr/>
          <a:lstStyle/>
          <a:p>
            <a:r>
              <a:rPr lang="fr-CH" sz="3200" dirty="0" smtClean="0"/>
              <a:t>1. </a:t>
            </a:r>
            <a:endParaRPr lang="fr-CH" sz="32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4</a:t>
            </a:fld>
            <a:endParaRPr lang="en-US"/>
          </a:p>
        </p:txBody>
      </p:sp>
      <p:sp>
        <p:nvSpPr>
          <p:cNvPr id="5" name="Rectangle 4"/>
          <p:cNvSpPr/>
          <p:nvPr/>
        </p:nvSpPr>
        <p:spPr>
          <a:xfrm>
            <a:off x="2362200" y="3672131"/>
            <a:ext cx="6372225" cy="3139321"/>
          </a:xfrm>
          <a:prstGeom prst="rect">
            <a:avLst/>
          </a:prstGeom>
        </p:spPr>
        <p:txBody>
          <a:bodyPr wrap="square">
            <a:spAutoFit/>
          </a:bodyPr>
          <a:lstStyle/>
          <a:p>
            <a:pPr algn="l"/>
            <a:r>
              <a:rPr lang="en-US" dirty="0"/>
              <a:t>[</a:t>
            </a:r>
            <a:r>
              <a:rPr lang="en-US" dirty="0" err="1" smtClean="0"/>
              <a:t>Bejan</a:t>
            </a:r>
            <a:r>
              <a:rPr lang="en-US" dirty="0" smtClean="0"/>
              <a:t> et al  </a:t>
            </a:r>
            <a:r>
              <a:rPr lang="en-US" dirty="0"/>
              <a:t>2012] </a:t>
            </a:r>
            <a:r>
              <a:rPr lang="en-US" dirty="0" err="1"/>
              <a:t>Bejan</a:t>
            </a:r>
            <a:r>
              <a:rPr lang="en-US" dirty="0"/>
              <a:t>, </a:t>
            </a:r>
            <a:r>
              <a:rPr lang="en-US" dirty="0" err="1"/>
              <a:t>Gibbens</a:t>
            </a:r>
            <a:r>
              <a:rPr lang="en-US" dirty="0"/>
              <a:t>, Kelly, “Statistical aspects of storage systems </a:t>
            </a:r>
            <a:r>
              <a:rPr lang="en-US" dirty="0" err="1"/>
              <a:t>modelling</a:t>
            </a:r>
            <a:r>
              <a:rPr lang="en-US" dirty="0"/>
              <a:t> in energy networks,” 46th Annual Conference on Information Sciences and Systems </a:t>
            </a:r>
            <a:r>
              <a:rPr lang="en-US" dirty="0" smtClean="0"/>
              <a:t>2012</a:t>
            </a:r>
          </a:p>
          <a:p>
            <a:pPr algn="l"/>
            <a:endParaRPr lang="en-US" dirty="0"/>
          </a:p>
          <a:p>
            <a:pPr algn="l"/>
            <a:r>
              <a:rPr lang="en-US" dirty="0" smtClean="0"/>
              <a:t>[</a:t>
            </a:r>
            <a:r>
              <a:rPr lang="en-US" dirty="0" err="1" smtClean="0"/>
              <a:t>Gast</a:t>
            </a:r>
            <a:r>
              <a:rPr lang="en-US" dirty="0" smtClean="0"/>
              <a:t> </a:t>
            </a:r>
            <a:r>
              <a:rPr lang="en-US" dirty="0"/>
              <a:t> </a:t>
            </a:r>
            <a:r>
              <a:rPr lang="en-US" dirty="0" smtClean="0"/>
              <a:t>et al 2012] </a:t>
            </a:r>
            <a:r>
              <a:rPr lang="en-US" dirty="0" err="1" smtClean="0"/>
              <a:t>Gast</a:t>
            </a:r>
            <a:r>
              <a:rPr lang="en-US" dirty="0" smtClean="0"/>
              <a:t>, </a:t>
            </a:r>
            <a:r>
              <a:rPr lang="en-US" dirty="0" err="1" smtClean="0"/>
              <a:t>Tomozei</a:t>
            </a:r>
            <a:r>
              <a:rPr lang="en-US" dirty="0" smtClean="0"/>
              <a:t>, Le </a:t>
            </a:r>
            <a:r>
              <a:rPr lang="en-US" dirty="0" err="1" smtClean="0"/>
              <a:t>Boudec</a:t>
            </a:r>
            <a:r>
              <a:rPr lang="en-US" dirty="0" smtClean="0"/>
              <a:t>.  “Optimal Storage Policies with Wind Forecast Uncertainties”</a:t>
            </a:r>
            <a:r>
              <a:rPr lang="en-US" i="1" dirty="0" smtClean="0"/>
              <a:t>, </a:t>
            </a:r>
            <a:r>
              <a:rPr lang="en-US" i="1" dirty="0" err="1" smtClean="0"/>
              <a:t>GreenMetrics</a:t>
            </a:r>
            <a:r>
              <a:rPr lang="en-US" i="1" dirty="0" smtClean="0"/>
              <a:t> 2012</a:t>
            </a:r>
          </a:p>
          <a:p>
            <a:pPr algn="l"/>
            <a:endParaRPr lang="en-US" i="1" dirty="0"/>
          </a:p>
          <a:p>
            <a:pPr algn="l"/>
            <a:r>
              <a:rPr lang="en-US" dirty="0"/>
              <a:t>[</a:t>
            </a:r>
            <a:r>
              <a:rPr lang="en-US" dirty="0" err="1"/>
              <a:t>Gast</a:t>
            </a:r>
            <a:r>
              <a:rPr lang="en-US" dirty="0"/>
              <a:t> </a:t>
            </a:r>
            <a:r>
              <a:rPr lang="en-US" dirty="0" smtClean="0"/>
              <a:t>et al 2013] </a:t>
            </a:r>
            <a:r>
              <a:rPr lang="en-US" dirty="0" err="1"/>
              <a:t>Gast</a:t>
            </a:r>
            <a:r>
              <a:rPr lang="en-US" dirty="0"/>
              <a:t>, </a:t>
            </a:r>
            <a:r>
              <a:rPr lang="en-US" dirty="0" err="1"/>
              <a:t>Tomozei</a:t>
            </a:r>
            <a:r>
              <a:rPr lang="en-US" dirty="0"/>
              <a:t>, Le </a:t>
            </a:r>
            <a:r>
              <a:rPr lang="en-US" dirty="0" err="1"/>
              <a:t>Boudec</a:t>
            </a:r>
            <a:r>
              <a:rPr lang="en-US" dirty="0"/>
              <a:t>.  “Optimal Energy Storage Policies </a:t>
            </a:r>
            <a:r>
              <a:rPr lang="en-US" dirty="0" smtClean="0"/>
              <a:t>with Renewable </a:t>
            </a:r>
            <a:r>
              <a:rPr lang="en-US" dirty="0"/>
              <a:t>Forecast </a:t>
            </a:r>
            <a:r>
              <a:rPr lang="en-US" dirty="0" smtClean="0"/>
              <a:t>Uncertainties </a:t>
            </a:r>
            <a:r>
              <a:rPr lang="en-US" dirty="0"/>
              <a:t>”</a:t>
            </a:r>
            <a:r>
              <a:rPr lang="en-US" i="1" dirty="0" smtClean="0"/>
              <a:t>, submitted, 2013</a:t>
            </a:r>
          </a:p>
          <a:p>
            <a:pPr algn="l"/>
            <a:endParaRPr lang="en-US" i="1" dirty="0" smtClean="0"/>
          </a:p>
        </p:txBody>
      </p:sp>
    </p:spTree>
    <p:custDataLst>
      <p:tags r:id="rId1"/>
    </p:custDataLst>
    <p:extLst>
      <p:ext uri="{BB962C8B-B14F-4D97-AF65-F5344CB8AC3E}">
        <p14:creationId xmlns:p14="http://schemas.microsoft.com/office/powerpoint/2010/main" val="17835844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fr-CH" sz="2800" dirty="0" smtClean="0"/>
                  <a:t>ODE Approximation (</a:t>
                </a:r>
                <a14:m>
                  <m:oMath xmlns:m="http://schemas.openxmlformats.org/officeDocument/2006/math">
                    <m:r>
                      <a:rPr lang="fr-CH" sz="2800" i="1" dirty="0" smtClean="0">
                        <a:latin typeface="Cambria Math"/>
                      </a:rPr>
                      <m:t>𝜇</m:t>
                    </m:r>
                    <m:r>
                      <a:rPr lang="fr-CH" sz="2800" b="1" i="1" dirty="0" smtClean="0">
                        <a:latin typeface="Cambria Math"/>
                      </a:rPr>
                      <m:t>&lt;</m:t>
                    </m:r>
                    <m:r>
                      <a:rPr lang="fr-CH" sz="2800" b="1" i="1" dirty="0" smtClean="0">
                        <a:latin typeface="Cambria Math"/>
                      </a:rPr>
                      <m:t>𝟎</m:t>
                    </m:r>
                  </m:oMath>
                </a14:m>
                <a:r>
                  <a:rPr lang="fr-CH" sz="2800" dirty="0" smtClean="0"/>
                  <a:t>) shows </a:t>
                </a:r>
                <a:r>
                  <a:rPr lang="fr-CH" sz="2800" dirty="0" err="1" smtClean="0"/>
                  <a:t>backlog</a:t>
                </a:r>
                <a:r>
                  <a:rPr lang="fr-CH" sz="2800" dirty="0" smtClean="0"/>
                  <a:t> </a:t>
                </a:r>
                <a:r>
                  <a:rPr lang="fr-CH" sz="2800" dirty="0" err="1" smtClean="0"/>
                  <a:t>is</a:t>
                </a:r>
                <a:r>
                  <a:rPr lang="fr-CH" sz="2800" dirty="0" smtClean="0"/>
                  <a:t> </a:t>
                </a:r>
                <a:r>
                  <a:rPr lang="fr-CH" sz="2800" dirty="0" err="1" smtClean="0"/>
                  <a:t>unstable</a:t>
                </a:r>
                <a:endParaRPr lang="fr-CH"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40</a:t>
            </a:fld>
            <a:endParaRPr lang="en-US"/>
          </a:p>
        </p:txBody>
      </p:sp>
      <p:pic>
        <p:nvPicPr>
          <p:cNvPr id="57346" name="Picture 2" descr="C:\Users\leboudec\Desktop\fluid-unstab-15.em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824" y="449442"/>
            <a:ext cx="7356476" cy="624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223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Findings</a:t>
            </a:r>
            <a:r>
              <a:rPr lang="fr-CH" dirty="0"/>
              <a:t> : </a:t>
            </a:r>
            <a:r>
              <a:rPr lang="fr-CH" dirty="0" err="1" smtClean="0"/>
              <a:t>Stability</a:t>
            </a:r>
            <a:r>
              <a:rPr lang="fr-CH" dirty="0" smtClean="0"/>
              <a:t> </a:t>
            </a:r>
            <a:r>
              <a:rPr lang="fr-CH" dirty="0" err="1"/>
              <a:t>Results</a:t>
            </a:r>
            <a:endParaRPr lang="fr-CH"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fr-CH" dirty="0" smtClean="0"/>
                  <a:t>If </a:t>
                </a:r>
                <a:r>
                  <a:rPr lang="fr-CH" dirty="0" err="1" smtClean="0"/>
                  <a:t>evaporation</a:t>
                </a:r>
                <a:r>
                  <a:rPr lang="fr-CH" dirty="0" smtClean="0"/>
                  <a:t> </a:t>
                </a:r>
                <a14:m>
                  <m:oMath xmlns:m="http://schemas.openxmlformats.org/officeDocument/2006/math">
                    <m:r>
                      <a:rPr lang="el-GR" i="1" dirty="0" smtClean="0">
                        <a:latin typeface="Cambria Math"/>
                      </a:rPr>
                      <m:t>𝜇</m:t>
                    </m:r>
                  </m:oMath>
                </a14:m>
                <a:r>
                  <a:rPr lang="fr-CH" dirty="0" smtClean="0"/>
                  <a:t> </a:t>
                </a:r>
                <a:r>
                  <a:rPr lang="fr-CH" dirty="0" err="1" smtClean="0"/>
                  <a:t>is</a:t>
                </a:r>
                <a:r>
                  <a:rPr lang="fr-CH" dirty="0" smtClean="0"/>
                  <a:t> positive, system </a:t>
                </a:r>
                <a:r>
                  <a:rPr lang="fr-CH" dirty="0" err="1" smtClean="0"/>
                  <a:t>is</a:t>
                </a:r>
                <a:r>
                  <a:rPr lang="fr-CH" dirty="0" smtClean="0"/>
                  <a:t> stable (</a:t>
                </a:r>
                <a:r>
                  <a:rPr lang="fr-CH" dirty="0" err="1" smtClean="0"/>
                  <a:t>ergodic</a:t>
                </a:r>
                <a:r>
                  <a:rPr lang="fr-CH" dirty="0" smtClean="0"/>
                  <a:t>, positive </a:t>
                </a:r>
                <a:r>
                  <a:rPr lang="fr-CH" dirty="0" err="1" smtClean="0"/>
                  <a:t>recurrent</a:t>
                </a:r>
                <a:r>
                  <a:rPr lang="fr-CH" dirty="0" smtClean="0"/>
                  <a:t> Markov </a:t>
                </a:r>
                <a:r>
                  <a:rPr lang="fr-CH" dirty="0" err="1" smtClean="0"/>
                  <a:t>chain</a:t>
                </a:r>
                <a:r>
                  <a:rPr lang="fr-CH" dirty="0" smtClean="0"/>
                  <a:t>) for </a:t>
                </a:r>
                <a:r>
                  <a:rPr lang="fr-CH" dirty="0" err="1" smtClean="0"/>
                  <a:t>any</a:t>
                </a:r>
                <a:r>
                  <a:rPr lang="fr-CH" dirty="0" smtClean="0"/>
                  <a:t> </a:t>
                </a:r>
                <a:r>
                  <a:rPr lang="fr-CH" dirty="0" err="1" smtClean="0"/>
                  <a:t>threshold</a:t>
                </a:r>
                <a:r>
                  <a:rPr lang="fr-CH" dirty="0" smtClean="0"/>
                  <a:t> </a:t>
                </a:r>
                <a14:m>
                  <m:oMath xmlns:m="http://schemas.openxmlformats.org/officeDocument/2006/math">
                    <m:r>
                      <a:rPr lang="fr-CH" i="1" dirty="0" smtClean="0">
                        <a:latin typeface="Cambria Math"/>
                      </a:rPr>
                      <m:t>𝑟</m:t>
                    </m:r>
                    <m:r>
                      <a:rPr lang="fr-CH" i="1" dirty="0" smtClean="0">
                        <a:latin typeface="Cambria Math"/>
                      </a:rPr>
                      <m:t>∗</m:t>
                    </m:r>
                  </m:oMath>
                </a14:m>
                <a:endParaRPr lang="fr-CH" dirty="0" smtClean="0"/>
              </a:p>
              <a:p>
                <a:endParaRPr lang="fr-CH" dirty="0" smtClean="0"/>
              </a:p>
              <a:p>
                <a:r>
                  <a:rPr lang="fr-CH" dirty="0" smtClean="0"/>
                  <a:t>If </a:t>
                </a:r>
                <a:r>
                  <a:rPr lang="fr-CH" dirty="0" err="1" smtClean="0"/>
                  <a:t>evaporation</a:t>
                </a:r>
                <a:r>
                  <a:rPr lang="fr-CH" dirty="0" smtClean="0"/>
                  <a:t> </a:t>
                </a:r>
                <a14:m>
                  <m:oMath xmlns:m="http://schemas.openxmlformats.org/officeDocument/2006/math">
                    <m:r>
                      <a:rPr lang="el-GR" i="1" dirty="0">
                        <a:latin typeface="Cambria Math"/>
                      </a:rPr>
                      <m:t>𝜇</m:t>
                    </m:r>
                  </m:oMath>
                </a14:m>
                <a:r>
                  <a:rPr lang="fr-CH" dirty="0"/>
                  <a:t> </a:t>
                </a:r>
                <a:r>
                  <a:rPr lang="fr-CH" dirty="0" err="1"/>
                  <a:t>is</a:t>
                </a:r>
                <a:r>
                  <a:rPr lang="fr-CH" dirty="0"/>
                  <a:t> </a:t>
                </a:r>
                <a:r>
                  <a:rPr lang="fr-CH" dirty="0" err="1" smtClean="0"/>
                  <a:t>negative</a:t>
                </a:r>
                <a:r>
                  <a:rPr lang="fr-CH" dirty="0" smtClean="0"/>
                  <a:t>, </a:t>
                </a:r>
                <a:r>
                  <a:rPr lang="fr-CH" dirty="0"/>
                  <a:t>system </a:t>
                </a:r>
                <a:r>
                  <a:rPr lang="fr-CH" dirty="0" err="1" smtClean="0"/>
                  <a:t>unstable</a:t>
                </a:r>
                <a:r>
                  <a:rPr lang="fr-CH" dirty="0" smtClean="0"/>
                  <a:t>  for </a:t>
                </a:r>
                <a:r>
                  <a:rPr lang="fr-CH" dirty="0" err="1" smtClean="0"/>
                  <a:t>any</a:t>
                </a:r>
                <a:r>
                  <a:rPr lang="fr-CH" dirty="0" smtClean="0"/>
                  <a:t> </a:t>
                </a:r>
                <a:r>
                  <a:rPr lang="fr-CH" dirty="0" err="1" smtClean="0"/>
                  <a:t>threshold</a:t>
                </a:r>
                <a:r>
                  <a:rPr lang="fr-CH" dirty="0" smtClean="0"/>
                  <a:t> </a:t>
                </a:r>
                <a14:m>
                  <m:oMath xmlns:m="http://schemas.openxmlformats.org/officeDocument/2006/math">
                    <m:r>
                      <a:rPr lang="fr-CH" i="1" dirty="0" smtClean="0">
                        <a:latin typeface="Cambria Math"/>
                      </a:rPr>
                      <m:t>𝑟</m:t>
                    </m:r>
                    <m:r>
                      <a:rPr lang="fr-CH" i="1" dirty="0" smtClean="0">
                        <a:latin typeface="Cambria Math"/>
                      </a:rPr>
                      <m:t>∗</m:t>
                    </m:r>
                  </m:oMath>
                </a14:m>
                <a:endParaRPr lang="fr-CH"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cstate="print"/>
                <a:stretch>
                  <a:fillRect t="-857"/>
                </a:stretch>
              </a:blipFill>
            </p:spPr>
            <p:txBody>
              <a:bodyPr/>
              <a:lstStyle/>
              <a:p>
                <a:r>
                  <a:rPr lang="fr-CH">
                    <a:noFill/>
                  </a:rPr>
                  <a:t> </a:t>
                </a:r>
              </a:p>
            </p:txBody>
          </p:sp>
        </mc:Fallback>
      </mc:AlternateContent>
      <p:sp>
        <p:nvSpPr>
          <p:cNvPr id="4" name="Content Placeholder 3"/>
          <p:cNvSpPr>
            <a:spLocks noGrp="1"/>
          </p:cNvSpPr>
          <p:nvPr>
            <p:ph sz="half" idx="2"/>
          </p:nvPr>
        </p:nvSpPr>
        <p:spPr>
          <a:xfrm>
            <a:off x="4791075" y="1168400"/>
            <a:ext cx="4352925" cy="5689600"/>
          </a:xfrm>
        </p:spPr>
        <p:txBody>
          <a:bodyPr/>
          <a:lstStyle/>
          <a:p>
            <a:r>
              <a:rPr lang="fr-CH" dirty="0" smtClean="0"/>
              <a:t>Delay </a:t>
            </a:r>
            <a:r>
              <a:rPr lang="fr-CH" dirty="0" err="1" smtClean="0"/>
              <a:t>does</a:t>
            </a:r>
            <a:r>
              <a:rPr lang="fr-CH" dirty="0" smtClean="0"/>
              <a:t> not </a:t>
            </a:r>
            <a:r>
              <a:rPr lang="fr-CH" dirty="0" err="1" smtClean="0"/>
              <a:t>play</a:t>
            </a:r>
            <a:r>
              <a:rPr lang="fr-CH" dirty="0" smtClean="0"/>
              <a:t> a </a:t>
            </a:r>
            <a:r>
              <a:rPr lang="fr-CH" dirty="0" err="1" smtClean="0"/>
              <a:t>role</a:t>
            </a:r>
            <a:r>
              <a:rPr lang="fr-CH" dirty="0" smtClean="0"/>
              <a:t> in  </a:t>
            </a:r>
            <a:r>
              <a:rPr lang="fr-CH" dirty="0" err="1" smtClean="0"/>
              <a:t>stability</a:t>
            </a:r>
            <a:endParaRPr lang="fr-CH" dirty="0" smtClean="0"/>
          </a:p>
          <a:p>
            <a:r>
              <a:rPr lang="fr-CH" dirty="0" err="1" smtClean="0"/>
              <a:t>Nor</a:t>
            </a:r>
            <a:r>
              <a:rPr lang="fr-CH" dirty="0" smtClean="0"/>
              <a:t> do </a:t>
            </a:r>
            <a:r>
              <a:rPr lang="fr-CH" dirty="0" err="1" smtClean="0"/>
              <a:t>ramp</a:t>
            </a:r>
            <a:r>
              <a:rPr lang="fr-CH" dirty="0" smtClean="0"/>
              <a:t>-up / </a:t>
            </a:r>
            <a:r>
              <a:rPr lang="fr-CH" dirty="0" err="1" smtClean="0"/>
              <a:t>ramp</a:t>
            </a:r>
            <a:r>
              <a:rPr lang="fr-CH" dirty="0" smtClean="0"/>
              <a:t> down </a:t>
            </a:r>
            <a:r>
              <a:rPr lang="fr-CH" dirty="0" err="1" smtClean="0"/>
              <a:t>constraints</a:t>
            </a:r>
            <a:r>
              <a:rPr lang="fr-CH" dirty="0" smtClean="0"/>
              <a:t> or size of </a:t>
            </a:r>
            <a:r>
              <a:rPr lang="fr-CH" dirty="0" err="1" smtClean="0"/>
              <a:t>reserve</a:t>
            </a:r>
            <a:endParaRPr lang="fr-CH"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41</a:t>
            </a:fld>
            <a:endParaRPr lang="en-US" dirty="0">
              <a:latin typeface="+mn-lt"/>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5168" y="3264195"/>
            <a:ext cx="4114800" cy="3499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862642"/>
          </a:xfrm>
        </p:spPr>
        <p:txBody>
          <a:bodyPr/>
          <a:lstStyle/>
          <a:p>
            <a:r>
              <a:rPr lang="fr-CH" sz="3600" dirty="0" err="1" smtClean="0"/>
              <a:t>What</a:t>
            </a:r>
            <a:r>
              <a:rPr lang="fr-CH" sz="3600" dirty="0" smtClean="0"/>
              <a:t> </a:t>
            </a:r>
            <a:r>
              <a:rPr lang="fr-CH" sz="3600" dirty="0" err="1" smtClean="0"/>
              <a:t>this</a:t>
            </a:r>
            <a:r>
              <a:rPr lang="fr-CH" sz="3600" dirty="0" smtClean="0"/>
              <a:t> </a:t>
            </a:r>
            <a:r>
              <a:rPr lang="fr-CH" sz="3600" dirty="0" err="1" smtClean="0"/>
              <a:t>suggests</a:t>
            </a:r>
            <a:r>
              <a:rPr lang="fr-CH" sz="3600" dirty="0" smtClean="0"/>
              <a:t> about </a:t>
            </a:r>
            <a:r>
              <a:rPr lang="fr-CH" sz="3600" dirty="0" err="1" smtClean="0"/>
              <a:t>Demand</a:t>
            </a:r>
            <a:r>
              <a:rPr lang="fr-CH" sz="3600" dirty="0" smtClean="0"/>
              <a:t> </a:t>
            </a:r>
            <a:r>
              <a:rPr lang="fr-CH" sz="3600" dirty="0" err="1" smtClean="0"/>
              <a:t>Response</a:t>
            </a:r>
            <a:r>
              <a:rPr lang="fr-CH" sz="3600" dirty="0" smtClean="0"/>
              <a:t>: </a:t>
            </a:r>
            <a:endParaRPr lang="fr-CH" sz="3600" dirty="0"/>
          </a:p>
        </p:txBody>
      </p:sp>
      <p:sp>
        <p:nvSpPr>
          <p:cNvPr id="5" name="Text Placeholder 4"/>
          <p:cNvSpPr>
            <a:spLocks noGrp="1"/>
          </p:cNvSpPr>
          <p:nvPr>
            <p:ph sz="half" idx="1"/>
          </p:nvPr>
        </p:nvSpPr>
        <p:spPr>
          <a:xfrm>
            <a:off x="733647" y="940280"/>
            <a:ext cx="7974417" cy="5739920"/>
          </a:xfrm>
        </p:spPr>
        <p:txBody>
          <a:bodyPr/>
          <a:lstStyle/>
          <a:p>
            <a:r>
              <a:rPr lang="fr-CH" dirty="0" smtClean="0"/>
              <a:t>Positive </a:t>
            </a:r>
            <a:r>
              <a:rPr lang="fr-CH" dirty="0" err="1" smtClean="0"/>
              <a:t>evaporation</a:t>
            </a:r>
            <a:r>
              <a:rPr lang="fr-CH" dirty="0" smtClean="0"/>
              <a:t> </a:t>
            </a:r>
            <a:r>
              <a:rPr lang="fr-CH" dirty="0" err="1" smtClean="0"/>
              <a:t>is</a:t>
            </a:r>
            <a:r>
              <a:rPr lang="fr-CH" dirty="0" smtClean="0"/>
              <a:t> essential</a:t>
            </a:r>
            <a:br>
              <a:rPr lang="fr-CH" dirty="0" smtClean="0"/>
            </a:br>
            <a:r>
              <a:rPr lang="fr-CH" dirty="0" err="1" smtClean="0"/>
              <a:t>occurs</a:t>
            </a:r>
            <a:r>
              <a:rPr lang="fr-CH" dirty="0" smtClean="0"/>
              <a:t> </a:t>
            </a:r>
            <a:r>
              <a:rPr lang="fr-CH" dirty="0" err="1" smtClean="0"/>
              <a:t>with</a:t>
            </a:r>
            <a:r>
              <a:rPr lang="fr-CH" dirty="0" smtClean="0"/>
              <a:t> thermal </a:t>
            </a:r>
            <a:r>
              <a:rPr lang="fr-CH" dirty="0" err="1" smtClean="0"/>
              <a:t>loads</a:t>
            </a:r>
            <a:r>
              <a:rPr lang="fr-CH" dirty="0" smtClean="0"/>
              <a:t>, </a:t>
            </a:r>
            <a:r>
              <a:rPr lang="fr-CH" dirty="0" err="1" smtClean="0"/>
              <a:t>might</a:t>
            </a:r>
            <a:r>
              <a:rPr lang="fr-CH" dirty="0" smtClean="0"/>
              <a:t> not </a:t>
            </a:r>
            <a:r>
              <a:rPr lang="fr-CH" dirty="0" err="1" smtClean="0"/>
              <a:t>always</a:t>
            </a:r>
            <a:r>
              <a:rPr lang="fr-CH" dirty="0" smtClean="0"/>
              <a:t> </a:t>
            </a:r>
            <a:r>
              <a:rPr lang="fr-CH" dirty="0" err="1" smtClean="0"/>
              <a:t>occur</a:t>
            </a:r>
            <a:r>
              <a:rPr lang="fr-CH" dirty="0" smtClean="0"/>
              <a:t> for all </a:t>
            </a:r>
            <a:r>
              <a:rPr lang="fr-CH" dirty="0" err="1" smtClean="0"/>
              <a:t>load</a:t>
            </a:r>
            <a:endParaRPr lang="fr-CH" dirty="0" smtClean="0"/>
          </a:p>
          <a:p>
            <a:r>
              <a:rPr lang="fr-CH" dirty="0" smtClean="0"/>
              <a:t>Model </a:t>
            </a:r>
            <a:r>
              <a:rPr lang="fr-CH" dirty="0" err="1" smtClean="0"/>
              <a:t>suggests</a:t>
            </a:r>
            <a:r>
              <a:rPr lang="fr-CH" dirty="0" smtClean="0"/>
              <a:t> </a:t>
            </a:r>
            <a:r>
              <a:rPr lang="fr-CH" dirty="0" err="1" smtClean="0"/>
              <a:t>that</a:t>
            </a:r>
            <a:r>
              <a:rPr lang="fr-CH" dirty="0" smtClean="0"/>
              <a:t> large </a:t>
            </a:r>
            <a:r>
              <a:rPr lang="fr-CH" dirty="0" err="1" smtClean="0"/>
              <a:t>backlogs</a:t>
            </a:r>
            <a:r>
              <a:rPr lang="fr-CH" dirty="0" smtClean="0"/>
              <a:t> are possible and </a:t>
            </a:r>
            <a:r>
              <a:rPr lang="fr-CH" dirty="0" err="1" smtClean="0"/>
              <a:t>unpredictible</a:t>
            </a:r>
            <a:r>
              <a:rPr lang="fr-CH" dirty="0" smtClean="0"/>
              <a:t/>
            </a:r>
            <a:br>
              <a:rPr lang="fr-CH" dirty="0" smtClean="0"/>
            </a:br>
            <a:r>
              <a:rPr lang="fr-CH" dirty="0" smtClean="0"/>
              <a:t/>
            </a:r>
            <a:br>
              <a:rPr lang="fr-CH" dirty="0" smtClean="0"/>
            </a:br>
            <a:r>
              <a:rPr lang="fr-CH" dirty="0" smtClean="0"/>
              <a:t/>
            </a:r>
            <a:br>
              <a:rPr lang="fr-CH" dirty="0" smtClean="0"/>
            </a:br>
            <a:r>
              <a:rPr lang="fr-CH" dirty="0" smtClean="0"/>
              <a:t/>
            </a:r>
            <a:br>
              <a:rPr lang="fr-CH" dirty="0" smtClean="0"/>
            </a:br>
            <a:r>
              <a:rPr lang="fr-CH" dirty="0" smtClean="0"/>
              <a:t/>
            </a:r>
            <a:br>
              <a:rPr lang="fr-CH" dirty="0" smtClean="0"/>
            </a:br>
            <a:r>
              <a:rPr lang="fr-CH" dirty="0" smtClean="0"/>
              <a:t/>
            </a:r>
            <a:br>
              <a:rPr lang="fr-CH" dirty="0" smtClean="0"/>
            </a:br>
            <a:r>
              <a:rPr lang="fr-CH" dirty="0" smtClean="0"/>
              <a:t/>
            </a:r>
            <a:br>
              <a:rPr lang="fr-CH" dirty="0" smtClean="0"/>
            </a:br>
            <a:endParaRPr lang="fr-CH" dirty="0" smtClean="0"/>
          </a:p>
          <a:p>
            <a:r>
              <a:rPr lang="fr-CH" dirty="0" err="1" smtClean="0"/>
              <a:t>Backlogged</a:t>
            </a:r>
            <a:r>
              <a:rPr lang="fr-CH" dirty="0" smtClean="0"/>
              <a:t> </a:t>
            </a:r>
            <a:r>
              <a:rPr lang="fr-CH" dirty="0" err="1" smtClean="0"/>
              <a:t>load</a:t>
            </a:r>
            <a:r>
              <a:rPr lang="fr-CH" dirty="0" smtClean="0"/>
              <a:t> </a:t>
            </a:r>
            <a:r>
              <a:rPr lang="fr-CH" dirty="0" err="1" smtClean="0"/>
              <a:t>is</a:t>
            </a:r>
            <a:r>
              <a:rPr lang="fr-CH" dirty="0" smtClean="0"/>
              <a:t> a new </a:t>
            </a:r>
            <a:r>
              <a:rPr lang="fr-CH" dirty="0" err="1" smtClean="0"/>
              <a:t>threat</a:t>
            </a:r>
            <a:r>
              <a:rPr lang="fr-CH" dirty="0" smtClean="0"/>
              <a:t> to </a:t>
            </a:r>
            <a:r>
              <a:rPr lang="fr-CH" dirty="0" err="1" smtClean="0"/>
              <a:t>grid</a:t>
            </a:r>
            <a:r>
              <a:rPr lang="fr-CH" dirty="0" smtClean="0"/>
              <a:t> </a:t>
            </a:r>
            <a:r>
              <a:rPr lang="fr-CH" dirty="0" err="1" smtClean="0"/>
              <a:t>operation</a:t>
            </a:r>
            <a:r>
              <a:rPr lang="fr-CH" dirty="0" smtClean="0"/>
              <a:t/>
            </a:r>
            <a:br>
              <a:rPr lang="fr-CH" dirty="0" smtClean="0"/>
            </a:br>
            <a:r>
              <a:rPr lang="fr-CH" dirty="0" err="1" smtClean="0"/>
              <a:t>Need</a:t>
            </a:r>
            <a:r>
              <a:rPr lang="fr-CH" dirty="0" smtClean="0"/>
              <a:t> to </a:t>
            </a:r>
            <a:r>
              <a:rPr lang="fr-CH" dirty="0" err="1" smtClean="0"/>
              <a:t>measure</a:t>
            </a:r>
            <a:r>
              <a:rPr lang="fr-CH" dirty="0" smtClean="0"/>
              <a:t> and </a:t>
            </a:r>
            <a:r>
              <a:rPr lang="fr-CH" dirty="0" err="1" smtClean="0"/>
              <a:t>forecast</a:t>
            </a:r>
            <a:r>
              <a:rPr lang="fr-CH" dirty="0" smtClean="0"/>
              <a:t> </a:t>
            </a:r>
            <a:r>
              <a:rPr lang="fr-CH" dirty="0" err="1" smtClean="0"/>
              <a:t>backlogged</a:t>
            </a:r>
            <a:r>
              <a:rPr lang="fr-CH" dirty="0" smtClean="0"/>
              <a:t> </a:t>
            </a:r>
            <a:r>
              <a:rPr lang="fr-CH" dirty="0" err="1" smtClean="0"/>
              <a:t>load</a:t>
            </a:r>
            <a:endParaRPr lang="fr-CH"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latin typeface="+mn-lt"/>
              </a:rPr>
              <a:pPr>
                <a:defRPr/>
              </a:pPr>
              <a:t>42</a:t>
            </a:fld>
            <a:endParaRPr lang="en-US" dirty="0">
              <a:latin typeface="+mn-lt"/>
            </a:endParaRPr>
          </a:p>
        </p:txBody>
      </p:sp>
      <p:grpSp>
        <p:nvGrpSpPr>
          <p:cNvPr id="3" name="Group 2"/>
          <p:cNvGrpSpPr/>
          <p:nvPr/>
        </p:nvGrpSpPr>
        <p:grpSpPr>
          <a:xfrm>
            <a:off x="3438442" y="3109667"/>
            <a:ext cx="4323463" cy="2305980"/>
            <a:chOff x="4820537" y="3307583"/>
            <a:chExt cx="4323463" cy="2305980"/>
          </a:xfrm>
        </p:grpSpPr>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364498" y="3939416"/>
                <a:ext cx="143640" cy="93240"/>
              </p14:xfrm>
            </p:contentPart>
          </mc:Choice>
          <mc:Fallback xmlns="">
            <p:pic>
              <p:nvPicPr>
                <p:cNvPr id="6" name="Ink 5"/>
                <p:cNvPicPr/>
                <p:nvPr/>
              </p:nvPicPr>
              <p:blipFill>
                <a:blip r:embed="rId4"/>
                <a:stretch>
                  <a:fillRect/>
                </a:stretch>
              </p:blipFill>
              <p:spPr>
                <a:xfrm>
                  <a:off x="6356938" y="3934736"/>
                  <a:ext cx="164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5009897" y="3409283"/>
                <a:ext cx="214920" cy="2204280"/>
              </p14:xfrm>
            </p:contentPart>
          </mc:Choice>
          <mc:Fallback xmlns="">
            <p:pic>
              <p:nvPicPr>
                <p:cNvPr id="7" name="Ink 6"/>
                <p:cNvPicPr/>
                <p:nvPr/>
              </p:nvPicPr>
              <p:blipFill>
                <a:blip r:embed="rId6"/>
                <a:stretch>
                  <a:fillRect/>
                </a:stretch>
              </p:blipFill>
              <p:spPr>
                <a:xfrm>
                  <a:off x="4991897" y="3392363"/>
                  <a:ext cx="25236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5233097" y="3701603"/>
                <a:ext cx="3711960" cy="1132560"/>
              </p14:xfrm>
            </p:contentPart>
          </mc:Choice>
          <mc:Fallback xmlns="">
            <p:pic>
              <p:nvPicPr>
                <p:cNvPr id="8" name="Ink 7"/>
                <p:cNvPicPr/>
                <p:nvPr/>
              </p:nvPicPr>
              <p:blipFill>
                <a:blip r:embed="rId8"/>
                <a:stretch>
                  <a:fillRect/>
                </a:stretch>
              </p:blipFill>
              <p:spPr>
                <a:xfrm>
                  <a:off x="5218337" y="3684683"/>
                  <a:ext cx="3744360" cy="1168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p14:cNvContentPartPr/>
                <p14:nvPr/>
              </p14:nvContentPartPr>
              <p14:xfrm>
                <a:off x="5260018" y="3677336"/>
                <a:ext cx="1104480" cy="489240"/>
              </p14:xfrm>
            </p:contentPart>
          </mc:Choice>
          <mc:Fallback xmlns="">
            <p:pic>
              <p:nvPicPr>
                <p:cNvPr id="9" name="Ink 8"/>
                <p:cNvPicPr/>
                <p:nvPr/>
              </p:nvPicPr>
              <p:blipFill>
                <a:blip r:embed="rId10"/>
                <a:stretch>
                  <a:fillRect/>
                </a:stretch>
              </p:blipFill>
              <p:spPr>
                <a:xfrm>
                  <a:off x="5247058" y="3661856"/>
                  <a:ext cx="1123920" cy="516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p14:cNvContentPartPr/>
                <p14:nvPr/>
              </p14:nvContentPartPr>
              <p14:xfrm>
                <a:off x="5178737" y="4474163"/>
                <a:ext cx="3532680" cy="473400"/>
              </p14:xfrm>
            </p:contentPart>
          </mc:Choice>
          <mc:Fallback xmlns="">
            <p:pic>
              <p:nvPicPr>
                <p:cNvPr id="10" name="Ink 9"/>
                <p:cNvPicPr/>
                <p:nvPr/>
              </p:nvPicPr>
              <p:blipFill>
                <a:blip r:embed="rId12"/>
                <a:stretch>
                  <a:fillRect/>
                </a:stretch>
              </p:blipFill>
              <p:spPr>
                <a:xfrm>
                  <a:off x="5162177" y="4457256"/>
                  <a:ext cx="3560400" cy="50973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p14:cNvContentPartPr/>
                <p14:nvPr/>
              </p14:nvContentPartPr>
              <p14:xfrm>
                <a:off x="4820537" y="5207843"/>
                <a:ext cx="4037040" cy="259560"/>
              </p14:xfrm>
            </p:contentPart>
          </mc:Choice>
          <mc:Fallback xmlns="">
            <p:pic>
              <p:nvPicPr>
                <p:cNvPr id="11" name="Ink 10"/>
                <p:cNvPicPr/>
                <p:nvPr/>
              </p:nvPicPr>
              <p:blipFill>
                <a:blip r:embed="rId14"/>
                <a:stretch>
                  <a:fillRect/>
                </a:stretch>
              </p:blipFill>
              <p:spPr>
                <a:xfrm>
                  <a:off x="4803977" y="5188043"/>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p14:cNvContentPartPr/>
                <p14:nvPr/>
              </p14:nvContentPartPr>
              <p14:xfrm>
                <a:off x="6477168" y="3731950"/>
                <a:ext cx="2458440" cy="813600"/>
              </p14:xfrm>
            </p:contentPart>
          </mc:Choice>
          <mc:Fallback xmlns="">
            <p:pic>
              <p:nvPicPr>
                <p:cNvPr id="12" name="Ink 11"/>
                <p:cNvPicPr/>
                <p:nvPr/>
              </p:nvPicPr>
              <p:blipFill>
                <a:blip r:embed="rId16"/>
                <a:stretch>
                  <a:fillRect/>
                </a:stretch>
              </p:blipFill>
              <p:spPr>
                <a:xfrm>
                  <a:off x="6472848" y="3714310"/>
                  <a:ext cx="2471400" cy="839520"/>
                </a:xfrm>
                <a:prstGeom prst="rect">
                  <a:avLst/>
                </a:prstGeom>
              </p:spPr>
            </p:pic>
          </mc:Fallback>
        </mc:AlternateContent>
        <p:sp>
          <p:nvSpPr>
            <p:cNvPr id="14" name="TextBox 13"/>
            <p:cNvSpPr txBox="1"/>
            <p:nvPr/>
          </p:nvSpPr>
          <p:spPr>
            <a:xfrm>
              <a:off x="5381427" y="3332271"/>
              <a:ext cx="2841035" cy="369332"/>
            </a:xfrm>
            <a:prstGeom prst="rect">
              <a:avLst/>
            </a:prstGeom>
            <a:noFill/>
            <a:ln>
              <a:noFill/>
            </a:ln>
          </p:spPr>
          <p:txBody>
            <a:bodyPr wrap="none" rtlCol="0">
              <a:spAutoFit/>
            </a:bodyPr>
            <a:lstStyle/>
            <a:p>
              <a:r>
                <a:rPr lang="fr-CH" dirty="0" err="1">
                  <a:solidFill>
                    <a:srgbClr val="FF0000"/>
                  </a:solidFill>
                  <a:latin typeface="+mj-lt"/>
                </a:rPr>
                <a:t>l</a:t>
              </a:r>
              <a:r>
                <a:rPr lang="fr-CH" dirty="0" err="1" smtClean="0">
                  <a:solidFill>
                    <a:srgbClr val="FF0000"/>
                  </a:solidFill>
                  <a:latin typeface="+mj-lt"/>
                </a:rPr>
                <a:t>oad</a:t>
              </a:r>
              <a:r>
                <a:rPr lang="fr-CH" dirty="0" smtClean="0">
                  <a:solidFill>
                    <a:srgbClr val="FF0000"/>
                  </a:solidFill>
                  <a:latin typeface="+mj-lt"/>
                </a:rPr>
                <a:t> </a:t>
              </a:r>
              <a:r>
                <a:rPr lang="fr-CH" dirty="0" err="1" smtClean="0">
                  <a:solidFill>
                    <a:srgbClr val="FF0000"/>
                  </a:solidFill>
                  <a:latin typeface="+mj-lt"/>
                </a:rPr>
                <a:t>with</a:t>
              </a:r>
              <a:r>
                <a:rPr lang="fr-CH" dirty="0" smtClean="0">
                  <a:solidFill>
                    <a:srgbClr val="FF0000"/>
                  </a:solidFill>
                  <a:latin typeface="+mj-lt"/>
                </a:rPr>
                <a:t> </a:t>
              </a:r>
              <a:r>
                <a:rPr lang="fr-CH" dirty="0" err="1" smtClean="0">
                  <a:solidFill>
                    <a:srgbClr val="FF0000"/>
                  </a:solidFill>
                  <a:latin typeface="+mj-lt"/>
                </a:rPr>
                <a:t>demand</a:t>
              </a:r>
              <a:r>
                <a:rPr lang="fr-CH" dirty="0" smtClean="0">
                  <a:solidFill>
                    <a:srgbClr val="FF0000"/>
                  </a:solidFill>
                  <a:latin typeface="+mj-lt"/>
                </a:rPr>
                <a:t> </a:t>
              </a:r>
              <a:r>
                <a:rPr lang="fr-CH" dirty="0" err="1" smtClean="0">
                  <a:solidFill>
                    <a:srgbClr val="FF0000"/>
                  </a:solidFill>
                  <a:latin typeface="+mj-lt"/>
                </a:rPr>
                <a:t>response</a:t>
              </a:r>
              <a:endParaRPr lang="fr-CH" dirty="0" smtClean="0">
                <a:solidFill>
                  <a:srgbClr val="FF0000"/>
                </a:solidFill>
                <a:latin typeface="+mj-lt"/>
              </a:endParaRPr>
            </a:p>
          </p:txBody>
        </p:sp>
        <p:sp>
          <p:nvSpPr>
            <p:cNvPr id="15" name="TextBox 14"/>
            <p:cNvSpPr txBox="1"/>
            <p:nvPr/>
          </p:nvSpPr>
          <p:spPr>
            <a:xfrm>
              <a:off x="7594024" y="3895660"/>
              <a:ext cx="1549976" cy="369332"/>
            </a:xfrm>
            <a:prstGeom prst="rect">
              <a:avLst/>
            </a:prstGeom>
            <a:noFill/>
            <a:ln>
              <a:noFill/>
            </a:ln>
          </p:spPr>
          <p:txBody>
            <a:bodyPr wrap="none" rtlCol="0">
              <a:spAutoFit/>
            </a:bodyPr>
            <a:lstStyle/>
            <a:p>
              <a:r>
                <a:rPr lang="fr-CH" dirty="0" smtClean="0">
                  <a:solidFill>
                    <a:schemeClr val="accent4">
                      <a:lumMod val="50000"/>
                      <a:lumOff val="50000"/>
                    </a:schemeClr>
                  </a:solidFill>
                  <a:latin typeface="+mj-lt"/>
                </a:rPr>
                <a:t>«</a:t>
              </a:r>
              <a:r>
                <a:rPr lang="fr-CH" dirty="0" err="1" smtClean="0">
                  <a:solidFill>
                    <a:schemeClr val="accent4">
                      <a:lumMod val="50000"/>
                      <a:lumOff val="50000"/>
                    </a:schemeClr>
                  </a:solidFill>
                  <a:latin typeface="+mj-lt"/>
                </a:rPr>
                <a:t>natural</a:t>
              </a:r>
              <a:r>
                <a:rPr lang="fr-CH" dirty="0" smtClean="0">
                  <a:solidFill>
                    <a:schemeClr val="accent4">
                      <a:lumMod val="50000"/>
                      <a:lumOff val="50000"/>
                    </a:schemeClr>
                  </a:solidFill>
                  <a:latin typeface="+mj-lt"/>
                </a:rPr>
                <a:t>» </a:t>
              </a:r>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sp>
          <p:nvSpPr>
            <p:cNvPr id="16" name="TextBox 15"/>
            <p:cNvSpPr txBox="1"/>
            <p:nvPr/>
          </p:nvSpPr>
          <p:spPr>
            <a:xfrm>
              <a:off x="6220419" y="4810567"/>
              <a:ext cx="1266372" cy="369332"/>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mc:AlternateContent xmlns:mc="http://schemas.openxmlformats.org/markup-compatibility/2006" xmlns:p14="http://schemas.microsoft.com/office/powerpoint/2010/main">
          <mc:Choice Requires="p14">
            <p:contentPart p14:bwMode="auto" r:id="rId17">
              <p14:nvContentPartPr>
                <p14:cNvPr id="17" name="Ink 16"/>
                <p14:cNvContentPartPr/>
                <p14:nvPr/>
              </p14:nvContentPartPr>
              <p14:xfrm>
                <a:off x="4864549" y="3307583"/>
                <a:ext cx="340920" cy="203400"/>
              </p14:xfrm>
            </p:contentPart>
          </mc:Choice>
          <mc:Fallback xmlns="">
            <p:pic>
              <p:nvPicPr>
                <p:cNvPr id="17" name="Ink 16"/>
                <p:cNvPicPr/>
                <p:nvPr/>
              </p:nvPicPr>
              <p:blipFill>
                <a:blip r:embed="rId18"/>
                <a:stretch>
                  <a:fillRect/>
                </a:stretch>
              </p:blipFill>
              <p:spPr>
                <a:xfrm>
                  <a:off x="4846549" y="3290663"/>
                  <a:ext cx="374400" cy="238320"/>
                </a:xfrm>
                <a:prstGeom prst="rect">
                  <a:avLst/>
                </a:prstGeom>
              </p:spPr>
            </p:pic>
          </mc:Fallback>
        </mc:AlternateContent>
      </p:grpSp>
    </p:spTree>
    <p:custDataLst>
      <p:tags r:id="rId1"/>
    </p:custDataLst>
    <p:extLst>
      <p:ext uri="{BB962C8B-B14F-4D97-AF65-F5344CB8AC3E}">
        <p14:creationId xmlns:p14="http://schemas.microsoft.com/office/powerpoint/2010/main" val="2247406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[Cho and </a:t>
            </a:r>
            <a:r>
              <a:rPr lang="en-US" sz="1800" dirty="0" err="1"/>
              <a:t>Meyn</a:t>
            </a:r>
            <a:r>
              <a:rPr lang="en-US" sz="1800" dirty="0"/>
              <a:t>, 2010] I. Cho and S. </a:t>
            </a:r>
            <a:r>
              <a:rPr lang="en-US" sz="1800" dirty="0" err="1"/>
              <a:t>Meyn</a:t>
            </a:r>
            <a:r>
              <a:rPr lang="en-US" sz="1800" dirty="0"/>
              <a:t> </a:t>
            </a:r>
            <a:r>
              <a:rPr lang="en-US" sz="1800" i="1" dirty="0"/>
              <a:t>Efficiency and marginal cost pricing in dynamic competitive markets with friction, </a:t>
            </a:r>
            <a:r>
              <a:rPr lang="en-US" sz="1800" dirty="0"/>
              <a:t>Theoretical Economics, </a:t>
            </a:r>
            <a:r>
              <a:rPr lang="en-US" sz="1800" dirty="0" smtClean="0"/>
              <a:t>2010</a:t>
            </a:r>
            <a:endParaRPr lang="en-US" sz="1800" dirty="0"/>
          </a:p>
          <a:p>
            <a:r>
              <a:rPr lang="en-US" sz="1800" dirty="0" smtClean="0"/>
              <a:t>[</a:t>
            </a:r>
            <a:r>
              <a:rPr lang="en-US" sz="1800" dirty="0" err="1" smtClean="0"/>
              <a:t>Bejan</a:t>
            </a:r>
            <a:r>
              <a:rPr lang="en-US" sz="1800" dirty="0" smtClean="0"/>
              <a:t> </a:t>
            </a:r>
            <a:r>
              <a:rPr lang="en-US" sz="1800" dirty="0"/>
              <a:t>et al  2012] </a:t>
            </a:r>
            <a:r>
              <a:rPr lang="en-US" sz="1800" dirty="0" err="1"/>
              <a:t>Bejan</a:t>
            </a:r>
            <a:r>
              <a:rPr lang="en-US" sz="1800" dirty="0"/>
              <a:t>, </a:t>
            </a:r>
            <a:r>
              <a:rPr lang="en-US" sz="1800" dirty="0" err="1"/>
              <a:t>Gibbens</a:t>
            </a:r>
            <a:r>
              <a:rPr lang="en-US" sz="1800" dirty="0"/>
              <a:t>, Kelly, “Statistical aspects of storage systems </a:t>
            </a:r>
            <a:r>
              <a:rPr lang="en-US" sz="1800" dirty="0" err="1"/>
              <a:t>modelling</a:t>
            </a:r>
            <a:r>
              <a:rPr lang="en-US" sz="1800" dirty="0"/>
              <a:t> in energy networks,” 46th Annual Conference on Information Sciences and Systems </a:t>
            </a:r>
            <a:r>
              <a:rPr lang="en-US" sz="1800" dirty="0" smtClean="0"/>
              <a:t>2012</a:t>
            </a:r>
            <a:endParaRPr lang="en-US" sz="1800" dirty="0"/>
          </a:p>
          <a:p>
            <a:r>
              <a:rPr lang="en-US" sz="1800" dirty="0"/>
              <a:t>[</a:t>
            </a:r>
            <a:r>
              <a:rPr lang="en-US" sz="1800" dirty="0" err="1"/>
              <a:t>Gast</a:t>
            </a:r>
            <a:r>
              <a:rPr lang="en-US" sz="1800" dirty="0"/>
              <a:t>  et al 2012] </a:t>
            </a:r>
            <a:r>
              <a:rPr lang="en-US" sz="1800" dirty="0" err="1"/>
              <a:t>Gast</a:t>
            </a:r>
            <a:r>
              <a:rPr lang="en-US" sz="1800" dirty="0"/>
              <a:t>, </a:t>
            </a:r>
            <a:r>
              <a:rPr lang="en-US" sz="1800" dirty="0" err="1"/>
              <a:t>Tomozei</a:t>
            </a:r>
            <a:r>
              <a:rPr lang="en-US" sz="1800" dirty="0"/>
              <a:t>, Le </a:t>
            </a:r>
            <a:r>
              <a:rPr lang="en-US" sz="1800" dirty="0" err="1"/>
              <a:t>Boudec</a:t>
            </a:r>
            <a:r>
              <a:rPr lang="en-US" sz="1800" dirty="0"/>
              <a:t>.  “Optimal Storage Policies with Wind Forecast Uncertainties”</a:t>
            </a:r>
            <a:r>
              <a:rPr lang="en-US" sz="1800" i="1" dirty="0"/>
              <a:t>, </a:t>
            </a:r>
            <a:r>
              <a:rPr lang="en-US" sz="1800" i="1" dirty="0" err="1"/>
              <a:t>GreenMetrics</a:t>
            </a:r>
            <a:r>
              <a:rPr lang="en-US" sz="1800" i="1" dirty="0"/>
              <a:t> </a:t>
            </a:r>
            <a:r>
              <a:rPr lang="en-US" sz="1800" i="1" dirty="0" smtClean="0"/>
              <a:t>2012</a:t>
            </a:r>
            <a:endParaRPr lang="en-US" sz="1800" i="1" dirty="0"/>
          </a:p>
          <a:p>
            <a:r>
              <a:rPr lang="en-US" sz="1800" dirty="0"/>
              <a:t>[</a:t>
            </a:r>
            <a:r>
              <a:rPr lang="en-US" sz="1800" dirty="0" err="1"/>
              <a:t>Gast</a:t>
            </a:r>
            <a:r>
              <a:rPr lang="en-US" sz="1800" dirty="0"/>
              <a:t> et al 2013] </a:t>
            </a:r>
            <a:r>
              <a:rPr lang="en-US" sz="1800" dirty="0" err="1"/>
              <a:t>Gast</a:t>
            </a:r>
            <a:r>
              <a:rPr lang="en-US" sz="1800" dirty="0"/>
              <a:t>, </a:t>
            </a:r>
            <a:r>
              <a:rPr lang="en-US" sz="1800" dirty="0" err="1"/>
              <a:t>Tomozei</a:t>
            </a:r>
            <a:r>
              <a:rPr lang="en-US" sz="1800" dirty="0"/>
              <a:t>, Le </a:t>
            </a:r>
            <a:r>
              <a:rPr lang="en-US" sz="1800" dirty="0" err="1" smtClean="0"/>
              <a:t>Boudec</a:t>
            </a:r>
            <a:r>
              <a:rPr lang="en-US" sz="1800" dirty="0"/>
              <a:t>.  “Optimal Energy Storage Policies with Renewable Forecast Uncertainties ”</a:t>
            </a:r>
            <a:r>
              <a:rPr lang="en-US" sz="1800" i="1" dirty="0"/>
              <a:t>, submitted, </a:t>
            </a:r>
            <a:r>
              <a:rPr lang="en-US" sz="1800" i="1" dirty="0" smtClean="0"/>
              <a:t>2013</a:t>
            </a:r>
          </a:p>
          <a:p>
            <a:r>
              <a:rPr lang="en-US" sz="1800" dirty="0"/>
              <a:t>[</a:t>
            </a:r>
            <a:r>
              <a:rPr lang="en-US" sz="1800" dirty="0" err="1"/>
              <a:t>Gast</a:t>
            </a:r>
            <a:r>
              <a:rPr lang="en-US" sz="1800" dirty="0"/>
              <a:t> et al 2013] </a:t>
            </a:r>
            <a:r>
              <a:rPr lang="en-US" sz="1800" dirty="0" err="1"/>
              <a:t>Gast</a:t>
            </a:r>
            <a:r>
              <a:rPr lang="en-US" sz="1800" dirty="0"/>
              <a:t>, Le </a:t>
            </a:r>
            <a:r>
              <a:rPr lang="en-US" sz="1800" dirty="0" err="1"/>
              <a:t>Boudec</a:t>
            </a:r>
            <a:r>
              <a:rPr lang="en-US" sz="1800" dirty="0"/>
              <a:t>, </a:t>
            </a:r>
            <a:r>
              <a:rPr lang="en-US" sz="1800" dirty="0" err="1"/>
              <a:t>Proutière</a:t>
            </a:r>
            <a:r>
              <a:rPr lang="en-US" sz="1800" dirty="0"/>
              <a:t>, </a:t>
            </a:r>
            <a:r>
              <a:rPr lang="en-US" sz="1800" dirty="0" err="1"/>
              <a:t>Tomozei</a:t>
            </a:r>
            <a:r>
              <a:rPr lang="en-US" sz="1800" dirty="0"/>
              <a:t>, “Impact of Storage on the Efficiency and Prices in Real-Time Electricity Markets”,  ACM e-Energy 2013, Berkeley, May </a:t>
            </a:r>
            <a:r>
              <a:rPr lang="en-US" sz="1800" dirty="0" smtClean="0"/>
              <a:t>2013</a:t>
            </a:r>
          </a:p>
          <a:p>
            <a:r>
              <a:rPr lang="en-US" sz="1800" dirty="0"/>
              <a:t>[Le </a:t>
            </a:r>
            <a:r>
              <a:rPr lang="en-US" sz="1800" dirty="0" err="1"/>
              <a:t>Boudec</a:t>
            </a:r>
            <a:r>
              <a:rPr lang="en-US" sz="1800" dirty="0"/>
              <a:t> </a:t>
            </a:r>
            <a:r>
              <a:rPr lang="en-US" sz="1800" dirty="0" smtClean="0"/>
              <a:t>and </a:t>
            </a:r>
            <a:r>
              <a:rPr lang="en-US" sz="1800" dirty="0" err="1" smtClean="0"/>
              <a:t>Tomozei</a:t>
            </a:r>
            <a:r>
              <a:rPr lang="en-US" sz="1800" dirty="0" smtClean="0"/>
              <a:t> 2013</a:t>
            </a:r>
            <a:r>
              <a:rPr lang="en-US" sz="1800" dirty="0"/>
              <a:t>] Le </a:t>
            </a:r>
            <a:r>
              <a:rPr lang="en-US" sz="1800" dirty="0" err="1"/>
              <a:t>Boudec</a:t>
            </a:r>
            <a:r>
              <a:rPr lang="en-US" sz="1800" dirty="0"/>
              <a:t>, </a:t>
            </a:r>
            <a:r>
              <a:rPr lang="en-US" sz="1800" dirty="0" err="1"/>
              <a:t>Tomozei</a:t>
            </a:r>
            <a:r>
              <a:rPr lang="en-US" sz="1800" dirty="0"/>
              <a:t>, “Stability of a stochastic model for demand-response”</a:t>
            </a:r>
            <a:r>
              <a:rPr lang="en-US" sz="1800" i="1" dirty="0"/>
              <a:t>, Stochastic Systems 2013</a:t>
            </a:r>
            <a:r>
              <a:rPr lang="en-US" sz="1800" dirty="0"/>
              <a:t>, also available </a:t>
            </a:r>
            <a:r>
              <a:rPr lang="en-US" sz="1800" dirty="0" smtClean="0"/>
              <a:t>at http://infoscience.epfl.ch/record/185991</a:t>
            </a:r>
          </a:p>
          <a:p>
            <a:r>
              <a:rPr lang="en-US" sz="1800" dirty="0" smtClean="0"/>
              <a:t>[Bianchi et al. 2012] Bianchi, </a:t>
            </a:r>
            <a:r>
              <a:rPr lang="en-US" sz="1800" dirty="0" err="1" smtClean="0"/>
              <a:t>Borghetti</a:t>
            </a:r>
            <a:r>
              <a:rPr lang="en-US" sz="1800" dirty="0" smtClean="0"/>
              <a:t>,  </a:t>
            </a:r>
            <a:r>
              <a:rPr lang="en-US" sz="1800" dirty="0" err="1" smtClean="0"/>
              <a:t>Nucci</a:t>
            </a:r>
            <a:r>
              <a:rPr lang="en-US" sz="1800" dirty="0" smtClean="0"/>
              <a:t>, </a:t>
            </a:r>
            <a:r>
              <a:rPr lang="en-US" sz="1800" dirty="0" err="1" smtClean="0"/>
              <a:t>Paolone</a:t>
            </a:r>
            <a:r>
              <a:rPr lang="en-US" sz="1800" dirty="0" smtClean="0"/>
              <a:t> and </a:t>
            </a:r>
            <a:r>
              <a:rPr lang="en-US" sz="1800" dirty="0" err="1" smtClean="0"/>
              <a:t>Peretto</a:t>
            </a:r>
            <a:r>
              <a:rPr lang="en-US" sz="1800" dirty="0" smtClean="0"/>
              <a:t>,</a:t>
            </a:r>
            <a:r>
              <a:rPr lang="it-IT" sz="1800" dirty="0" smtClean="0"/>
              <a:t> </a:t>
            </a:r>
            <a:r>
              <a:rPr lang="en-US" sz="1800" dirty="0" smtClean="0"/>
              <a:t>“A </a:t>
            </a:r>
            <a:r>
              <a:rPr lang="en-US" sz="1800" dirty="0"/>
              <a:t>Microcontroller-Based Power Management System for Standalone </a:t>
            </a:r>
            <a:r>
              <a:rPr lang="en-US" sz="1800" dirty="0" err="1"/>
              <a:t>Microgrids</a:t>
            </a:r>
            <a:r>
              <a:rPr lang="en-US" sz="1800" dirty="0"/>
              <a:t> With Hybrid Power </a:t>
            </a:r>
            <a:r>
              <a:rPr lang="en-US" sz="1800" dirty="0" smtClean="0"/>
              <a:t>Supply”, </a:t>
            </a:r>
            <a:r>
              <a:rPr lang="en-US" sz="1800" i="1" dirty="0" smtClean="0"/>
              <a:t>IEEE Transactions on Sustainable Energy, 2012</a:t>
            </a:r>
            <a:endParaRPr lang="en-US" sz="1800" i="1" dirty="0"/>
          </a:p>
          <a:p>
            <a:pPr marL="0" indent="0">
              <a:buNone/>
            </a:pPr>
            <a:endParaRPr lang="en-US" sz="1800" i="1" dirty="0"/>
          </a:p>
          <a:p>
            <a:pPr>
              <a:buNone/>
            </a:pPr>
            <a:endParaRPr lang="en-US" sz="1800" dirty="0"/>
          </a:p>
          <a:p>
            <a:pPr>
              <a:buNone/>
            </a:pPr>
            <a:endParaRPr lang="en-US" sz="1800" dirty="0" smtClean="0"/>
          </a:p>
        </p:txBody>
      </p:sp>
      <p:sp>
        <p:nvSpPr>
          <p:cNvPr id="3" name="Slide Number Placeholder 2"/>
          <p:cNvSpPr>
            <a:spLocks noGrp="1"/>
          </p:cNvSpPr>
          <p:nvPr>
            <p:ph type="sldNum" sz="quarter" idx="10"/>
          </p:nvPr>
        </p:nvSpPr>
        <p:spPr>
          <a:xfrm>
            <a:off x="8229600" y="6411686"/>
            <a:ext cx="696686" cy="304800"/>
          </a:xfrm>
        </p:spPr>
        <p:txBody>
          <a:bodyPr/>
          <a:lstStyle/>
          <a:p>
            <a:fld id="{0E270EAF-BFA1-4AD6-9D81-4359FAD1F312}" type="slidenum">
              <a:rPr lang="en-US" noProof="0" smtClean="0"/>
              <a:pPr/>
              <a:t>43</a:t>
            </a:fld>
            <a:endParaRPr lang="en-US" noProof="0" dirty="0"/>
          </a:p>
        </p:txBody>
      </p:sp>
      <p:sp>
        <p:nvSpPr>
          <p:cNvPr id="4" name="Title 3"/>
          <p:cNvSpPr>
            <a:spLocks noGrp="1"/>
          </p:cNvSpPr>
          <p:nvPr>
            <p:ph type="title"/>
          </p:nvPr>
        </p:nvSpPr>
        <p:spPr/>
        <p:txBody>
          <a:bodyPr/>
          <a:lstStyle/>
          <a:p>
            <a:r>
              <a:rPr lang="en-US" dirty="0" smtClean="0"/>
              <a:t>Thank You !</a:t>
            </a:r>
            <a:endParaRPr lang="fr-FR"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29700" cy="908050"/>
          </a:xfrm>
        </p:spPr>
        <p:txBody>
          <a:bodyPr/>
          <a:lstStyle/>
          <a:p>
            <a:r>
              <a:rPr lang="fr-CH" dirty="0" smtClean="0"/>
              <a:t>Production </a:t>
            </a:r>
            <a:r>
              <a:rPr lang="fr-CH" dirty="0" err="1" smtClean="0"/>
              <a:t>scheduling</a:t>
            </a:r>
            <a:r>
              <a:rPr lang="fr-CH" dirty="0" smtClean="0"/>
              <a:t> w. </a:t>
            </a:r>
            <a:r>
              <a:rPr lang="fr-CH" dirty="0" err="1" smtClean="0"/>
              <a:t>forecasts</a:t>
            </a:r>
            <a:r>
              <a:rPr lang="fr-CH" dirty="0" smtClean="0"/>
              <a:t> </a:t>
            </a:r>
            <a:r>
              <a:rPr lang="fr-CH" dirty="0" err="1" smtClean="0"/>
              <a:t>errors</a:t>
            </a:r>
            <a:endParaRPr lang="en-US" dirty="0"/>
          </a:p>
        </p:txBody>
      </p:sp>
      <p:sp>
        <p:nvSpPr>
          <p:cNvPr id="3" name="Content Placeholder 2"/>
          <p:cNvSpPr>
            <a:spLocks noGrp="1"/>
          </p:cNvSpPr>
          <p:nvPr>
            <p:ph idx="1"/>
          </p:nvPr>
        </p:nvSpPr>
        <p:spPr/>
        <p:txBody>
          <a:bodyPr/>
          <a:lstStyle/>
          <a:p>
            <a:r>
              <a:rPr lang="fr-CH" dirty="0" smtClean="0"/>
              <a:t>Base </a:t>
            </a:r>
            <a:r>
              <a:rPr lang="fr-CH" dirty="0" err="1" smtClean="0"/>
              <a:t>load</a:t>
            </a:r>
            <a:r>
              <a:rPr lang="fr-CH" dirty="0" smtClean="0"/>
              <a:t> production </a:t>
            </a:r>
            <a:r>
              <a:rPr lang="fr-CH" dirty="0" err="1" smtClean="0"/>
              <a:t>scheduling</a:t>
            </a:r>
            <a:endParaRPr lang="fr-CH" dirty="0" smtClean="0"/>
          </a:p>
          <a:p>
            <a:pPr lvl="1"/>
            <a:r>
              <a:rPr lang="fr-CH" dirty="0" err="1" smtClean="0"/>
              <a:t>Deviations</a:t>
            </a:r>
            <a:r>
              <a:rPr lang="fr-CH" dirty="0" smtClean="0"/>
              <a:t> </a:t>
            </a:r>
            <a:r>
              <a:rPr lang="fr-CH" dirty="0" err="1" smtClean="0"/>
              <a:t>from</a:t>
            </a:r>
            <a:r>
              <a:rPr lang="fr-CH" dirty="0" smtClean="0"/>
              <a:t> </a:t>
            </a:r>
            <a:r>
              <a:rPr lang="fr-CH" dirty="0" err="1" smtClean="0"/>
              <a:t>forecast</a:t>
            </a:r>
            <a:endParaRPr lang="fr-CH" dirty="0" smtClean="0"/>
          </a:p>
          <a:p>
            <a:pPr lvl="1"/>
            <a:r>
              <a:rPr lang="fr-CH" dirty="0" smtClean="0"/>
              <a:t>Use </a:t>
            </a:r>
            <a:r>
              <a:rPr lang="fr-CH" dirty="0" err="1" smtClean="0"/>
              <a:t>storage</a:t>
            </a:r>
            <a:r>
              <a:rPr lang="fr-CH" dirty="0" smtClean="0"/>
              <a:t> to </a:t>
            </a:r>
            <a:r>
              <a:rPr lang="fr-CH" dirty="0" err="1" smtClean="0"/>
              <a:t>compensate</a:t>
            </a:r>
            <a:endParaRPr lang="fr-CH" dirty="0" smtClean="0"/>
          </a:p>
          <a:p>
            <a:pPr lvl="1"/>
            <a:endParaRPr lang="fr-CH" dirty="0" smtClean="0"/>
          </a:p>
          <a:p>
            <a:r>
              <a:rPr lang="en-US" dirty="0" smtClean="0"/>
              <a:t>Social planner point of view</a:t>
            </a:r>
          </a:p>
          <a:p>
            <a:pPr lvl="1"/>
            <a:r>
              <a:rPr lang="en-US" dirty="0" smtClean="0"/>
              <a:t>Quantify the benefit of storage</a:t>
            </a:r>
          </a:p>
          <a:p>
            <a:pPr lvl="1"/>
            <a:r>
              <a:rPr lang="en-US" dirty="0" smtClean="0"/>
              <a:t>Obtain performance baseline</a:t>
            </a:r>
          </a:p>
          <a:p>
            <a:pPr lvl="2"/>
            <a:r>
              <a:rPr lang="en-US" dirty="0" smtClean="0"/>
              <a:t>what could be achieved</a:t>
            </a:r>
          </a:p>
          <a:p>
            <a:pPr lvl="2"/>
            <a:r>
              <a:rPr lang="en-US" dirty="0"/>
              <a:t>n</a:t>
            </a:r>
            <a:r>
              <a:rPr lang="en-US" dirty="0" smtClean="0"/>
              <a:t>o </a:t>
            </a:r>
            <a:r>
              <a:rPr lang="en-US" dirty="0"/>
              <a:t>m</a:t>
            </a:r>
            <a:r>
              <a:rPr lang="en-US" dirty="0" smtClean="0"/>
              <a:t>arket aspects</a:t>
            </a:r>
          </a:p>
          <a:p>
            <a:pPr marL="0" indent="0">
              <a:buNone/>
            </a:pPr>
            <a:endParaRPr lang="fr-CH" dirty="0" smtClean="0"/>
          </a:p>
          <a:p>
            <a:r>
              <a:rPr lang="fr-CH" dirty="0" smtClean="0"/>
              <a:t>Compare </a:t>
            </a:r>
            <a:r>
              <a:rPr lang="fr-CH" dirty="0" err="1" smtClean="0"/>
              <a:t>two</a:t>
            </a:r>
            <a:r>
              <a:rPr lang="fr-CH" dirty="0" smtClean="0"/>
              <a:t> </a:t>
            </a:r>
            <a:r>
              <a:rPr lang="fr-CH" dirty="0" err="1" smtClean="0"/>
              <a:t>approaches</a:t>
            </a:r>
            <a:endParaRPr lang="fr-CH" dirty="0" smtClean="0"/>
          </a:p>
          <a:p>
            <a:pPr marL="857250" lvl="1" indent="-457200">
              <a:buFont typeface="+mj-lt"/>
              <a:buAutoNum type="arabicPeriod"/>
            </a:pPr>
            <a:r>
              <a:rPr lang="fr-CH" dirty="0" err="1" smtClean="0"/>
              <a:t>Deterministic</a:t>
            </a:r>
            <a:r>
              <a:rPr lang="fr-CH" dirty="0" smtClean="0"/>
              <a:t> </a:t>
            </a:r>
            <a:r>
              <a:rPr lang="fr-CH" dirty="0" err="1" smtClean="0"/>
              <a:t>approach</a:t>
            </a:r>
            <a:endParaRPr lang="fr-CH" dirty="0" smtClean="0"/>
          </a:p>
          <a:p>
            <a:pPr lvl="2"/>
            <a:r>
              <a:rPr lang="fr-CH" dirty="0" err="1"/>
              <a:t>try</a:t>
            </a:r>
            <a:r>
              <a:rPr lang="fr-CH" dirty="0"/>
              <a:t> to </a:t>
            </a:r>
            <a:r>
              <a:rPr lang="fr-CH" dirty="0" err="1"/>
              <a:t>maintain</a:t>
            </a:r>
            <a:r>
              <a:rPr lang="fr-CH" dirty="0"/>
              <a:t> </a:t>
            </a:r>
            <a:r>
              <a:rPr lang="fr-CH" dirty="0" err="1"/>
              <a:t>storage</a:t>
            </a:r>
            <a:r>
              <a:rPr lang="fr-CH" dirty="0"/>
              <a:t> </a:t>
            </a:r>
            <a:r>
              <a:rPr lang="fr-CH" dirty="0" err="1"/>
              <a:t>level</a:t>
            </a:r>
            <a:r>
              <a:rPr lang="fr-CH" dirty="0"/>
              <a:t> </a:t>
            </a:r>
            <a:r>
              <a:rPr lang="fr-CH" dirty="0" err="1" smtClean="0"/>
              <a:t>at</a:t>
            </a:r>
            <a:r>
              <a:rPr lang="fr-CH" dirty="0" smtClean="0"/>
              <a:t> </a:t>
            </a:r>
            <a:r>
              <a:rPr lang="fr-CH" dirty="0" err="1" smtClean="0"/>
              <a:t>e.g</a:t>
            </a:r>
            <a:r>
              <a:rPr lang="fr-CH" dirty="0" smtClean="0"/>
              <a:t>.  </a:t>
            </a:r>
            <a:r>
              <a:rPr lang="fr-CH" dirty="0"/>
              <a:t>½ </a:t>
            </a:r>
            <a:r>
              <a:rPr lang="fr-CH" dirty="0" smtClean="0"/>
              <a:t>of </a:t>
            </a:r>
            <a:r>
              <a:rPr lang="fr-CH" dirty="0" err="1"/>
              <a:t>its</a:t>
            </a:r>
            <a:r>
              <a:rPr lang="fr-CH" dirty="0"/>
              <a:t> </a:t>
            </a:r>
            <a:r>
              <a:rPr lang="fr-CH" dirty="0" err="1"/>
              <a:t>capacity</a:t>
            </a:r>
            <a:r>
              <a:rPr lang="fr-CH" dirty="0"/>
              <a:t> </a:t>
            </a:r>
            <a:r>
              <a:rPr lang="fr-CH" dirty="0" err="1"/>
              <a:t>using</a:t>
            </a:r>
            <a:r>
              <a:rPr lang="fr-CH" dirty="0"/>
              <a:t> </a:t>
            </a:r>
            <a:r>
              <a:rPr lang="fr-CH" dirty="0" err="1"/>
              <a:t>updated</a:t>
            </a:r>
            <a:r>
              <a:rPr lang="fr-CH" dirty="0"/>
              <a:t> </a:t>
            </a:r>
            <a:r>
              <a:rPr lang="fr-CH" dirty="0" err="1" smtClean="0"/>
              <a:t>forecasts</a:t>
            </a:r>
            <a:endParaRPr lang="fr-CH" dirty="0" smtClean="0"/>
          </a:p>
          <a:p>
            <a:pPr marL="857250" lvl="1" indent="-457200">
              <a:buFont typeface="+mj-lt"/>
              <a:buAutoNum type="arabicPeriod"/>
            </a:pPr>
            <a:r>
              <a:rPr lang="fr-CH" dirty="0" err="1" smtClean="0"/>
              <a:t>Stochastic</a:t>
            </a:r>
            <a:r>
              <a:rPr lang="fr-CH" dirty="0" smtClean="0"/>
              <a:t> </a:t>
            </a:r>
            <a:r>
              <a:rPr lang="fr-CH" dirty="0" err="1" smtClean="0"/>
              <a:t>approach</a:t>
            </a:r>
            <a:endParaRPr lang="fr-CH" dirty="0" smtClean="0"/>
          </a:p>
          <a:p>
            <a:pPr lvl="2"/>
            <a:r>
              <a:rPr lang="fr-CH" dirty="0" smtClean="0"/>
              <a:t>Use </a:t>
            </a:r>
            <a:r>
              <a:rPr lang="fr-CH" dirty="0" err="1" smtClean="0"/>
              <a:t>statistics</a:t>
            </a:r>
            <a:r>
              <a:rPr lang="fr-CH" dirty="0" smtClean="0"/>
              <a:t> of </a:t>
            </a:r>
            <a:r>
              <a:rPr lang="fr-CH" dirty="0" err="1" smtClean="0"/>
              <a:t>past</a:t>
            </a:r>
            <a:r>
              <a:rPr lang="fr-CH" dirty="0" smtClean="0"/>
              <a:t> </a:t>
            </a:r>
            <a:r>
              <a:rPr lang="fr-CH" dirty="0" err="1" smtClean="0"/>
              <a:t>errors</a:t>
            </a:r>
            <a:r>
              <a:rPr lang="fr-CH" dirty="0" smtClean="0"/>
              <a:t>.</a:t>
            </a:r>
          </a:p>
          <a:p>
            <a:pPr lvl="1"/>
            <a:endParaRPr lang="fr-CH"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5</a:t>
            </a:fld>
            <a:endParaRPr lang="en-US" dirty="0"/>
          </a:p>
        </p:txBody>
      </p:sp>
      <mc:AlternateContent xmlns:mc="http://schemas.openxmlformats.org/markup-compatibility/2006" xmlns:a14="http://schemas.microsoft.com/office/drawing/2010/main">
        <mc:Choice Requires="a14">
          <p:sp>
            <p:nvSpPr>
              <p:cNvPr id="5" name="Content Placeholder 5"/>
              <p:cNvSpPr txBox="1">
                <a:spLocks/>
              </p:cNvSpPr>
              <p:nvPr/>
            </p:nvSpPr>
            <p:spPr bwMode="auto">
              <a:xfrm>
                <a:off x="5775463" y="5384245"/>
                <a:ext cx="2553198" cy="381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Blip>
                    <a:blip r:embed="rId3"/>
                  </a:buBlip>
                  <a:defRPr sz="2400">
                    <a:solidFill>
                      <a:srgbClr val="5F5F5F"/>
                    </a:solidFill>
                    <a:latin typeface="+mn-lt"/>
                    <a:ea typeface="+mn-ea"/>
                    <a:cs typeface="+mn-cs"/>
                  </a:defRPr>
                </a:lvl1pPr>
                <a:lvl2pPr marL="742950" indent="-285750" algn="l" rtl="0" eaLnBrk="0" fontAlgn="base" hangingPunct="0">
                  <a:spcBef>
                    <a:spcPct val="20000"/>
                  </a:spcBef>
                  <a:spcAft>
                    <a:spcPct val="0"/>
                  </a:spcAft>
                  <a:buFont typeface="Wingdings" pitchFamily="2" charset="2"/>
                  <a:buBlip>
                    <a:blip r:embed="rId4"/>
                  </a:buBlip>
                  <a:defRPr sz="2000">
                    <a:solidFill>
                      <a:srgbClr val="5F5F5F"/>
                    </a:solidFill>
                    <a:latin typeface="+mn-lt"/>
                  </a:defRPr>
                </a:lvl2pPr>
                <a:lvl3pPr marL="1143000" indent="-228600" algn="l" rtl="0" eaLnBrk="0" fontAlgn="base" hangingPunct="0">
                  <a:spcBef>
                    <a:spcPct val="20000"/>
                  </a:spcBef>
                  <a:spcAft>
                    <a:spcPct val="0"/>
                  </a:spcAft>
                  <a:buFont typeface="Wingdings" pitchFamily="2" charset="2"/>
                  <a:buBlip>
                    <a:blip r:embed="rId4"/>
                  </a:buBlip>
                  <a:defRPr sz="1800">
                    <a:solidFill>
                      <a:srgbClr val="5F5F5F"/>
                    </a:solidFill>
                    <a:latin typeface="+mn-lt"/>
                  </a:defRPr>
                </a:lvl3pPr>
                <a:lvl4pPr marL="1600200" indent="-228600" algn="l" rtl="0" eaLnBrk="0" fontAlgn="base" hangingPunct="0">
                  <a:spcBef>
                    <a:spcPct val="20000"/>
                  </a:spcBef>
                  <a:spcAft>
                    <a:spcPct val="0"/>
                  </a:spcAft>
                  <a:buFont typeface="Wingdings" pitchFamily="2" charset="2"/>
                  <a:buBlip>
                    <a:blip r:embed="rId5"/>
                  </a:buBlip>
                  <a:defRPr sz="1400">
                    <a:solidFill>
                      <a:srgbClr val="5F5F5F"/>
                    </a:solidFill>
                    <a:latin typeface="+mn-lt"/>
                  </a:defRPr>
                </a:lvl4pPr>
                <a:lvl5pPr marL="2057400" indent="-228600" algn="l" rtl="0" eaLnBrk="0" fontAlgn="base" hangingPunct="0">
                  <a:spcBef>
                    <a:spcPct val="20000"/>
                  </a:spcBef>
                  <a:spcAft>
                    <a:spcPct val="0"/>
                  </a:spcAft>
                  <a:buFont typeface="Wingdings" pitchFamily="2" charset="2"/>
                  <a:buBlip>
                    <a:blip r:embed="rId5"/>
                  </a:buBlip>
                  <a:defRPr sz="1400">
                    <a:solidFill>
                      <a:srgbClr val="5F5F5F"/>
                    </a:solidFill>
                    <a:latin typeface="+mn-lt"/>
                  </a:defRPr>
                </a:lvl5pPr>
                <a:lvl6pPr marL="2514600" indent="-228600" algn="l" rtl="0" eaLnBrk="1" fontAlgn="base" hangingPunct="1">
                  <a:spcBef>
                    <a:spcPct val="20000"/>
                  </a:spcBef>
                  <a:spcAft>
                    <a:spcPct val="0"/>
                  </a:spcAft>
                  <a:buFont typeface="Wingdings" pitchFamily="2" charset="2"/>
                  <a:buBlip>
                    <a:blip r:embed="rId5"/>
                  </a:buBlip>
                  <a:defRPr sz="1400">
                    <a:solidFill>
                      <a:srgbClr val="5F5F5F"/>
                    </a:solidFill>
                    <a:latin typeface="+mn-lt"/>
                  </a:defRPr>
                </a:lvl6pPr>
                <a:lvl7pPr marL="2971800" indent="-228600" algn="l" rtl="0" eaLnBrk="1" fontAlgn="base" hangingPunct="1">
                  <a:spcBef>
                    <a:spcPct val="20000"/>
                  </a:spcBef>
                  <a:spcAft>
                    <a:spcPct val="0"/>
                  </a:spcAft>
                  <a:buFont typeface="Wingdings" pitchFamily="2" charset="2"/>
                  <a:buBlip>
                    <a:blip r:embed="rId5"/>
                  </a:buBlip>
                  <a:defRPr sz="1400">
                    <a:solidFill>
                      <a:srgbClr val="5F5F5F"/>
                    </a:solidFill>
                    <a:latin typeface="+mn-lt"/>
                  </a:defRPr>
                </a:lvl7pPr>
                <a:lvl8pPr marL="3429000" indent="-228600" algn="l" rtl="0" eaLnBrk="1" fontAlgn="base" hangingPunct="1">
                  <a:spcBef>
                    <a:spcPct val="20000"/>
                  </a:spcBef>
                  <a:spcAft>
                    <a:spcPct val="0"/>
                  </a:spcAft>
                  <a:buFont typeface="Wingdings" pitchFamily="2" charset="2"/>
                  <a:buBlip>
                    <a:blip r:embed="rId5"/>
                  </a:buBlip>
                  <a:defRPr sz="1400">
                    <a:solidFill>
                      <a:srgbClr val="5F5F5F"/>
                    </a:solidFill>
                    <a:latin typeface="+mn-lt"/>
                  </a:defRPr>
                </a:lvl8pPr>
                <a:lvl9pPr marL="3886200" indent="-228600" algn="l" rtl="0" eaLnBrk="1" fontAlgn="base" hangingPunct="1">
                  <a:spcBef>
                    <a:spcPct val="20000"/>
                  </a:spcBef>
                  <a:spcAft>
                    <a:spcPct val="0"/>
                  </a:spcAft>
                  <a:buFont typeface="Wingdings" pitchFamily="2" charset="2"/>
                  <a:buBlip>
                    <a:blip r:embed="rId5"/>
                  </a:buBlip>
                  <a:defRPr sz="1400">
                    <a:solidFill>
                      <a:srgbClr val="5F5F5F"/>
                    </a:solidFill>
                    <a:latin typeface="+mn-lt"/>
                  </a:defRPr>
                </a:lvl9pPr>
              </a:lstStyle>
              <a:p>
                <a:pPr marL="0" indent="0">
                  <a:buNone/>
                </a:pPr>
                <a:r>
                  <a:rPr lang="fr-CH" sz="1200" kern="0" dirty="0" err="1" smtClean="0"/>
                  <a:t>Pump</a:t>
                </a:r>
                <a:r>
                  <a:rPr lang="fr-CH" sz="1200" kern="0" dirty="0" smtClean="0"/>
                  <a:t> hydro, Cycle </a:t>
                </a:r>
                <a:r>
                  <a:rPr lang="fr-CH" sz="1200" kern="0" dirty="0" err="1" smtClean="0"/>
                  <a:t>efficiency</a:t>
                </a:r>
                <a:r>
                  <a:rPr lang="fr-CH" sz="1200" kern="0" dirty="0" smtClean="0"/>
                  <a:t> </a:t>
                </a:r>
                <a14:m>
                  <m:oMath xmlns:m="http://schemas.openxmlformats.org/officeDocument/2006/math">
                    <m:r>
                      <a:rPr lang="fr-CH" sz="1200" i="1" kern="0" dirty="0" smtClean="0">
                        <a:latin typeface="Cambria Math"/>
                      </a:rPr>
                      <m:t>≈80%</m:t>
                    </m:r>
                  </m:oMath>
                </a14:m>
                <a:endParaRPr lang="fr-CH" sz="1200" kern="0" dirty="0" smtClean="0"/>
              </a:p>
            </p:txBody>
          </p:sp>
        </mc:Choice>
        <mc:Fallback xmlns="">
          <p:sp>
            <p:nvSpPr>
              <p:cNvPr id="5" name="Content Placeholder 5"/>
              <p:cNvSpPr txBox="1">
                <a:spLocks noRot="1" noChangeAspect="1" noMove="1" noResize="1" noEditPoints="1" noAdjustHandles="1" noChangeArrowheads="1" noChangeShapeType="1" noTextEdit="1"/>
              </p:cNvSpPr>
              <p:nvPr/>
            </p:nvSpPr>
            <p:spPr bwMode="auto">
              <a:xfrm>
                <a:off x="5775463" y="5384245"/>
                <a:ext cx="2553198" cy="381001"/>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p:grpSp>
        <p:nvGrpSpPr>
          <p:cNvPr id="7" name="Group 6"/>
          <p:cNvGrpSpPr/>
          <p:nvPr/>
        </p:nvGrpSpPr>
        <p:grpSpPr>
          <a:xfrm>
            <a:off x="4920112" y="2714512"/>
            <a:ext cx="2781817" cy="1641049"/>
            <a:chOff x="406893" y="1476241"/>
            <a:chExt cx="4124520" cy="2297326"/>
          </a:xfrm>
        </p:grpSpPr>
        <p:sp>
          <p:nvSpPr>
            <p:cNvPr id="8" name="TextBox 7"/>
            <p:cNvSpPr txBox="1"/>
            <p:nvPr/>
          </p:nvSpPr>
          <p:spPr>
            <a:xfrm>
              <a:off x="709359" y="2932624"/>
              <a:ext cx="2179829" cy="369332"/>
            </a:xfrm>
            <a:prstGeom prst="rect">
              <a:avLst/>
            </a:prstGeom>
            <a:noFill/>
            <a:ln>
              <a:noFill/>
            </a:ln>
          </p:spPr>
          <p:txBody>
            <a:bodyPr wrap="none" rtlCol="0">
              <a:spAutoFit/>
            </a:bodyPr>
            <a:lstStyle/>
            <a:p>
              <a:r>
                <a:rPr lang="fr-CH" dirty="0" err="1">
                  <a:solidFill>
                    <a:srgbClr val="FF0000"/>
                  </a:solidFill>
                  <a:latin typeface="+mj-lt"/>
                </a:rPr>
                <a:t>r</a:t>
              </a:r>
              <a:r>
                <a:rPr lang="fr-CH" dirty="0" err="1" smtClean="0">
                  <a:solidFill>
                    <a:srgbClr val="FF0000"/>
                  </a:solidFill>
                  <a:latin typeface="+mj-lt"/>
                </a:rPr>
                <a:t>enewables</a:t>
              </a:r>
              <a:r>
                <a:rPr lang="fr-CH" dirty="0" smtClean="0">
                  <a:solidFill>
                    <a:srgbClr val="FF0000"/>
                  </a:solidFill>
                  <a:latin typeface="+mj-lt"/>
                </a:rPr>
                <a:t> + </a:t>
              </a:r>
              <a:r>
                <a:rPr lang="fr-CH" dirty="0" err="1" smtClean="0">
                  <a:solidFill>
                    <a:srgbClr val="FF0000"/>
                  </a:solidFill>
                  <a:latin typeface="+mj-lt"/>
                </a:rPr>
                <a:t>storage</a:t>
              </a:r>
              <a:endParaRPr lang="fr-CH" dirty="0" smtClean="0">
                <a:solidFill>
                  <a:srgbClr val="FF0000"/>
                </a:solidFill>
                <a:latin typeface="+mj-lt"/>
              </a:endParaRPr>
            </a:p>
          </p:txBody>
        </p:sp>
        <p:sp>
          <p:nvSpPr>
            <p:cNvPr id="9" name="TextBox 8"/>
            <p:cNvSpPr txBox="1"/>
            <p:nvPr/>
          </p:nvSpPr>
          <p:spPr>
            <a:xfrm>
              <a:off x="992730" y="2243221"/>
              <a:ext cx="1266372" cy="369332"/>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466653" y="1559207"/>
                <a:ext cx="340920" cy="203400"/>
              </p14:xfrm>
            </p:contentPart>
          </mc:Choice>
          <mc:Fallback xmlns="">
            <p:pic>
              <p:nvPicPr>
                <p:cNvPr id="12" name="Ink 11"/>
                <p:cNvPicPr/>
                <p:nvPr/>
              </p:nvPicPr>
              <p:blipFill>
                <a:blip r:embed="rId9"/>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406893" y="3367847"/>
                <a:ext cx="4037040" cy="259560"/>
              </p14:xfrm>
            </p:contentPart>
          </mc:Choice>
          <mc:Fallback xmlns="">
            <p:pic>
              <p:nvPicPr>
                <p:cNvPr id="13" name="Ink 12"/>
                <p:cNvPicPr/>
                <p:nvPr/>
              </p:nvPicPr>
              <p:blipFill>
                <a:blip r:embed="rId11"/>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p14:cNvContentPartPr/>
                <p14:nvPr/>
              </p14:nvContentPartPr>
              <p14:xfrm>
                <a:off x="596253" y="1569287"/>
                <a:ext cx="214920" cy="2204280"/>
              </p14:xfrm>
            </p:contentPart>
          </mc:Choice>
          <mc:Fallback xmlns="">
            <p:pic>
              <p:nvPicPr>
                <p:cNvPr id="14" name="Ink 13"/>
                <p:cNvPicPr/>
                <p:nvPr/>
              </p:nvPicPr>
              <p:blipFill>
                <a:blip r:embed="rId13"/>
                <a:stretch>
                  <a:fillRect/>
                </a:stretch>
              </p:blipFill>
              <p:spPr>
                <a:xfrm>
                  <a:off x="578253" y="1552367"/>
                  <a:ext cx="25236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p14:cNvContentPartPr/>
                <p14:nvPr/>
              </p14:nvContentPartPr>
              <p14:xfrm>
                <a:off x="765093" y="2634167"/>
                <a:ext cx="3532680" cy="473400"/>
              </p14:xfrm>
            </p:contentPart>
          </mc:Choice>
          <mc:Fallback xmlns="">
            <p:pic>
              <p:nvPicPr>
                <p:cNvPr id="15" name="Ink 14"/>
                <p:cNvPicPr/>
                <p:nvPr/>
              </p:nvPicPr>
              <p:blipFill>
                <a:blip r:embed="rId15"/>
                <a:stretch>
                  <a:fillRect/>
                </a:stretch>
              </p:blipFill>
              <p:spPr>
                <a:xfrm>
                  <a:off x="748533" y="2617260"/>
                  <a:ext cx="3560400" cy="50973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p14:cNvContentPartPr/>
                <p14:nvPr/>
              </p14:nvContentPartPr>
              <p14:xfrm>
                <a:off x="819453" y="1861607"/>
                <a:ext cx="3711960" cy="1132560"/>
              </p14:xfrm>
            </p:contentPart>
          </mc:Choice>
          <mc:Fallback xmlns="">
            <p:pic>
              <p:nvPicPr>
                <p:cNvPr id="16" name="Ink 15"/>
                <p:cNvPicPr/>
                <p:nvPr/>
              </p:nvPicPr>
              <p:blipFill>
                <a:blip r:embed="rId17"/>
                <a:stretch>
                  <a:fillRect/>
                </a:stretch>
              </p:blipFill>
              <p:spPr>
                <a:xfrm>
                  <a:off x="804693" y="1844687"/>
                  <a:ext cx="3744360" cy="1168920"/>
                </a:xfrm>
                <a:prstGeom prst="rect">
                  <a:avLst/>
                </a:prstGeom>
              </p:spPr>
            </p:pic>
          </mc:Fallback>
        </mc:AlternateContent>
        <p:sp>
          <p:nvSpPr>
            <p:cNvPr id="15" name="TextBox 14"/>
            <p:cNvSpPr txBox="1"/>
            <p:nvPr/>
          </p:nvSpPr>
          <p:spPr>
            <a:xfrm>
              <a:off x="2297359" y="1476241"/>
              <a:ext cx="591829" cy="369332"/>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mc:AlternateContent xmlns:mc="http://schemas.openxmlformats.org/markup-compatibility/2006" xmlns:p14="http://schemas.microsoft.com/office/powerpoint/2010/main">
          <mc:Choice Requires="p14">
            <p:contentPart p14:bwMode="auto" r:id="rId18">
              <p14:nvContentPartPr>
                <p14:cNvPr id="16" name="Ink 15"/>
                <p14:cNvContentPartPr/>
                <p14:nvPr/>
              </p14:nvContentPartPr>
              <p14:xfrm>
                <a:off x="806273" y="2948775"/>
                <a:ext cx="3240" cy="6480"/>
              </p14:xfrm>
            </p:contentPart>
          </mc:Choice>
          <mc:Fallback xmlns="">
            <p:pic>
              <p:nvPicPr>
                <p:cNvPr id="3" name="Ink 2"/>
                <p:cNvPicPr/>
                <p:nvPr/>
              </p:nvPicPr>
              <p:blipFill>
                <a:blip r:embed="rId19"/>
                <a:stretch>
                  <a:fillRect/>
                </a:stretch>
              </p:blipFill>
              <p:spPr>
                <a:xfrm>
                  <a:off x="794393" y="2936895"/>
                  <a:ext cx="270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p14:cNvContentPartPr/>
                <p14:nvPr/>
              </p14:nvContentPartPr>
              <p14:xfrm>
                <a:off x="826073" y="2660415"/>
                <a:ext cx="3435480" cy="452160"/>
              </p14:xfrm>
            </p:contentPart>
          </mc:Choice>
          <mc:Fallback xmlns="">
            <p:pic>
              <p:nvPicPr>
                <p:cNvPr id="8" name="Ink 7"/>
                <p:cNvPicPr/>
                <p:nvPr/>
              </p:nvPicPr>
              <p:blipFill>
                <a:blip r:embed="rId21"/>
                <a:stretch>
                  <a:fillRect/>
                </a:stretch>
              </p:blipFill>
              <p:spPr>
                <a:xfrm>
                  <a:off x="814193" y="2648535"/>
                  <a:ext cx="3459240" cy="475920"/>
                </a:xfrm>
                <a:prstGeom prst="rect">
                  <a:avLst/>
                </a:prstGeom>
              </p:spPr>
            </p:pic>
          </mc:Fallback>
        </mc:AlternateContent>
      </p:grpSp>
      <p:graphicFrame>
        <p:nvGraphicFramePr>
          <p:cNvPr id="18" name="Object 17"/>
          <p:cNvGraphicFramePr>
            <a:graphicFrameLocks noChangeAspect="1"/>
          </p:cNvGraphicFramePr>
          <p:nvPr>
            <p:extLst>
              <p:ext uri="{D42A27DB-BD31-4B8C-83A1-F6EECF244321}">
                <p14:modId xmlns:p14="http://schemas.microsoft.com/office/powerpoint/2010/main" val="2802295412"/>
              </p:ext>
            </p:extLst>
          </p:nvPr>
        </p:nvGraphicFramePr>
        <p:xfrm>
          <a:off x="5923625" y="709197"/>
          <a:ext cx="2168635" cy="1967041"/>
        </p:xfrm>
        <a:graphic>
          <a:graphicData uri="http://schemas.openxmlformats.org/presentationml/2006/ole">
            <mc:AlternateContent xmlns:mc="http://schemas.openxmlformats.org/markup-compatibility/2006">
              <mc:Choice xmlns:v="urn:schemas-microsoft-com:vml" Requires="v">
                <p:oleObj spid="_x0000_s58401" name="Acrobat Document" r:id="rId22" imgW="3959280" imgH="3591000" progId="AcroExch.Document.7">
                  <p:embed/>
                </p:oleObj>
              </mc:Choice>
              <mc:Fallback>
                <p:oleObj name="Acrobat Document" r:id="rId22" imgW="3959280" imgH="3591000" progId="AcroExch.Document.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23625" y="709197"/>
                        <a:ext cx="2168635" cy="1967041"/>
                      </a:xfrm>
                      <a:prstGeom prst="rect">
                        <a:avLst/>
                      </a:prstGeom>
                      <a:noFill/>
                      <a:ln>
                        <a:noFill/>
                      </a:ln>
                      <a:effectLst/>
                    </p:spPr>
                  </p:pic>
                </p:oleObj>
              </mc:Fallback>
            </mc:AlternateContent>
          </a:graphicData>
        </a:graphic>
      </p:graphicFrame>
      <p:pic>
        <p:nvPicPr>
          <p:cNvPr id="19" name="Picture 2"/>
          <p:cNvPicPr>
            <a:picLocks noChangeAspect="1" noChangeArrowheads="1"/>
          </p:cNvPicPr>
          <p:nvPr/>
        </p:nvPicPr>
        <p:blipFill rotWithShape="1">
          <a:blip r:embed="rId24">
            <a:extLst>
              <a:ext uri="{28A0092B-C50C-407E-A947-70E740481C1C}">
                <a14:useLocalDpi xmlns:a14="http://schemas.microsoft.com/office/drawing/2010/main" val="0"/>
              </a:ext>
            </a:extLst>
          </a:blip>
          <a:srcRect l="52607" t="61258" r="26723" b="19081"/>
          <a:stretch/>
        </p:blipFill>
        <p:spPr bwMode="auto">
          <a:xfrm>
            <a:off x="7052062" y="4355561"/>
            <a:ext cx="1335692" cy="92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0" name="Picture 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674882" y="4456653"/>
            <a:ext cx="1213273" cy="79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597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roduction scheduling </a:t>
            </a:r>
            <a:r>
              <a:rPr lang="en-US" dirty="0"/>
              <a:t>with delays</a:t>
            </a:r>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6</a:t>
            </a:fld>
            <a:endParaRPr lang="en-US"/>
          </a:p>
        </p:txBody>
      </p:sp>
      <mc:AlternateContent xmlns:mc="http://schemas.openxmlformats.org/markup-compatibility/2006" xmlns:a14="http://schemas.microsoft.com/office/drawing/2010/main">
        <mc:Choice Requires="a14">
          <p:sp>
            <p:nvSpPr>
              <p:cNvPr id="81" name="TextBox 80"/>
              <p:cNvSpPr txBox="1"/>
              <p:nvPr/>
            </p:nvSpPr>
            <p:spPr>
              <a:xfrm>
                <a:off x="234605" y="736921"/>
                <a:ext cx="3081241" cy="1652760"/>
              </a:xfrm>
              <a:prstGeom prst="rect">
                <a:avLst/>
              </a:prstGeom>
              <a:solidFill>
                <a:srgbClr val="FFFF66"/>
              </a:solidFill>
              <a:ln>
                <a:noFill/>
              </a:ln>
            </p:spPr>
            <p:txBody>
              <a:bodyPr wrap="square" rtlCol="0">
                <a:spAutoFit/>
              </a:bodyPr>
              <a:lstStyle/>
              <a:p>
                <a:pPr algn="l"/>
                <a:r>
                  <a:rPr lang="fr-CH" dirty="0" smtClean="0">
                    <a:solidFill>
                      <a:schemeClr val="tx1">
                        <a:lumMod val="75000"/>
                        <a:lumOff val="25000"/>
                      </a:schemeClr>
                    </a:solidFill>
                    <a:latin typeface="+mj-lt"/>
                  </a:rPr>
                  <a:t>1a. </a:t>
                </a:r>
                <a:r>
                  <a:rPr lang="fr-CH" dirty="0" err="1" smtClean="0">
                    <a:solidFill>
                      <a:schemeClr val="tx1">
                        <a:lumMod val="75000"/>
                        <a:lumOff val="25000"/>
                      </a:schemeClr>
                    </a:solidFill>
                    <a:latin typeface="+mj-lt"/>
                  </a:rPr>
                  <a:t>Forecast</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load</a:t>
                </a:r>
                <a:r>
                  <a:rPr lang="fr-CH" dirty="0" smtClean="0">
                    <a:solidFill>
                      <a:schemeClr val="tx1">
                        <a:lumMod val="75000"/>
                        <a:lumOff val="25000"/>
                      </a:schemeClr>
                    </a:solidFill>
                    <a:latin typeface="+mj-lt"/>
                  </a:rPr>
                  <a:t> </a:t>
                </a:r>
                <a14:m>
                  <m:oMath xmlns:m="http://schemas.openxmlformats.org/officeDocument/2006/math">
                    <m:sSubSup>
                      <m:sSubSupPr>
                        <m:ctrlPr>
                          <a:rPr lang="fr-CH" b="0" i="1" smtClean="0">
                            <a:solidFill>
                              <a:schemeClr val="tx1">
                                <a:lumMod val="75000"/>
                                <a:lumOff val="25000"/>
                              </a:schemeClr>
                            </a:solidFill>
                            <a:latin typeface="Cambria Math"/>
                          </a:rPr>
                        </m:ctrlPr>
                      </m:sSubSupPr>
                      <m:e>
                        <m:r>
                          <a:rPr lang="fr-CH" b="0" i="1" smtClean="0">
                            <a:solidFill>
                              <a:schemeClr val="tx1">
                                <a:lumMod val="75000"/>
                                <a:lumOff val="25000"/>
                              </a:schemeClr>
                            </a:solidFill>
                            <a:latin typeface="Cambria Math"/>
                          </a:rPr>
                          <m:t>𝐷</m:t>
                        </m:r>
                      </m:e>
                      <m:sub>
                        <m:r>
                          <a:rPr lang="fr-CH" b="0" i="1" smtClean="0">
                            <a:solidFill>
                              <a:schemeClr val="tx1">
                                <a:lumMod val="75000"/>
                                <a:lumOff val="25000"/>
                              </a:schemeClr>
                            </a:solidFill>
                            <a:latin typeface="Cambria Math"/>
                          </a:rPr>
                          <m:t>𝑡</m:t>
                        </m:r>
                      </m:sub>
                      <m:sup>
                        <m:r>
                          <a:rPr lang="fr-CH" b="0" i="1" smtClean="0">
                            <a:solidFill>
                              <a:schemeClr val="tx1">
                                <a:lumMod val="75000"/>
                                <a:lumOff val="25000"/>
                              </a:schemeClr>
                            </a:solidFill>
                            <a:latin typeface="Cambria Math"/>
                          </a:rPr>
                          <m:t>𝑓</m:t>
                        </m:r>
                      </m:sup>
                    </m:sSubSup>
                    <m:d>
                      <m:dPr>
                        <m:ctrlPr>
                          <a:rPr lang="fr-CH" b="0" i="1" smtClean="0">
                            <a:solidFill>
                              <a:schemeClr val="tx1">
                                <a:lumMod val="75000"/>
                                <a:lumOff val="25000"/>
                              </a:schemeClr>
                            </a:solidFill>
                            <a:latin typeface="Cambria Math"/>
                          </a:rPr>
                        </m:ctrlPr>
                      </m:dPr>
                      <m:e>
                        <m:r>
                          <a:rPr lang="fr-CH" b="0" i="1" smtClean="0">
                            <a:solidFill>
                              <a:schemeClr val="tx1">
                                <a:lumMod val="75000"/>
                                <a:lumOff val="25000"/>
                              </a:schemeClr>
                            </a:solidFill>
                            <a:latin typeface="Cambria Math"/>
                          </a:rPr>
                          <m:t>𝑡</m:t>
                        </m:r>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𝑛</m:t>
                        </m:r>
                      </m:e>
                    </m:d>
                  </m:oMath>
                </a14:m>
                <a:r>
                  <a:rPr lang="fr-CH" dirty="0" smtClean="0">
                    <a:solidFill>
                      <a:schemeClr val="tx1">
                        <a:lumMod val="75000"/>
                        <a:lumOff val="25000"/>
                      </a:schemeClr>
                    </a:solidFill>
                    <a:latin typeface="+mj-lt"/>
                  </a:rPr>
                  <a:t> and </a:t>
                </a:r>
                <a:r>
                  <a:rPr lang="fr-CH" dirty="0" err="1" smtClean="0">
                    <a:solidFill>
                      <a:schemeClr val="tx1">
                        <a:lumMod val="75000"/>
                        <a:lumOff val="25000"/>
                      </a:schemeClr>
                    </a:solidFill>
                    <a:latin typeface="+mj-lt"/>
                  </a:rPr>
                  <a:t>renewable</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suppy</a:t>
                </a:r>
                <a:r>
                  <a:rPr lang="fr-CH" dirty="0" smtClean="0">
                    <a:solidFill>
                      <a:schemeClr val="tx1">
                        <a:lumMod val="75000"/>
                        <a:lumOff val="25000"/>
                      </a:schemeClr>
                    </a:solidFill>
                    <a:latin typeface="+mj-lt"/>
                  </a:rPr>
                  <a:t> </a:t>
                </a:r>
                <a14:m>
                  <m:oMath xmlns:m="http://schemas.openxmlformats.org/officeDocument/2006/math">
                    <m:sSubSup>
                      <m:sSubSupPr>
                        <m:ctrlPr>
                          <a:rPr lang="fr-CH" b="0" i="1" smtClean="0">
                            <a:solidFill>
                              <a:schemeClr val="tx1">
                                <a:lumMod val="75000"/>
                                <a:lumOff val="25000"/>
                              </a:schemeClr>
                            </a:solidFill>
                            <a:latin typeface="Cambria Math"/>
                          </a:rPr>
                        </m:ctrlPr>
                      </m:sSubSupPr>
                      <m:e>
                        <m:r>
                          <a:rPr lang="fr-CH" b="0" i="1" smtClean="0">
                            <a:solidFill>
                              <a:schemeClr val="tx1">
                                <a:lumMod val="75000"/>
                                <a:lumOff val="25000"/>
                              </a:schemeClr>
                            </a:solidFill>
                            <a:latin typeface="Cambria Math"/>
                          </a:rPr>
                          <m:t>𝑊</m:t>
                        </m:r>
                      </m:e>
                      <m:sub>
                        <m:r>
                          <a:rPr lang="fr-CH" b="0" i="1" smtClean="0">
                            <a:solidFill>
                              <a:schemeClr val="tx1">
                                <a:lumMod val="75000"/>
                                <a:lumOff val="25000"/>
                              </a:schemeClr>
                            </a:solidFill>
                            <a:latin typeface="Cambria Math"/>
                          </a:rPr>
                          <m:t>𝑡</m:t>
                        </m:r>
                      </m:sub>
                      <m:sup>
                        <m:r>
                          <a:rPr lang="fr-CH" b="0" i="1" smtClean="0">
                            <a:solidFill>
                              <a:schemeClr val="tx1">
                                <a:lumMod val="75000"/>
                                <a:lumOff val="25000"/>
                              </a:schemeClr>
                            </a:solidFill>
                            <a:latin typeface="Cambria Math"/>
                          </a:rPr>
                          <m:t>𝑓</m:t>
                        </m:r>
                      </m:sup>
                    </m:sSubSup>
                    <m:d>
                      <m:dPr>
                        <m:ctrlPr>
                          <a:rPr lang="fr-CH" b="0" i="1" smtClean="0">
                            <a:solidFill>
                              <a:schemeClr val="tx1">
                                <a:lumMod val="75000"/>
                                <a:lumOff val="25000"/>
                              </a:schemeClr>
                            </a:solidFill>
                            <a:latin typeface="Cambria Math"/>
                          </a:rPr>
                        </m:ctrlPr>
                      </m:dPr>
                      <m:e>
                        <m:r>
                          <a:rPr lang="fr-CH" b="0" i="1" smtClean="0">
                            <a:solidFill>
                              <a:schemeClr val="tx1">
                                <a:lumMod val="75000"/>
                                <a:lumOff val="25000"/>
                              </a:schemeClr>
                            </a:solidFill>
                            <a:latin typeface="Cambria Math"/>
                          </a:rPr>
                          <m:t>𝑡</m:t>
                        </m:r>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𝑛</m:t>
                        </m:r>
                      </m:e>
                    </m:d>
                  </m:oMath>
                </a14:m>
                <a:r>
                  <a:rPr lang="fr-CH" dirty="0" smtClean="0">
                    <a:solidFill>
                      <a:schemeClr val="tx1">
                        <a:lumMod val="75000"/>
                        <a:lumOff val="25000"/>
                      </a:schemeClr>
                    </a:solidFill>
                    <a:latin typeface="+mj-lt"/>
                  </a:rPr>
                  <a:t> </a:t>
                </a:r>
                <a:br>
                  <a:rPr lang="fr-CH" dirty="0" smtClean="0">
                    <a:solidFill>
                      <a:schemeClr val="tx1">
                        <a:lumMod val="75000"/>
                        <a:lumOff val="25000"/>
                      </a:schemeClr>
                    </a:solidFill>
                    <a:latin typeface="+mj-lt"/>
                  </a:rPr>
                </a:br>
                <a:r>
                  <a:rPr lang="fr-CH" dirty="0" smtClean="0">
                    <a:solidFill>
                      <a:schemeClr val="tx1">
                        <a:lumMod val="75000"/>
                        <a:lumOff val="25000"/>
                      </a:schemeClr>
                    </a:solidFill>
                    <a:latin typeface="+mj-lt"/>
                  </a:rPr>
                  <a:t>1b. Schedule </a:t>
                </a:r>
                <a:r>
                  <a:rPr lang="fr-CH" dirty="0" err="1">
                    <a:solidFill>
                      <a:schemeClr val="tx1">
                        <a:lumMod val="75000"/>
                        <a:lumOff val="25000"/>
                      </a:schemeClr>
                    </a:solidFill>
                    <a:latin typeface="+mj-lt"/>
                  </a:rPr>
                  <a:t>dispatchable</a:t>
                </a:r>
                <a:r>
                  <a:rPr lang="fr-CH" dirty="0">
                    <a:solidFill>
                      <a:schemeClr val="tx1">
                        <a:lumMod val="75000"/>
                        <a:lumOff val="25000"/>
                      </a:schemeClr>
                    </a:solidFill>
                    <a:latin typeface="+mj-lt"/>
                  </a:rPr>
                  <a:t> </a:t>
                </a:r>
                <a:r>
                  <a:rPr lang="fr-CH" dirty="0" smtClean="0">
                    <a:solidFill>
                      <a:schemeClr val="tx1">
                        <a:lumMod val="75000"/>
                        <a:lumOff val="25000"/>
                      </a:schemeClr>
                    </a:solidFill>
                    <a:latin typeface="+mj-lt"/>
                  </a:rPr>
                  <a:t>production </a:t>
                </a:r>
                <a14:m>
                  <m:oMath xmlns:m="http://schemas.openxmlformats.org/officeDocument/2006/math">
                    <m:sSubSup>
                      <m:sSubSupPr>
                        <m:ctrlPr>
                          <a:rPr lang="fr-CH" b="0" i="1" smtClean="0">
                            <a:solidFill>
                              <a:schemeClr val="tx1">
                                <a:lumMod val="75000"/>
                                <a:lumOff val="25000"/>
                              </a:schemeClr>
                            </a:solidFill>
                            <a:latin typeface="Cambria Math"/>
                          </a:rPr>
                        </m:ctrlPr>
                      </m:sSubSupPr>
                      <m:e>
                        <m:r>
                          <a:rPr lang="fr-CH" b="0" i="1" smtClean="0">
                            <a:solidFill>
                              <a:schemeClr val="tx1">
                                <a:lumMod val="75000"/>
                                <a:lumOff val="25000"/>
                              </a:schemeClr>
                            </a:solidFill>
                            <a:latin typeface="Cambria Math"/>
                          </a:rPr>
                          <m:t>𝑃</m:t>
                        </m:r>
                      </m:e>
                      <m:sub>
                        <m:r>
                          <a:rPr lang="fr-CH" b="0" i="1" smtClean="0">
                            <a:solidFill>
                              <a:schemeClr val="tx1">
                                <a:lumMod val="75000"/>
                                <a:lumOff val="25000"/>
                              </a:schemeClr>
                            </a:solidFill>
                            <a:latin typeface="Cambria Math"/>
                          </a:rPr>
                          <m:t>𝑡</m:t>
                        </m:r>
                      </m:sub>
                      <m:sup>
                        <m:r>
                          <a:rPr lang="fr-CH" b="0" i="1" smtClean="0">
                            <a:solidFill>
                              <a:schemeClr val="tx1">
                                <a:lumMod val="75000"/>
                                <a:lumOff val="25000"/>
                              </a:schemeClr>
                            </a:solidFill>
                            <a:latin typeface="Cambria Math"/>
                          </a:rPr>
                          <m:t>𝑓</m:t>
                        </m:r>
                      </m:sup>
                    </m:sSubSup>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𝑡</m:t>
                    </m:r>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𝑛</m:t>
                    </m:r>
                    <m:r>
                      <a:rPr lang="fr-CH" b="0" i="1" smtClean="0">
                        <a:solidFill>
                          <a:schemeClr val="tx1">
                            <a:lumMod val="75000"/>
                            <a:lumOff val="25000"/>
                          </a:schemeClr>
                        </a:solidFill>
                        <a:latin typeface="Cambria Math"/>
                      </a:rPr>
                      <m:t>)</m:t>
                    </m:r>
                  </m:oMath>
                </a14:m>
                <a:r>
                  <a:rPr lang="fr-CH" dirty="0" smtClean="0">
                    <a:solidFill>
                      <a:schemeClr val="tx1">
                        <a:lumMod val="75000"/>
                        <a:lumOff val="25000"/>
                      </a:schemeClr>
                    </a:solidFill>
                    <a:latin typeface="+mj-lt"/>
                  </a:rPr>
                  <a:t> </a:t>
                </a:r>
              </a:p>
            </p:txBody>
          </p:sp>
        </mc:Choice>
        <mc:Fallback xmlns="">
          <p:sp>
            <p:nvSpPr>
              <p:cNvPr id="81" name="TextBox 80"/>
              <p:cNvSpPr txBox="1">
                <a:spLocks noRot="1" noChangeAspect="1" noMove="1" noResize="1" noEditPoints="1" noAdjustHandles="1" noChangeArrowheads="1" noChangeShapeType="1" noTextEdit="1"/>
              </p:cNvSpPr>
              <p:nvPr/>
            </p:nvSpPr>
            <p:spPr>
              <a:xfrm>
                <a:off x="234605" y="736921"/>
                <a:ext cx="3081241" cy="1652760"/>
              </a:xfrm>
              <a:prstGeom prst="rect">
                <a:avLst/>
              </a:prstGeom>
              <a:blipFill rotWithShape="1">
                <a:blip r:embed="rId2"/>
                <a:stretch>
                  <a:fillRect l="-1581" b="-4797"/>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7263442" y="1711365"/>
                <a:ext cx="1733149" cy="1754326"/>
              </a:xfrm>
              <a:prstGeom prst="rect">
                <a:avLst/>
              </a:prstGeom>
              <a:solidFill>
                <a:srgbClr val="FFFF66"/>
              </a:solidFill>
              <a:ln>
                <a:noFill/>
              </a:ln>
            </p:spPr>
            <p:txBody>
              <a:bodyPr wrap="square" rtlCol="0">
                <a:spAutoFit/>
              </a:bodyPr>
              <a:lstStyle/>
              <a:p>
                <a:pPr algn="l"/>
                <a:r>
                  <a:rPr lang="fr-CH" dirty="0" smtClean="0">
                    <a:solidFill>
                      <a:schemeClr val="tx1">
                        <a:lumMod val="75000"/>
                        <a:lumOff val="25000"/>
                      </a:schemeClr>
                    </a:solidFill>
                    <a:latin typeface="+mj-lt"/>
                  </a:rPr>
                  <a:t>2. </a:t>
                </a:r>
                <a:r>
                  <a:rPr lang="fr-CH" dirty="0" err="1" smtClean="0">
                    <a:solidFill>
                      <a:schemeClr val="tx1">
                        <a:lumMod val="75000"/>
                        <a:lumOff val="25000"/>
                      </a:schemeClr>
                    </a:solidFill>
                    <a:latin typeface="+mj-lt"/>
                  </a:rPr>
                  <a:t>Compensate</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deviations</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from</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forecast</a:t>
                </a:r>
                <a:r>
                  <a:rPr lang="fr-CH" dirty="0" smtClean="0">
                    <a:solidFill>
                      <a:schemeClr val="tx1">
                        <a:lumMod val="75000"/>
                        <a:lumOff val="25000"/>
                      </a:schemeClr>
                    </a:solidFill>
                    <a:latin typeface="+mj-lt"/>
                  </a:rPr>
                  <a:t> by </a:t>
                </a:r>
                <a:r>
                  <a:rPr lang="fr-CH" dirty="0" err="1" smtClean="0">
                    <a:solidFill>
                      <a:schemeClr val="tx1">
                        <a:lumMod val="75000"/>
                        <a:lumOff val="25000"/>
                      </a:schemeClr>
                    </a:solidFill>
                    <a:latin typeface="+mj-lt"/>
                  </a:rPr>
                  <a:t>charging</a:t>
                </a:r>
                <a:r>
                  <a:rPr lang="fr-CH" dirty="0" smtClean="0">
                    <a:solidFill>
                      <a:schemeClr val="tx1">
                        <a:lumMod val="75000"/>
                        <a:lumOff val="25000"/>
                      </a:schemeClr>
                    </a:solidFill>
                    <a:latin typeface="+mj-lt"/>
                  </a:rPr>
                  <a:t> / </a:t>
                </a:r>
                <a:r>
                  <a:rPr lang="fr-CH" dirty="0" err="1" smtClean="0">
                    <a:solidFill>
                      <a:schemeClr val="tx1">
                        <a:lumMod val="75000"/>
                        <a:lumOff val="25000"/>
                      </a:schemeClr>
                    </a:solidFill>
                    <a:latin typeface="+mj-lt"/>
                  </a:rPr>
                  <a:t>discharging</a:t>
                </a:r>
                <a:r>
                  <a:rPr lang="fr-CH" dirty="0" smtClean="0">
                    <a:solidFill>
                      <a:schemeClr val="tx1">
                        <a:lumMod val="75000"/>
                        <a:lumOff val="25000"/>
                      </a:schemeClr>
                    </a:solidFill>
                    <a:latin typeface="+mj-lt"/>
                  </a:rPr>
                  <a:t>  </a:t>
                </a:r>
                <a14:m>
                  <m:oMath xmlns:m="http://schemas.openxmlformats.org/officeDocument/2006/math">
                    <m:r>
                      <m:rPr>
                        <m:sty m:val="p"/>
                      </m:rPr>
                      <a:rPr lang="fr-CH" b="0" i="0" smtClean="0">
                        <a:solidFill>
                          <a:schemeClr val="tx1">
                            <a:lumMod val="75000"/>
                            <a:lumOff val="25000"/>
                          </a:schemeClr>
                        </a:solidFill>
                        <a:latin typeface="Cambria Math"/>
                      </a:rPr>
                      <m:t>Δ</m:t>
                    </m:r>
                  </m:oMath>
                </a14:m>
                <a:r>
                  <a:rPr lang="fr-CH" dirty="0" smtClean="0">
                    <a:solidFill>
                      <a:schemeClr val="tx1">
                        <a:lumMod val="75000"/>
                        <a:lumOff val="25000"/>
                      </a:schemeClr>
                    </a:solidFill>
                    <a:latin typeface="+mj-lt"/>
                  </a:rPr>
                  <a:t> from </a:t>
                </a:r>
                <a:r>
                  <a:rPr lang="fr-CH" dirty="0" err="1" smtClean="0">
                    <a:solidFill>
                      <a:schemeClr val="tx1">
                        <a:lumMod val="75000"/>
                        <a:lumOff val="25000"/>
                      </a:schemeClr>
                    </a:solidFill>
                    <a:latin typeface="+mj-lt"/>
                  </a:rPr>
                  <a:t>storage</a:t>
                </a:r>
                <a:endParaRPr lang="fr-CH" dirty="0" smtClean="0">
                  <a:solidFill>
                    <a:schemeClr val="tx1">
                      <a:lumMod val="75000"/>
                      <a:lumOff val="25000"/>
                    </a:schemeClr>
                  </a:solidFill>
                  <a:latin typeface="+mj-lt"/>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7263442" y="1711365"/>
                <a:ext cx="1733149" cy="1754326"/>
              </a:xfrm>
              <a:prstGeom prst="rect">
                <a:avLst/>
              </a:prstGeom>
              <a:blipFill rotWithShape="1">
                <a:blip r:embed="rId3"/>
                <a:stretch>
                  <a:fillRect l="-3169" t="-1736" b="-4514"/>
                </a:stretch>
              </a:blipFill>
              <a:ln>
                <a:noFill/>
              </a:ln>
            </p:spPr>
            <p:txBody>
              <a:bodyPr/>
              <a:lstStyle/>
              <a:p>
                <a:r>
                  <a:rPr lang="fr-CH">
                    <a:noFill/>
                  </a:rPr>
                  <a:t> </a:t>
                </a:r>
              </a:p>
            </p:txBody>
          </p:sp>
        </mc:Fallback>
      </mc:AlternateContent>
      <p:sp>
        <p:nvSpPr>
          <p:cNvPr id="7" name="TextBox 6"/>
          <p:cNvSpPr txBox="1"/>
          <p:nvPr/>
        </p:nvSpPr>
        <p:spPr>
          <a:xfrm>
            <a:off x="771903" y="3307800"/>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13" name="TextBox 12"/>
          <p:cNvSpPr txBox="1"/>
          <p:nvPr/>
        </p:nvSpPr>
        <p:spPr>
          <a:xfrm>
            <a:off x="1815676" y="2665366"/>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grpSp>
        <p:nvGrpSpPr>
          <p:cNvPr id="42" name="Group 41"/>
          <p:cNvGrpSpPr/>
          <p:nvPr/>
        </p:nvGrpSpPr>
        <p:grpSpPr>
          <a:xfrm>
            <a:off x="303203" y="2734860"/>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4">
              <p14:nvContentPartPr>
                <p14:cNvPr id="17" name="Ink 16"/>
                <p14:cNvContentPartPr/>
                <p14:nvPr/>
              </p14:nvContentPartPr>
              <p14:xfrm>
                <a:off x="466653" y="1559207"/>
                <a:ext cx="340920" cy="203400"/>
              </p14:xfrm>
            </p:contentPart>
          </mc:Choice>
          <mc:Fallback xmlns="">
            <p:pic>
              <p:nvPicPr>
                <p:cNvPr id="17" name="Ink 16"/>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p14:cNvContentPartPr/>
                <p14:nvPr/>
              </p14:nvContentPartPr>
              <p14:xfrm>
                <a:off x="406893" y="3367847"/>
                <a:ext cx="4037040" cy="259560"/>
              </p14:xfrm>
            </p:contentPart>
          </mc:Choice>
          <mc:Fallback xmlns="">
            <p:pic>
              <p:nvPicPr>
                <p:cNvPr id="18" name="Ink 17"/>
                <p:cNvPicPr/>
                <p:nvPr/>
              </p:nvPicPr>
              <p:blipFill>
                <a:blip r:embed="rId7"/>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p14:cNvContentPartPr/>
                <p14:nvPr/>
              </p14:nvContentPartPr>
              <p14:xfrm>
                <a:off x="596253" y="1569287"/>
                <a:ext cx="214920" cy="2204280"/>
              </p14:xfrm>
            </p:contentPart>
          </mc:Choice>
          <mc:Fallback xmlns="">
            <p:pic>
              <p:nvPicPr>
                <p:cNvPr id="19" name="Ink 18"/>
                <p:cNvPicPr/>
                <p:nvPr/>
              </p:nvPicPr>
              <p:blipFill>
                <a:blip r:embed="rId9"/>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7" name="Ink 26"/>
              <p14:cNvContentPartPr/>
              <p14:nvPr/>
            </p14:nvContentPartPr>
            <p14:xfrm>
              <a:off x="617544" y="3631567"/>
              <a:ext cx="1341305" cy="250280"/>
            </p14:xfrm>
          </p:contentPart>
        </mc:Choice>
        <mc:Fallback xmlns="">
          <p:pic>
            <p:nvPicPr>
              <p:cNvPr id="27" name="Ink 26"/>
              <p:cNvPicPr/>
              <p:nvPr/>
            </p:nvPicPr>
            <p:blipFill>
              <a:blip r:embed="rId11"/>
              <a:stretch>
                <a:fillRect/>
              </a:stretch>
            </p:blipFill>
            <p:spPr>
              <a:xfrm>
                <a:off x="605664" y="3619683"/>
                <a:ext cx="1365064" cy="274048"/>
              </a:xfrm>
              <a:prstGeom prst="rect">
                <a:avLst/>
              </a:prstGeom>
            </p:spPr>
          </p:pic>
        </mc:Fallback>
      </mc:AlternateContent>
      <p:grpSp>
        <p:nvGrpSpPr>
          <p:cNvPr id="43" name="Group 42"/>
          <p:cNvGrpSpPr/>
          <p:nvPr/>
        </p:nvGrpSpPr>
        <p:grpSpPr>
          <a:xfrm>
            <a:off x="303190" y="4589993"/>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12">
              <p14:nvContentPartPr>
                <p14:cNvPr id="44" name="Ink 43"/>
                <p14:cNvContentPartPr/>
                <p14:nvPr/>
              </p14:nvContentPartPr>
              <p14:xfrm>
                <a:off x="466653" y="1559207"/>
                <a:ext cx="340920" cy="203400"/>
              </p14:xfrm>
            </p:contentPart>
          </mc:Choice>
          <mc:Fallback xmlns="">
            <p:pic>
              <p:nvPicPr>
                <p:cNvPr id="44" name="Ink 43"/>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06893" y="3367847"/>
                <a:ext cx="4037040" cy="259560"/>
              </p14:xfrm>
            </p:contentPart>
          </mc:Choice>
          <mc:Fallback xmlns="">
            <p:pic>
              <p:nvPicPr>
                <p:cNvPr id="45" name="Ink 44"/>
                <p:cNvPicPr/>
                <p:nvPr/>
              </p:nvPicPr>
              <p:blipFill>
                <a:blip r:embed="rId7"/>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p14:cNvContentPartPr/>
                <p14:nvPr/>
              </p14:nvContentPartPr>
              <p14:xfrm>
                <a:off x="596253" y="1569287"/>
                <a:ext cx="214920" cy="2204280"/>
              </p14:xfrm>
            </p:contentPart>
          </mc:Choice>
          <mc:Fallback xmlns="">
            <p:pic>
              <p:nvPicPr>
                <p:cNvPr id="46" name="Ink 45"/>
                <p:cNvPicPr/>
                <p:nvPr/>
              </p:nvPicPr>
              <p:blipFill>
                <a:blip r:embed="rId9"/>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51" name="Ink 50"/>
              <p14:cNvContentPartPr/>
              <p14:nvPr/>
            </p14:nvContentPartPr>
            <p14:xfrm>
              <a:off x="2232179" y="2997425"/>
              <a:ext cx="339863" cy="1492028"/>
            </p14:xfrm>
          </p:contentPart>
        </mc:Choice>
        <mc:Fallback xmlns="">
          <p:pic>
            <p:nvPicPr>
              <p:cNvPr id="51" name="Ink 50"/>
              <p:cNvPicPr/>
              <p:nvPr/>
            </p:nvPicPr>
            <p:blipFill>
              <a:blip r:embed="rId16"/>
              <a:stretch>
                <a:fillRect/>
              </a:stretch>
            </p:blipFill>
            <p:spPr>
              <a:xfrm>
                <a:off x="2223907" y="2989146"/>
                <a:ext cx="356407" cy="150858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8" name="Ink 57"/>
              <p14:cNvContentPartPr/>
              <p14:nvPr/>
            </p14:nvContentPartPr>
            <p14:xfrm>
              <a:off x="2208534" y="4775592"/>
              <a:ext cx="339863" cy="1492028"/>
            </p14:xfrm>
          </p:contentPart>
        </mc:Choice>
        <mc:Fallback xmlns="">
          <p:pic>
            <p:nvPicPr>
              <p:cNvPr id="58" name="Ink 57"/>
              <p:cNvPicPr/>
              <p:nvPr/>
            </p:nvPicPr>
            <p:blipFill>
              <a:blip r:embed="rId18"/>
              <a:stretch>
                <a:fillRect/>
              </a:stretch>
            </p:blipFill>
            <p:spPr>
              <a:xfrm>
                <a:off x="2200253" y="4767311"/>
                <a:ext cx="356424" cy="150859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9" name="Ink 58"/>
              <p14:cNvContentPartPr/>
              <p14:nvPr/>
            </p14:nvContentPartPr>
            <p14:xfrm>
              <a:off x="1815676" y="6270936"/>
              <a:ext cx="796085" cy="207461"/>
            </p14:xfrm>
          </p:contentPart>
        </mc:Choice>
        <mc:Fallback xmlns="">
          <p:pic>
            <p:nvPicPr>
              <p:cNvPr id="59" name="Ink 58"/>
              <p:cNvPicPr/>
              <p:nvPr/>
            </p:nvPicPr>
            <p:blipFill>
              <a:blip r:embed="rId20"/>
              <a:stretch>
                <a:fillRect/>
              </a:stretch>
            </p:blipFill>
            <p:spPr>
              <a:xfrm>
                <a:off x="1807395" y="6262666"/>
                <a:ext cx="812648" cy="22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0" name="Ink 59"/>
              <p14:cNvContentPartPr/>
              <p14:nvPr/>
            </p14:nvContentPartPr>
            <p14:xfrm>
              <a:off x="2154126" y="4545540"/>
              <a:ext cx="481280" cy="144137"/>
            </p14:xfrm>
          </p:contentPart>
        </mc:Choice>
        <mc:Fallback xmlns="">
          <p:pic>
            <p:nvPicPr>
              <p:cNvPr id="60" name="Ink 59"/>
              <p:cNvPicPr/>
              <p:nvPr/>
            </p:nvPicPr>
            <p:blipFill>
              <a:blip r:embed="rId22"/>
              <a:stretch>
                <a:fillRect/>
              </a:stretch>
            </p:blipFill>
            <p:spPr>
              <a:xfrm>
                <a:off x="2145840" y="4537252"/>
                <a:ext cx="497851" cy="160713"/>
              </a:xfrm>
              <a:prstGeom prst="rect">
                <a:avLst/>
              </a:prstGeom>
            </p:spPr>
          </p:pic>
        </mc:Fallback>
      </mc:AlternateContent>
      <p:sp>
        <p:nvSpPr>
          <p:cNvPr id="65" name="TextBox 64"/>
          <p:cNvSpPr txBox="1"/>
          <p:nvPr/>
        </p:nvSpPr>
        <p:spPr>
          <a:xfrm>
            <a:off x="689301" y="4995209"/>
            <a:ext cx="1197792" cy="309358"/>
          </a:xfrm>
          <a:prstGeom prst="rect">
            <a:avLst/>
          </a:prstGeom>
          <a:noFill/>
          <a:ln>
            <a:noFill/>
          </a:ln>
        </p:spPr>
        <p:txBody>
          <a:bodyPr wrap="none" rtlCol="0">
            <a:spAutoFit/>
          </a:bodyPr>
          <a:lstStyle/>
          <a:p>
            <a:r>
              <a:rPr lang="fr-CH" dirty="0" err="1" smtClean="0">
                <a:solidFill>
                  <a:srgbClr val="FF0000"/>
                </a:solidFill>
                <a:latin typeface="+mj-lt"/>
              </a:rPr>
              <a:t>stored</a:t>
            </a:r>
            <a:r>
              <a:rPr lang="fr-CH" dirty="0" smtClean="0">
                <a:solidFill>
                  <a:srgbClr val="FF0000"/>
                </a:solidFill>
                <a:latin typeface="+mj-lt"/>
              </a:rPr>
              <a:t> </a:t>
            </a:r>
            <a:r>
              <a:rPr lang="fr-CH" dirty="0" err="1" smtClean="0">
                <a:solidFill>
                  <a:srgbClr val="FF0000"/>
                </a:solidFill>
                <a:latin typeface="+mj-lt"/>
              </a:rPr>
              <a:t>energy</a:t>
            </a:r>
            <a:endParaRPr lang="fr-CH" dirty="0" smtClean="0">
              <a:solidFill>
                <a:srgbClr val="FF0000"/>
              </a:solidFill>
              <a:latin typeface="+mj-lt"/>
            </a:endParaRPr>
          </a:p>
        </p:txBody>
      </p:sp>
      <mc:AlternateContent xmlns:mc="http://schemas.openxmlformats.org/markup-compatibility/2006" xmlns:p14="http://schemas.microsoft.com/office/powerpoint/2010/main">
        <mc:Choice Requires="p14">
          <p:contentPart p14:bwMode="auto" r:id="rId23">
            <p14:nvContentPartPr>
              <p14:cNvPr id="75" name="Ink 74"/>
              <p14:cNvContentPartPr/>
              <p14:nvPr/>
            </p14:nvContentPartPr>
            <p14:xfrm>
              <a:off x="1959301" y="2843962"/>
              <a:ext cx="422812" cy="1677777"/>
            </p14:xfrm>
          </p:contentPart>
        </mc:Choice>
        <mc:Fallback xmlns="">
          <p:pic>
            <p:nvPicPr>
              <p:cNvPr id="75" name="Ink 74"/>
              <p:cNvPicPr/>
              <p:nvPr/>
            </p:nvPicPr>
            <p:blipFill>
              <a:blip r:embed="rId24"/>
              <a:stretch>
                <a:fillRect/>
              </a:stretch>
            </p:blipFill>
            <p:spPr>
              <a:xfrm>
                <a:off x="1951018" y="2835681"/>
                <a:ext cx="439379" cy="169433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9" name="Ink 78"/>
              <p14:cNvContentPartPr/>
              <p14:nvPr/>
            </p14:nvContentPartPr>
            <p14:xfrm>
              <a:off x="1709013" y="4397963"/>
              <a:ext cx="105127" cy="189670"/>
            </p14:xfrm>
          </p:contentPart>
        </mc:Choice>
        <mc:Fallback xmlns="">
          <p:pic>
            <p:nvPicPr>
              <p:cNvPr id="79" name="Ink 78"/>
              <p:cNvPicPr/>
              <p:nvPr/>
            </p:nvPicPr>
            <p:blipFill>
              <a:blip r:embed="rId26"/>
              <a:stretch>
                <a:fillRect/>
              </a:stretch>
            </p:blipFill>
            <p:spPr>
              <a:xfrm>
                <a:off x="1700732" y="4389669"/>
                <a:ext cx="121688" cy="20625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0" name="Ink 79"/>
              <p14:cNvContentPartPr/>
              <p14:nvPr/>
            </p14:nvContentPartPr>
            <p14:xfrm>
              <a:off x="1858330" y="4764610"/>
              <a:ext cx="381337" cy="1479665"/>
            </p14:xfrm>
          </p:contentPart>
        </mc:Choice>
        <mc:Fallback xmlns="">
          <p:pic>
            <p:nvPicPr>
              <p:cNvPr id="80" name="Ink 79"/>
              <p:cNvPicPr/>
              <p:nvPr/>
            </p:nvPicPr>
            <p:blipFill>
              <a:blip r:embed="rId28"/>
              <a:stretch>
                <a:fillRect/>
              </a:stretch>
            </p:blipFill>
            <p:spPr>
              <a:xfrm>
                <a:off x="1850048" y="4756330"/>
                <a:ext cx="397901" cy="149622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4" name="Ink 93"/>
              <p14:cNvContentPartPr/>
              <p14:nvPr/>
            </p14:nvContentPartPr>
            <p14:xfrm>
              <a:off x="504640" y="5350203"/>
              <a:ext cx="1487043" cy="353105"/>
            </p14:xfrm>
          </p:contentPart>
        </mc:Choice>
        <mc:Fallback xmlns="">
          <p:pic>
            <p:nvPicPr>
              <p:cNvPr id="94" name="Ink 93"/>
              <p:cNvPicPr/>
              <p:nvPr/>
            </p:nvPicPr>
            <p:blipFill>
              <a:blip r:embed="rId30"/>
              <a:stretch>
                <a:fillRect/>
              </a:stretch>
            </p:blipFill>
            <p:spPr>
              <a:xfrm>
                <a:off x="492761" y="5338313"/>
                <a:ext cx="1510801" cy="37688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7" name="Ink 96"/>
              <p14:cNvContentPartPr/>
              <p14:nvPr/>
            </p14:nvContentPartPr>
            <p14:xfrm>
              <a:off x="659018" y="2968176"/>
              <a:ext cx="1479842" cy="456584"/>
            </p14:xfrm>
          </p:contentPart>
        </mc:Choice>
        <mc:Fallback xmlns="">
          <p:pic>
            <p:nvPicPr>
              <p:cNvPr id="97" name="Ink 96"/>
              <p:cNvPicPr/>
              <p:nvPr/>
            </p:nvPicPr>
            <p:blipFill>
              <a:blip r:embed="rId32"/>
              <a:stretch>
                <a:fillRect/>
              </a:stretch>
            </p:blipFill>
            <p:spPr>
              <a:xfrm>
                <a:off x="647136" y="2956303"/>
                <a:ext cx="1503606" cy="480331"/>
              </a:xfrm>
              <a:prstGeom prst="rect">
                <a:avLst/>
              </a:prstGeom>
            </p:spPr>
          </p:pic>
        </mc:Fallback>
      </mc:AlternateContent>
      <p:sp>
        <p:nvSpPr>
          <p:cNvPr id="98" name="TextBox 97"/>
          <p:cNvSpPr txBox="1"/>
          <p:nvPr/>
        </p:nvSpPr>
        <p:spPr>
          <a:xfrm>
            <a:off x="4129069" y="3345925"/>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99" name="TextBox 98"/>
          <p:cNvSpPr txBox="1"/>
          <p:nvPr/>
        </p:nvSpPr>
        <p:spPr>
          <a:xfrm>
            <a:off x="5172841" y="2703491"/>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grpSp>
        <p:nvGrpSpPr>
          <p:cNvPr id="100" name="Group 99"/>
          <p:cNvGrpSpPr/>
          <p:nvPr/>
        </p:nvGrpSpPr>
        <p:grpSpPr>
          <a:xfrm>
            <a:off x="3660368" y="2772985"/>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33">
              <p14:nvContentPartPr>
                <p14:cNvPr id="101" name="Ink 100"/>
                <p14:cNvContentPartPr/>
                <p14:nvPr/>
              </p14:nvContentPartPr>
              <p14:xfrm>
                <a:off x="466653" y="1559207"/>
                <a:ext cx="340920" cy="203400"/>
              </p14:xfrm>
            </p:contentPart>
          </mc:Choice>
          <mc:Fallback xmlns="">
            <p:pic>
              <p:nvPicPr>
                <p:cNvPr id="101" name="Ink 100"/>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2" name="Ink 101"/>
                <p14:cNvContentPartPr/>
                <p14:nvPr/>
              </p14:nvContentPartPr>
              <p14:xfrm>
                <a:off x="406893" y="3367847"/>
                <a:ext cx="4037040" cy="259560"/>
              </p14:xfrm>
            </p:contentPart>
          </mc:Choice>
          <mc:Fallback xmlns="">
            <p:pic>
              <p:nvPicPr>
                <p:cNvPr id="102" name="Ink 101"/>
                <p:cNvPicPr/>
                <p:nvPr/>
              </p:nvPicPr>
              <p:blipFill>
                <a:blip r:embed="rId7"/>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Ink 102"/>
                <p14:cNvContentPartPr/>
                <p14:nvPr/>
              </p14:nvContentPartPr>
              <p14:xfrm>
                <a:off x="596253" y="1569287"/>
                <a:ext cx="214920" cy="2204280"/>
              </p14:xfrm>
            </p:contentPart>
          </mc:Choice>
          <mc:Fallback xmlns="">
            <p:pic>
              <p:nvPicPr>
                <p:cNvPr id="103" name="Ink 102"/>
                <p:cNvPicPr/>
                <p:nvPr/>
              </p:nvPicPr>
              <p:blipFill>
                <a:blip r:embed="rId9"/>
                <a:stretch>
                  <a:fillRect/>
                </a:stretch>
              </p:blipFill>
              <p:spPr>
                <a:xfrm>
                  <a:off x="578253" y="1552367"/>
                  <a:ext cx="252360" cy="2240280"/>
                </a:xfrm>
                <a:prstGeom prst="rect">
                  <a:avLst/>
                </a:prstGeom>
              </p:spPr>
            </p:pic>
          </mc:Fallback>
        </mc:AlternateContent>
      </p:grpSp>
      <p:grpSp>
        <p:nvGrpSpPr>
          <p:cNvPr id="105" name="Group 104"/>
          <p:cNvGrpSpPr/>
          <p:nvPr/>
        </p:nvGrpSpPr>
        <p:grpSpPr>
          <a:xfrm>
            <a:off x="3660355" y="4628118"/>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36">
              <p14:nvContentPartPr>
                <p14:cNvPr id="106" name="Ink 105"/>
                <p14:cNvContentPartPr/>
                <p14:nvPr/>
              </p14:nvContentPartPr>
              <p14:xfrm>
                <a:off x="466653" y="1559207"/>
                <a:ext cx="340920" cy="203400"/>
              </p14:xfrm>
            </p:contentPart>
          </mc:Choice>
          <mc:Fallback xmlns="">
            <p:pic>
              <p:nvPicPr>
                <p:cNvPr id="106" name="Ink 105"/>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7" name="Ink 106"/>
                <p14:cNvContentPartPr/>
                <p14:nvPr/>
              </p14:nvContentPartPr>
              <p14:xfrm>
                <a:off x="406893" y="3367847"/>
                <a:ext cx="4037040" cy="259560"/>
              </p14:xfrm>
            </p:contentPart>
          </mc:Choice>
          <mc:Fallback xmlns="">
            <p:pic>
              <p:nvPicPr>
                <p:cNvPr id="107" name="Ink 106"/>
                <p:cNvPicPr/>
                <p:nvPr/>
              </p:nvPicPr>
              <p:blipFill>
                <a:blip r:embed="rId7"/>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8" name="Ink 107"/>
                <p14:cNvContentPartPr/>
                <p14:nvPr/>
              </p14:nvContentPartPr>
              <p14:xfrm>
                <a:off x="596253" y="1569287"/>
                <a:ext cx="214920" cy="2204280"/>
              </p14:xfrm>
            </p:contentPart>
          </mc:Choice>
          <mc:Fallback xmlns="">
            <p:pic>
              <p:nvPicPr>
                <p:cNvPr id="108" name="Ink 107"/>
                <p:cNvPicPr/>
                <p:nvPr/>
              </p:nvPicPr>
              <p:blipFill>
                <a:blip r:embed="rId9"/>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109" name="Ink 108"/>
              <p14:cNvContentPartPr/>
              <p14:nvPr/>
            </p14:nvContentPartPr>
            <p14:xfrm>
              <a:off x="5589344" y="3035550"/>
              <a:ext cx="339863" cy="1492028"/>
            </p14:xfrm>
          </p:contentPart>
        </mc:Choice>
        <mc:Fallback xmlns="">
          <p:pic>
            <p:nvPicPr>
              <p:cNvPr id="109" name="Ink 108"/>
              <p:cNvPicPr/>
              <p:nvPr/>
            </p:nvPicPr>
            <p:blipFill>
              <a:blip r:embed="rId40"/>
              <a:stretch>
                <a:fillRect/>
              </a:stretch>
            </p:blipFill>
            <p:spPr>
              <a:xfrm>
                <a:off x="5581063" y="3027271"/>
                <a:ext cx="356424" cy="150858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0" name="Ink 109"/>
              <p14:cNvContentPartPr/>
              <p14:nvPr/>
            </p14:nvContentPartPr>
            <p14:xfrm>
              <a:off x="5565699" y="4813717"/>
              <a:ext cx="339863" cy="1492028"/>
            </p14:xfrm>
          </p:contentPart>
        </mc:Choice>
        <mc:Fallback xmlns="">
          <p:pic>
            <p:nvPicPr>
              <p:cNvPr id="110" name="Ink 109"/>
              <p:cNvPicPr/>
              <p:nvPr/>
            </p:nvPicPr>
            <p:blipFill>
              <a:blip r:embed="rId40"/>
              <a:stretch>
                <a:fillRect/>
              </a:stretch>
            </p:blipFill>
            <p:spPr>
              <a:xfrm>
                <a:off x="5557418" y="4805438"/>
                <a:ext cx="356424" cy="1508586"/>
              </a:xfrm>
              <a:prstGeom prst="rect">
                <a:avLst/>
              </a:prstGeom>
            </p:spPr>
          </p:pic>
        </mc:Fallback>
      </mc:AlternateContent>
      <p:sp>
        <p:nvSpPr>
          <p:cNvPr id="113" name="TextBox 112"/>
          <p:cNvSpPr txBox="1"/>
          <p:nvPr/>
        </p:nvSpPr>
        <p:spPr>
          <a:xfrm>
            <a:off x="4046466" y="5033334"/>
            <a:ext cx="1197792" cy="309358"/>
          </a:xfrm>
          <a:prstGeom prst="rect">
            <a:avLst/>
          </a:prstGeom>
          <a:noFill/>
          <a:ln>
            <a:noFill/>
          </a:ln>
        </p:spPr>
        <p:txBody>
          <a:bodyPr wrap="none" rtlCol="0">
            <a:spAutoFit/>
          </a:bodyPr>
          <a:lstStyle/>
          <a:p>
            <a:r>
              <a:rPr lang="fr-CH" dirty="0" err="1" smtClean="0">
                <a:solidFill>
                  <a:srgbClr val="FF0000"/>
                </a:solidFill>
                <a:latin typeface="+mj-lt"/>
              </a:rPr>
              <a:t>stored</a:t>
            </a:r>
            <a:r>
              <a:rPr lang="fr-CH" dirty="0" smtClean="0">
                <a:solidFill>
                  <a:srgbClr val="FF0000"/>
                </a:solidFill>
                <a:latin typeface="+mj-lt"/>
              </a:rPr>
              <a:t> </a:t>
            </a:r>
            <a:r>
              <a:rPr lang="fr-CH" dirty="0" err="1" smtClean="0">
                <a:solidFill>
                  <a:srgbClr val="FF0000"/>
                </a:solidFill>
                <a:latin typeface="+mj-lt"/>
              </a:rPr>
              <a:t>energy</a:t>
            </a:r>
            <a:endParaRPr lang="fr-CH" dirty="0" smtClean="0">
              <a:solidFill>
                <a:srgbClr val="FF0000"/>
              </a:solidFill>
              <a:latin typeface="+mj-lt"/>
            </a:endParaRPr>
          </a:p>
        </p:txBody>
      </p:sp>
      <mc:AlternateContent xmlns:mc="http://schemas.openxmlformats.org/markup-compatibility/2006" xmlns:p14="http://schemas.microsoft.com/office/powerpoint/2010/main">
        <mc:Choice Requires="p14">
          <p:contentPart p14:bwMode="auto" r:id="rId42">
            <p14:nvContentPartPr>
              <p14:cNvPr id="114" name="Ink 113"/>
              <p14:cNvContentPartPr/>
              <p14:nvPr/>
            </p14:nvContentPartPr>
            <p14:xfrm>
              <a:off x="5316466" y="2906970"/>
              <a:ext cx="422812" cy="1677777"/>
            </p14:xfrm>
          </p:contentPart>
        </mc:Choice>
        <mc:Fallback xmlns="">
          <p:pic>
            <p:nvPicPr>
              <p:cNvPr id="114" name="Ink 113"/>
              <p:cNvPicPr/>
              <p:nvPr/>
            </p:nvPicPr>
            <p:blipFill>
              <a:blip r:embed="rId43"/>
              <a:stretch>
                <a:fillRect/>
              </a:stretch>
            </p:blipFill>
            <p:spPr>
              <a:xfrm>
                <a:off x="5308183" y="2898689"/>
                <a:ext cx="439379" cy="1694339"/>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17" name="Ink 116"/>
              <p14:cNvContentPartPr/>
              <p14:nvPr/>
            </p14:nvContentPartPr>
            <p14:xfrm>
              <a:off x="5215495" y="4802735"/>
              <a:ext cx="381337" cy="1479665"/>
            </p14:xfrm>
          </p:contentPart>
        </mc:Choice>
        <mc:Fallback xmlns="">
          <p:pic>
            <p:nvPicPr>
              <p:cNvPr id="117" name="Ink 116"/>
              <p:cNvPicPr/>
              <p:nvPr/>
            </p:nvPicPr>
            <p:blipFill>
              <a:blip r:embed="rId45"/>
              <a:stretch>
                <a:fillRect/>
              </a:stretch>
            </p:blipFill>
            <p:spPr>
              <a:xfrm>
                <a:off x="5207221" y="4794455"/>
                <a:ext cx="397886" cy="14962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3" name="Ink 122"/>
              <p14:cNvContentPartPr/>
              <p14:nvPr/>
            </p14:nvContentPartPr>
            <p14:xfrm>
              <a:off x="3861805" y="5388328"/>
              <a:ext cx="1487043" cy="353105"/>
            </p14:xfrm>
          </p:contentPart>
        </mc:Choice>
        <mc:Fallback xmlns="">
          <p:pic>
            <p:nvPicPr>
              <p:cNvPr id="123" name="Ink 122"/>
              <p:cNvPicPr/>
              <p:nvPr/>
            </p:nvPicPr>
            <p:blipFill>
              <a:blip r:embed="rId47"/>
              <a:stretch>
                <a:fillRect/>
              </a:stretch>
            </p:blipFill>
            <p:spPr>
              <a:xfrm>
                <a:off x="3849926" y="5376450"/>
                <a:ext cx="1510801" cy="376861"/>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5" name="Ink 144"/>
              <p14:cNvContentPartPr/>
              <p14:nvPr/>
            </p14:nvContentPartPr>
            <p14:xfrm>
              <a:off x="3974709" y="3006301"/>
              <a:ext cx="1521317" cy="913671"/>
            </p14:xfrm>
          </p:contentPart>
        </mc:Choice>
        <mc:Fallback xmlns="">
          <p:pic>
            <p:nvPicPr>
              <p:cNvPr id="145" name="Ink 144"/>
              <p:cNvPicPr/>
              <p:nvPr/>
            </p:nvPicPr>
            <p:blipFill>
              <a:blip r:embed="rId49"/>
              <a:stretch>
                <a:fillRect/>
              </a:stretch>
            </p:blipFill>
            <p:spPr>
              <a:xfrm>
                <a:off x="3962829" y="2994421"/>
                <a:ext cx="1545076" cy="937431"/>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7" name="Ink 146"/>
              <p14:cNvContentPartPr/>
              <p14:nvPr/>
            </p14:nvContentPartPr>
            <p14:xfrm>
              <a:off x="5066178" y="4436102"/>
              <a:ext cx="105113" cy="189655"/>
            </p14:xfrm>
          </p:contentPart>
        </mc:Choice>
        <mc:Fallback xmlns="">
          <p:pic>
            <p:nvPicPr>
              <p:cNvPr id="147" name="Ink 146"/>
              <p:cNvPicPr/>
              <p:nvPr/>
            </p:nvPicPr>
            <p:blipFill>
              <a:blip r:embed="rId26"/>
              <a:stretch>
                <a:fillRect/>
              </a:stretch>
            </p:blipFill>
            <p:spPr>
              <a:xfrm>
                <a:off x="5057899" y="4427809"/>
                <a:ext cx="121672" cy="20624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48" name="Ink 147"/>
              <p14:cNvContentPartPr/>
              <p14:nvPr/>
            </p14:nvContentPartPr>
            <p14:xfrm>
              <a:off x="5511291" y="4583665"/>
              <a:ext cx="481280" cy="144137"/>
            </p14:xfrm>
          </p:contentPart>
        </mc:Choice>
        <mc:Fallback xmlns="">
          <p:pic>
            <p:nvPicPr>
              <p:cNvPr id="148" name="Ink 147"/>
              <p:cNvPicPr/>
              <p:nvPr/>
            </p:nvPicPr>
            <p:blipFill>
              <a:blip r:embed="rId52"/>
              <a:stretch>
                <a:fillRect/>
              </a:stretch>
            </p:blipFill>
            <p:spPr>
              <a:xfrm>
                <a:off x="5503005" y="4575377"/>
                <a:ext cx="497851" cy="160713"/>
              </a:xfrm>
              <a:prstGeom prst="rect">
                <a:avLst/>
              </a:prstGeom>
            </p:spPr>
          </p:pic>
        </mc:Fallback>
      </mc:AlternateContent>
      <p:grpSp>
        <p:nvGrpSpPr>
          <p:cNvPr id="70" name="Group 69"/>
          <p:cNvGrpSpPr/>
          <p:nvPr/>
        </p:nvGrpSpPr>
        <p:grpSpPr>
          <a:xfrm>
            <a:off x="2063976" y="3046595"/>
            <a:ext cx="578507" cy="2710086"/>
            <a:chOff x="2063976" y="3046595"/>
            <a:chExt cx="578507" cy="2710086"/>
          </a:xfrm>
        </p:grpSpPr>
        <mc:AlternateContent xmlns:mc="http://schemas.openxmlformats.org/markup-compatibility/2006" xmlns:p14="http://schemas.microsoft.com/office/powerpoint/2010/main">
          <mc:Choice Requires="p14">
            <p:contentPart p14:bwMode="auto" r:id="rId53">
              <p14:nvContentPartPr>
                <p14:cNvPr id="93" name="Ink 92"/>
                <p14:cNvContentPartPr/>
                <p14:nvPr/>
              </p14:nvContentPartPr>
              <p14:xfrm>
                <a:off x="2063976" y="5585104"/>
                <a:ext cx="48099" cy="58801"/>
              </p14:xfrm>
            </p:contentPart>
          </mc:Choice>
          <mc:Fallback xmlns="">
            <p:pic>
              <p:nvPicPr>
                <p:cNvPr id="93" name="Ink 92"/>
                <p:cNvPicPr/>
                <p:nvPr/>
              </p:nvPicPr>
              <p:blipFill>
                <a:blip r:embed="rId54"/>
                <a:stretch>
                  <a:fillRect/>
                </a:stretch>
              </p:blipFill>
              <p:spPr>
                <a:xfrm>
                  <a:off x="2052131" y="5573272"/>
                  <a:ext cx="71790" cy="8246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5" name="Ink 94"/>
                <p14:cNvContentPartPr/>
                <p14:nvPr/>
              </p14:nvContentPartPr>
              <p14:xfrm>
                <a:off x="2165070" y="5687930"/>
                <a:ext cx="57316" cy="68751"/>
              </p14:xfrm>
            </p:contentPart>
          </mc:Choice>
          <mc:Fallback xmlns="">
            <p:pic>
              <p:nvPicPr>
                <p:cNvPr id="95" name="Ink 94"/>
                <p:cNvPicPr/>
                <p:nvPr/>
              </p:nvPicPr>
              <p:blipFill>
                <a:blip r:embed="rId56"/>
                <a:stretch>
                  <a:fillRect/>
                </a:stretch>
              </p:blipFill>
              <p:spPr>
                <a:xfrm>
                  <a:off x="2153174" y="5676052"/>
                  <a:ext cx="81108" cy="92508"/>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5" name="Ink 24"/>
                <p14:cNvContentPartPr/>
                <p14:nvPr/>
              </p14:nvContentPartPr>
              <p14:xfrm>
                <a:off x="2528139" y="3046595"/>
                <a:ext cx="114344" cy="279831"/>
              </p14:xfrm>
            </p:contentPart>
          </mc:Choice>
          <mc:Fallback xmlns="">
            <p:pic>
              <p:nvPicPr>
                <p:cNvPr id="25" name="Ink 24"/>
                <p:cNvPicPr/>
                <p:nvPr/>
              </p:nvPicPr>
              <p:blipFill>
                <a:blip r:embed="rId58"/>
                <a:stretch>
                  <a:fillRect/>
                </a:stretch>
              </p:blipFill>
              <p:spPr>
                <a:xfrm>
                  <a:off x="2516273" y="3034710"/>
                  <a:ext cx="138076" cy="303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
            <p14:nvContentPartPr>
              <p14:cNvPr id="82" name="Ink 81"/>
              <p14:cNvContentPartPr/>
              <p14:nvPr/>
            </p14:nvContentPartPr>
            <p14:xfrm>
              <a:off x="5481631" y="6335927"/>
              <a:ext cx="481280" cy="144137"/>
            </p14:xfrm>
          </p:contentPart>
        </mc:Choice>
        <mc:Fallback xmlns="">
          <p:pic>
            <p:nvPicPr>
              <p:cNvPr id="82" name="Ink 81"/>
              <p:cNvPicPr/>
              <p:nvPr/>
            </p:nvPicPr>
            <p:blipFill>
              <a:blip r:embed="rId22"/>
              <a:stretch>
                <a:fillRect/>
              </a:stretch>
            </p:blipFill>
            <p:spPr>
              <a:xfrm>
                <a:off x="5473345" y="6327639"/>
                <a:ext cx="497851" cy="160713"/>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3" name="Ink 82"/>
              <p14:cNvContentPartPr/>
              <p14:nvPr/>
            </p14:nvContentPartPr>
            <p14:xfrm>
              <a:off x="5122610" y="6260047"/>
              <a:ext cx="77724" cy="200855"/>
            </p14:xfrm>
          </p:contentPart>
        </mc:Choice>
        <mc:Fallback xmlns="">
          <p:pic>
            <p:nvPicPr>
              <p:cNvPr id="83" name="Ink 82"/>
              <p:cNvPicPr/>
              <p:nvPr/>
            </p:nvPicPr>
            <p:blipFill>
              <a:blip r:embed="rId61"/>
              <a:stretch>
                <a:fillRect/>
              </a:stretch>
            </p:blipFill>
            <p:spPr>
              <a:xfrm>
                <a:off x="5114334" y="6251753"/>
                <a:ext cx="94276" cy="217443"/>
              </a:xfrm>
              <a:prstGeom prst="rect">
                <a:avLst/>
              </a:prstGeom>
            </p:spPr>
          </p:pic>
        </mc:Fallback>
      </mc:AlternateContent>
      <p:grpSp>
        <p:nvGrpSpPr>
          <p:cNvPr id="69" name="Group 68"/>
          <p:cNvGrpSpPr/>
          <p:nvPr/>
        </p:nvGrpSpPr>
        <p:grpSpPr>
          <a:xfrm>
            <a:off x="2355471" y="3403796"/>
            <a:ext cx="1359475" cy="659467"/>
            <a:chOff x="2355471" y="3403796"/>
            <a:chExt cx="1359475" cy="659467"/>
          </a:xfrm>
        </p:grpSpPr>
        <mc:AlternateContent xmlns:mc="http://schemas.openxmlformats.org/markup-compatibility/2006" xmlns:p14="http://schemas.microsoft.com/office/powerpoint/2010/main">
          <mc:Choice Requires="p14">
            <p:contentPart p14:bwMode="auto" r:id="rId62">
              <p14:nvContentPartPr>
                <p14:cNvPr id="87" name="Ink 86"/>
                <p14:cNvContentPartPr/>
                <p14:nvPr/>
              </p14:nvContentPartPr>
              <p14:xfrm>
                <a:off x="2355471" y="3432773"/>
                <a:ext cx="134585" cy="630490"/>
              </p14:xfrm>
            </p:contentPart>
          </mc:Choice>
          <mc:Fallback xmlns="">
            <p:pic>
              <p:nvPicPr>
                <p:cNvPr id="87" name="Ink 86"/>
                <p:cNvPicPr/>
                <p:nvPr/>
              </p:nvPicPr>
              <p:blipFill>
                <a:blip r:embed="rId63"/>
                <a:stretch>
                  <a:fillRect/>
                </a:stretch>
              </p:blipFill>
              <p:spPr>
                <a:xfrm>
                  <a:off x="2343596" y="3420897"/>
                  <a:ext cx="158335" cy="654241"/>
                </a:xfrm>
                <a:prstGeom prst="rect">
                  <a:avLst/>
                </a:prstGeom>
              </p:spPr>
            </p:pic>
          </mc:Fallback>
        </mc:AlternateContent>
        <mc:AlternateContent xmlns:mc="http://schemas.openxmlformats.org/markup-compatibility/2006" xmlns:a14="http://schemas.microsoft.com/office/drawing/2010/main">
          <mc:Choice Requires="a14">
            <p:sp>
              <p:nvSpPr>
                <p:cNvPr id="86" name="TextBox 85"/>
                <p:cNvSpPr txBox="1"/>
                <p:nvPr/>
              </p:nvSpPr>
              <p:spPr>
                <a:xfrm>
                  <a:off x="2486661" y="3494841"/>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2486661" y="3494841"/>
                  <a:ext cx="1228285" cy="427809"/>
                </a:xfrm>
                <a:prstGeom prst="rect">
                  <a:avLst/>
                </a:prstGeom>
                <a:blipFill rotWithShape="1">
                  <a:blip r:embed="rId64"/>
                  <a:stretch>
                    <a:fillRect b="-1000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65">
              <p14:nvContentPartPr>
                <p14:cNvPr id="37" name="Ink 36"/>
                <p14:cNvContentPartPr/>
                <p14:nvPr/>
              </p14:nvContentPartPr>
              <p14:xfrm>
                <a:off x="2492672" y="3403796"/>
                <a:ext cx="185040" cy="632880"/>
              </p14:xfrm>
            </p:contentPart>
          </mc:Choice>
          <mc:Fallback xmlns="">
            <p:pic>
              <p:nvPicPr>
                <p:cNvPr id="37" name="Ink 36"/>
                <p:cNvPicPr/>
                <p:nvPr/>
              </p:nvPicPr>
              <p:blipFill>
                <a:blip r:embed="rId66"/>
                <a:stretch>
                  <a:fillRect/>
                </a:stretch>
              </p:blipFill>
              <p:spPr>
                <a:xfrm>
                  <a:off x="2491232" y="3402356"/>
                  <a:ext cx="187920" cy="635760"/>
                </a:xfrm>
                <a:prstGeom prst="rect">
                  <a:avLst/>
                </a:prstGeom>
              </p:spPr>
            </p:pic>
          </mc:Fallback>
        </mc:AlternateContent>
      </p:grpSp>
      <p:grpSp>
        <p:nvGrpSpPr>
          <p:cNvPr id="89" name="Group 88"/>
          <p:cNvGrpSpPr/>
          <p:nvPr/>
        </p:nvGrpSpPr>
        <p:grpSpPr>
          <a:xfrm>
            <a:off x="5659047" y="3645761"/>
            <a:ext cx="1417524" cy="654207"/>
            <a:chOff x="5659047" y="3645761"/>
            <a:chExt cx="1417524" cy="654207"/>
          </a:xfrm>
        </p:grpSpPr>
        <mc:AlternateContent xmlns:mc="http://schemas.openxmlformats.org/markup-compatibility/2006" xmlns:p14="http://schemas.microsoft.com/office/powerpoint/2010/main">
          <mc:Choice Requires="p14">
            <p:contentPart p14:bwMode="auto" r:id="rId67">
              <p14:nvContentPartPr>
                <p14:cNvPr id="146" name="Ink 145"/>
                <p14:cNvContentPartPr/>
                <p14:nvPr/>
              </p14:nvContentPartPr>
              <p14:xfrm>
                <a:off x="5659047" y="3645761"/>
                <a:ext cx="134505" cy="630523"/>
              </p14:xfrm>
            </p:contentPart>
          </mc:Choice>
          <mc:Fallback xmlns="">
            <p:pic>
              <p:nvPicPr>
                <p:cNvPr id="146" name="Ink 145"/>
                <p:cNvPicPr/>
                <p:nvPr/>
              </p:nvPicPr>
              <p:blipFill>
                <a:blip r:embed="rId68"/>
                <a:stretch>
                  <a:fillRect/>
                </a:stretch>
              </p:blipFill>
              <p:spPr>
                <a:xfrm>
                  <a:off x="5647147" y="3633885"/>
                  <a:ext cx="158305" cy="654276"/>
                </a:xfrm>
                <a:prstGeom prst="rect">
                  <a:avLst/>
                </a:prstGeom>
              </p:spPr>
            </p:pic>
          </mc:Fallback>
        </mc:AlternateContent>
        <mc:AlternateContent xmlns:mc="http://schemas.openxmlformats.org/markup-compatibility/2006" xmlns:a14="http://schemas.microsoft.com/office/drawing/2010/main">
          <mc:Choice Requires="a14">
            <p:sp>
              <p:nvSpPr>
                <p:cNvPr id="91" name="TextBox 90"/>
                <p:cNvSpPr txBox="1"/>
                <p:nvPr/>
              </p:nvSpPr>
              <p:spPr>
                <a:xfrm>
                  <a:off x="5848286" y="3707733"/>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5848286" y="3707733"/>
                  <a:ext cx="1228285" cy="427809"/>
                </a:xfrm>
                <a:prstGeom prst="rect">
                  <a:avLst/>
                </a:prstGeom>
                <a:blipFill rotWithShape="1">
                  <a:blip r:embed="rId69"/>
                  <a:stretch>
                    <a:fillRect b="-1000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70">
              <p14:nvContentPartPr>
                <p14:cNvPr id="40" name="Ink 39"/>
                <p14:cNvContentPartPr/>
                <p14:nvPr/>
              </p14:nvContentPartPr>
              <p14:xfrm>
                <a:off x="5777871" y="3667088"/>
                <a:ext cx="185040" cy="632880"/>
              </p14:xfrm>
            </p:contentPart>
          </mc:Choice>
          <mc:Fallback xmlns="">
            <p:pic>
              <p:nvPicPr>
                <p:cNvPr id="40" name="Ink 39"/>
                <p:cNvPicPr/>
                <p:nvPr/>
              </p:nvPicPr>
              <p:blipFill>
                <a:blip r:embed="rId66"/>
                <a:stretch>
                  <a:fillRect/>
                </a:stretch>
              </p:blipFill>
              <p:spPr>
                <a:xfrm>
                  <a:off x="5776431" y="3665648"/>
                  <a:ext cx="187920" cy="635760"/>
                </a:xfrm>
                <a:prstGeom prst="rect">
                  <a:avLst/>
                </a:prstGeom>
              </p:spPr>
            </p:pic>
          </mc:Fallback>
        </mc:AlternateContent>
      </p:grpSp>
      <p:grpSp>
        <p:nvGrpSpPr>
          <p:cNvPr id="68" name="Group 67"/>
          <p:cNvGrpSpPr/>
          <p:nvPr/>
        </p:nvGrpSpPr>
        <p:grpSpPr>
          <a:xfrm>
            <a:off x="1990766" y="2780476"/>
            <a:ext cx="1787050" cy="1630130"/>
            <a:chOff x="1990766" y="2773333"/>
            <a:chExt cx="1787050" cy="1630130"/>
          </a:xfrm>
        </p:grpSpPr>
        <p:grpSp>
          <p:nvGrpSpPr>
            <p:cNvPr id="50" name="Group 49"/>
            <p:cNvGrpSpPr/>
            <p:nvPr/>
          </p:nvGrpSpPr>
          <p:grpSpPr>
            <a:xfrm>
              <a:off x="2240984" y="2773333"/>
              <a:ext cx="1536832" cy="1630130"/>
              <a:chOff x="2240984" y="2758701"/>
              <a:chExt cx="1536832" cy="1630130"/>
            </a:xfrm>
          </p:grpSpPr>
          <mc:AlternateContent xmlns:mc="http://schemas.openxmlformats.org/markup-compatibility/2006" xmlns:a14="http://schemas.microsoft.com/office/drawing/2010/main">
            <mc:Choice Requires="a14">
              <p:sp>
                <p:nvSpPr>
                  <p:cNvPr id="33" name="TextBox 32"/>
                  <p:cNvSpPr txBox="1"/>
                  <p:nvPr/>
                </p:nvSpPr>
                <p:spPr>
                  <a:xfrm>
                    <a:off x="2240984" y="3961022"/>
                    <a:ext cx="1295291"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rgbClr val="00B050"/>
                                  </a:solidFill>
                                  <a:latin typeface="Cambria Math"/>
                                </a:rPr>
                              </m:ctrlPr>
                            </m:sSubSupPr>
                            <m:e>
                              <m:r>
                                <a:rPr lang="fr-CH" i="1" dirty="0" smtClean="0">
                                  <a:solidFill>
                                    <a:srgbClr val="00B050"/>
                                  </a:solidFill>
                                  <a:latin typeface="Cambria Math"/>
                                </a:rPr>
                                <m:t>𝑊</m:t>
                              </m:r>
                            </m:e>
                            <m:sub>
                              <m:r>
                                <a:rPr lang="fr-CH" i="1" dirty="0" smtClean="0">
                                  <a:solidFill>
                                    <a:srgbClr val="00B050"/>
                                  </a:solidFill>
                                  <a:latin typeface="Cambria Math"/>
                                </a:rPr>
                                <m:t>𝑡</m:t>
                              </m:r>
                            </m:sub>
                            <m:sup>
                              <m:r>
                                <a:rPr lang="fr-CH" i="1" dirty="0" smtClean="0">
                                  <a:solidFill>
                                    <a:srgbClr val="00B050"/>
                                  </a:solidFill>
                                  <a:latin typeface="Cambria Math"/>
                                </a:rPr>
                                <m:t>𝑓</m:t>
                              </m:r>
                            </m:sup>
                          </m:sSubSup>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240984" y="3961022"/>
                    <a:ext cx="1295291" cy="427809"/>
                  </a:xfrm>
                  <a:prstGeom prst="rect">
                    <a:avLst/>
                  </a:prstGeom>
                  <a:blipFill rotWithShape="1">
                    <a:blip r:embed="rId71"/>
                    <a:stretch>
                      <a:fillRect b="-8451"/>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2549531" y="2758701"/>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accent4">
                                      <a:lumMod val="50000"/>
                                      <a:lumOff val="50000"/>
                                    </a:schemeClr>
                                  </a:solidFill>
                                  <a:latin typeface="Cambria Math"/>
                                </a:rPr>
                              </m:ctrlPr>
                            </m:sSubSupPr>
                            <m:e>
                              <m:r>
                                <a:rPr lang="fr-CH" b="0" i="1" dirty="0" smtClean="0">
                                  <a:solidFill>
                                    <a:schemeClr val="accent4">
                                      <a:lumMod val="50000"/>
                                      <a:lumOff val="50000"/>
                                    </a:schemeClr>
                                  </a:solidFill>
                                  <a:latin typeface="Cambria Math"/>
                                </a:rPr>
                                <m:t>𝐷</m:t>
                              </m:r>
                            </m:e>
                            <m:sub>
                              <m:r>
                                <a:rPr lang="fr-CH" i="1" dirty="0" smtClean="0">
                                  <a:solidFill>
                                    <a:schemeClr val="accent4">
                                      <a:lumMod val="50000"/>
                                      <a:lumOff val="50000"/>
                                    </a:schemeClr>
                                  </a:solidFill>
                                  <a:latin typeface="Cambria Math"/>
                                </a:rPr>
                                <m:t>𝑡</m:t>
                              </m:r>
                            </m:sub>
                            <m:sup>
                              <m:r>
                                <a:rPr lang="fr-CH" i="1" dirty="0" smtClean="0">
                                  <a:solidFill>
                                    <a:schemeClr val="accent4">
                                      <a:lumMod val="50000"/>
                                      <a:lumOff val="50000"/>
                                    </a:schemeClr>
                                  </a:solidFill>
                                  <a:latin typeface="Cambria Math"/>
                                </a:rPr>
                                <m:t>𝑓</m:t>
                              </m:r>
                            </m:sup>
                          </m:sSubSup>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i="1" dirty="0" err="1"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2549531" y="2758701"/>
                    <a:ext cx="1228285" cy="427809"/>
                  </a:xfrm>
                  <a:prstGeom prst="rect">
                    <a:avLst/>
                  </a:prstGeom>
                  <a:blipFill rotWithShape="1">
                    <a:blip r:embed="rId72"/>
                    <a:stretch>
                      <a:fillRect b="-10000"/>
                    </a:stretch>
                  </a:blipFill>
                  <a:ln>
                    <a:noFill/>
                  </a:ln>
                </p:spPr>
                <p:txBody>
                  <a:bodyPr/>
                  <a:lstStyle/>
                  <a:p>
                    <a:r>
                      <a:rPr lang="fr-CH">
                        <a:noFill/>
                      </a:rPr>
                      <a:t> </a:t>
                    </a:r>
                  </a:p>
                </p:txBody>
              </p:sp>
            </mc:Fallback>
          </mc:AlternateContent>
        </p:grpSp>
        <p:grpSp>
          <p:nvGrpSpPr>
            <p:cNvPr id="67" name="Group 66"/>
            <p:cNvGrpSpPr/>
            <p:nvPr/>
          </p:nvGrpSpPr>
          <p:grpSpPr>
            <a:xfrm>
              <a:off x="1990766" y="3071591"/>
              <a:ext cx="578880" cy="981720"/>
              <a:chOff x="1990766" y="3071591"/>
              <a:chExt cx="578880" cy="981720"/>
            </a:xfrm>
          </p:grpSpPr>
          <mc:AlternateContent xmlns:mc="http://schemas.openxmlformats.org/markup-compatibility/2006" xmlns:p14="http://schemas.microsoft.com/office/powerpoint/2010/main">
            <mc:Choice Requires="p14">
              <p:contentPart p14:bwMode="auto" r:id="rId73">
                <p14:nvContentPartPr>
                  <p14:cNvPr id="56" name="Ink 55"/>
                  <p14:cNvContentPartPr/>
                  <p14:nvPr/>
                </p14:nvContentPartPr>
                <p14:xfrm>
                  <a:off x="2167886" y="3071591"/>
                  <a:ext cx="401760" cy="237600"/>
                </p14:xfrm>
              </p:contentPart>
            </mc:Choice>
            <mc:Fallback xmlns="">
              <p:pic>
                <p:nvPicPr>
                  <p:cNvPr id="56" name="Ink 55"/>
                  <p:cNvPicPr/>
                  <p:nvPr/>
                </p:nvPicPr>
                <p:blipFill>
                  <a:blip r:embed="rId74"/>
                  <a:stretch>
                    <a:fillRect/>
                  </a:stretch>
                </p:blipFill>
                <p:spPr>
                  <a:xfrm>
                    <a:off x="2156006" y="3059711"/>
                    <a:ext cx="425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3" name="Ink 62"/>
                  <p14:cNvContentPartPr/>
                  <p14:nvPr/>
                </p14:nvContentPartPr>
                <p14:xfrm>
                  <a:off x="1990766" y="3894191"/>
                  <a:ext cx="342720" cy="159120"/>
                </p14:xfrm>
              </p:contentPart>
            </mc:Choice>
            <mc:Fallback xmlns="">
              <p:pic>
                <p:nvPicPr>
                  <p:cNvPr id="63" name="Ink 62"/>
                  <p:cNvPicPr/>
                  <p:nvPr/>
                </p:nvPicPr>
                <p:blipFill>
                  <a:blip r:embed="rId76"/>
                  <a:stretch>
                    <a:fillRect/>
                  </a:stretch>
                </p:blipFill>
                <p:spPr>
                  <a:xfrm>
                    <a:off x="1978886" y="3882311"/>
                    <a:ext cx="366480" cy="182880"/>
                  </a:xfrm>
                  <a:prstGeom prst="rect">
                    <a:avLst/>
                  </a:prstGeom>
                </p:spPr>
              </p:pic>
            </mc:Fallback>
          </mc:AlternateContent>
        </p:grpSp>
      </p:grpSp>
      <p:grpSp>
        <p:nvGrpSpPr>
          <p:cNvPr id="73" name="Group 72"/>
          <p:cNvGrpSpPr/>
          <p:nvPr/>
        </p:nvGrpSpPr>
        <p:grpSpPr>
          <a:xfrm>
            <a:off x="5350714" y="2743303"/>
            <a:ext cx="1543369" cy="1759578"/>
            <a:chOff x="5350714" y="2743303"/>
            <a:chExt cx="1543369" cy="1759578"/>
          </a:xfrm>
        </p:grpSpPr>
        <mc:AlternateContent xmlns:mc="http://schemas.openxmlformats.org/markup-compatibility/2006" xmlns:a14="http://schemas.microsoft.com/office/drawing/2010/main">
          <mc:Choice Requires="a14">
            <p:sp>
              <p:nvSpPr>
                <p:cNvPr id="96" name="TextBox 95"/>
                <p:cNvSpPr txBox="1"/>
                <p:nvPr/>
              </p:nvSpPr>
              <p:spPr>
                <a:xfrm>
                  <a:off x="5787370" y="2743303"/>
                  <a:ext cx="110671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chemeClr val="accent4">
                                <a:lumMod val="50000"/>
                                <a:lumOff val="50000"/>
                              </a:schemeClr>
                            </a:solidFill>
                            <a:latin typeface="Cambria Math"/>
                          </a:rPr>
                          <m:t>𝐷</m:t>
                        </m:r>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b="0"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5787370" y="2743303"/>
                  <a:ext cx="1106713" cy="369332"/>
                </a:xfrm>
                <a:prstGeom prst="rect">
                  <a:avLst/>
                </a:prstGeom>
                <a:blipFill rotWithShape="1">
                  <a:blip r:embed="rId77"/>
                  <a:stretch>
                    <a:fillRect b="-11475"/>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5596879" y="4133549"/>
                  <a:ext cx="116833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rgbClr val="00B050"/>
                            </a:solidFill>
                            <a:latin typeface="Cambria Math"/>
                          </a:rPr>
                          <m:t>𝑊</m:t>
                        </m:r>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5596879" y="4133549"/>
                  <a:ext cx="1168333" cy="369332"/>
                </a:xfrm>
                <a:prstGeom prst="rect">
                  <a:avLst/>
                </a:prstGeom>
                <a:blipFill rotWithShape="1">
                  <a:blip r:embed="rId78"/>
                  <a:stretch>
                    <a:fillRect b="-11475"/>
                  </a:stretch>
                </a:blipFill>
                <a:ln>
                  <a:noFill/>
                </a:ln>
              </p:spPr>
              <p:txBody>
                <a:bodyPr/>
                <a:lstStyle/>
                <a:p>
                  <a:r>
                    <a:rPr lang="fr-CH">
                      <a:noFill/>
                    </a:rPr>
                    <a:t> </a:t>
                  </a:r>
                </a:p>
              </p:txBody>
            </p:sp>
          </mc:Fallback>
        </mc:AlternateContent>
        <p:grpSp>
          <p:nvGrpSpPr>
            <p:cNvPr id="72" name="Group 71"/>
            <p:cNvGrpSpPr/>
            <p:nvPr/>
          </p:nvGrpSpPr>
          <p:grpSpPr>
            <a:xfrm>
              <a:off x="5350714" y="3094543"/>
              <a:ext cx="569714" cy="1205998"/>
              <a:chOff x="5350714" y="3094543"/>
              <a:chExt cx="569714" cy="1205998"/>
            </a:xfrm>
          </p:grpSpPr>
          <mc:AlternateContent xmlns:mc="http://schemas.openxmlformats.org/markup-compatibility/2006" xmlns:p14="http://schemas.microsoft.com/office/powerpoint/2010/main">
            <mc:Choice Requires="p14">
              <p:contentPart p14:bwMode="auto" r:id="rId79">
                <p14:nvContentPartPr>
                  <p14:cNvPr id="23" name="Ink 22"/>
                  <p14:cNvContentPartPr/>
                  <p14:nvPr/>
                </p14:nvContentPartPr>
                <p14:xfrm>
                  <a:off x="5562708" y="3094543"/>
                  <a:ext cx="357720" cy="223137"/>
                </p14:xfrm>
              </p:contentPart>
            </mc:Choice>
            <mc:Fallback xmlns="">
              <p:pic>
                <p:nvPicPr>
                  <p:cNvPr id="23" name="Ink 22"/>
                  <p:cNvPicPr/>
                  <p:nvPr/>
                </p:nvPicPr>
                <p:blipFill>
                  <a:blip r:embed="rId80"/>
                  <a:stretch>
                    <a:fillRect/>
                  </a:stretch>
                </p:blipFill>
                <p:spPr>
                  <a:xfrm>
                    <a:off x="5550832" y="3082666"/>
                    <a:ext cx="381472" cy="24689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1" name="Ink 70"/>
                  <p14:cNvContentPartPr/>
                  <p14:nvPr/>
                </p14:nvContentPartPr>
                <p14:xfrm>
                  <a:off x="5350714" y="3913541"/>
                  <a:ext cx="331560" cy="387000"/>
                </p14:xfrm>
              </p:contentPart>
            </mc:Choice>
            <mc:Fallback xmlns="">
              <p:pic>
                <p:nvPicPr>
                  <p:cNvPr id="71" name="Ink 70"/>
                  <p:cNvPicPr/>
                  <p:nvPr/>
                </p:nvPicPr>
                <p:blipFill>
                  <a:blip r:embed="rId82"/>
                  <a:stretch>
                    <a:fillRect/>
                  </a:stretch>
                </p:blipFill>
                <p:spPr>
                  <a:xfrm>
                    <a:off x="5338834" y="3901661"/>
                    <a:ext cx="355320" cy="410760"/>
                  </a:xfrm>
                  <a:prstGeom prst="rect">
                    <a:avLst/>
                  </a:prstGeom>
                </p:spPr>
              </p:pic>
            </mc:Fallback>
          </mc:AlternateContent>
        </p:grpSp>
      </p:grpSp>
      <p:grpSp>
        <p:nvGrpSpPr>
          <p:cNvPr id="77" name="Group 76"/>
          <p:cNvGrpSpPr/>
          <p:nvPr/>
        </p:nvGrpSpPr>
        <p:grpSpPr>
          <a:xfrm>
            <a:off x="5383560" y="3104981"/>
            <a:ext cx="1647616" cy="2986581"/>
            <a:chOff x="5383560" y="3104981"/>
            <a:chExt cx="1647616" cy="2986581"/>
          </a:xfrm>
        </p:grpSpPr>
        <mc:AlternateContent xmlns:mc="http://schemas.openxmlformats.org/markup-compatibility/2006" xmlns:p14="http://schemas.microsoft.com/office/powerpoint/2010/main">
          <mc:Choice Requires="p14">
            <p:contentPart p14:bwMode="auto" r:id="rId83">
              <p14:nvContentPartPr>
                <p14:cNvPr id="30" name="Ink 29"/>
                <p14:cNvContentPartPr/>
                <p14:nvPr/>
              </p14:nvContentPartPr>
              <p14:xfrm>
                <a:off x="5383560" y="5597637"/>
                <a:ext cx="196141" cy="493925"/>
              </p14:xfrm>
            </p:contentPart>
          </mc:Choice>
          <mc:Fallback xmlns="">
            <p:pic>
              <p:nvPicPr>
                <p:cNvPr id="30" name="Ink 29"/>
                <p:cNvPicPr/>
                <p:nvPr/>
              </p:nvPicPr>
              <p:blipFill>
                <a:blip r:embed="rId84"/>
                <a:stretch>
                  <a:fillRect/>
                </a:stretch>
              </p:blipFill>
              <p:spPr>
                <a:xfrm>
                  <a:off x="5371684" y="5585757"/>
                  <a:ext cx="219894" cy="517685"/>
                </a:xfrm>
                <a:prstGeom prst="rect">
                  <a:avLst/>
                </a:prstGeom>
              </p:spPr>
            </p:pic>
          </mc:Fallback>
        </mc:AlternateContent>
        <mc:AlternateContent xmlns:mc="http://schemas.openxmlformats.org/markup-compatibility/2006" xmlns:a14="http://schemas.microsoft.com/office/drawing/2010/main">
          <mc:Choice Requires="a14">
            <p:sp>
              <p:nvSpPr>
                <p:cNvPr id="112" name="TextBox 111"/>
                <p:cNvSpPr txBox="1"/>
                <p:nvPr/>
              </p:nvSpPr>
              <p:spPr>
                <a:xfrm>
                  <a:off x="5953637" y="3186510"/>
                  <a:ext cx="107753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b="0" i="0" dirty="0" smtClean="0">
                            <a:solidFill>
                              <a:srgbClr val="FF0000"/>
                            </a:solidFill>
                            <a:latin typeface="Cambria Math"/>
                          </a:rPr>
                          <m:t>Δ</m:t>
                        </m:r>
                        <m:r>
                          <a:rPr lang="fr-CH" i="1" dirty="0" smtClean="0">
                            <a:solidFill>
                              <a:srgbClr val="FF0000"/>
                            </a:solidFill>
                            <a:latin typeface="Cambria Math"/>
                          </a:rPr>
                          <m:t>(</m:t>
                        </m:r>
                        <m:r>
                          <a:rPr lang="fr-CH" i="1" dirty="0" err="1" smtClean="0">
                            <a:solidFill>
                              <a:srgbClr val="FF0000"/>
                            </a:solidFill>
                            <a:latin typeface="Cambria Math"/>
                          </a:rPr>
                          <m:t>𝑡</m:t>
                        </m:r>
                        <m:r>
                          <a:rPr lang="fr-CH" i="1" dirty="0" err="1" smtClean="0">
                            <a:solidFill>
                              <a:srgbClr val="FF0000"/>
                            </a:solidFill>
                            <a:latin typeface="Cambria Math"/>
                          </a:rPr>
                          <m:t>+</m:t>
                        </m:r>
                        <m:r>
                          <a:rPr lang="fr-CH" i="1" dirty="0" err="1" smtClean="0">
                            <a:solidFill>
                              <a:srgbClr val="FF0000"/>
                            </a:solidFill>
                            <a:latin typeface="Cambria Math"/>
                          </a:rPr>
                          <m:t>𝑛</m:t>
                        </m:r>
                        <m:r>
                          <a:rPr lang="fr-CH" i="1" dirty="0" smtClean="0">
                            <a:solidFill>
                              <a:srgbClr val="FF0000"/>
                            </a:solidFill>
                            <a:latin typeface="Cambria Math"/>
                          </a:rPr>
                          <m:t>)</m:t>
                        </m:r>
                      </m:oMath>
                    </m:oMathPara>
                  </a14:m>
                  <a:endParaRPr lang="fr-CH" dirty="0" smtClean="0">
                    <a:solidFill>
                      <a:srgbClr val="FF0000"/>
                    </a:solidFill>
                    <a:latin typeface="+mj-lt"/>
                  </a:endParaRPr>
                </a:p>
              </p:txBody>
            </p:sp>
          </mc:Choice>
          <mc:Fallback xmlns="">
            <p:sp>
              <p:nvSpPr>
                <p:cNvPr id="112" name="TextBox 111"/>
                <p:cNvSpPr txBox="1">
                  <a:spLocks noRot="1" noChangeAspect="1" noMove="1" noResize="1" noEditPoints="1" noAdjustHandles="1" noChangeArrowheads="1" noChangeShapeType="1" noTextEdit="1"/>
                </p:cNvSpPr>
                <p:nvPr/>
              </p:nvSpPr>
              <p:spPr>
                <a:xfrm>
                  <a:off x="5953637" y="3186510"/>
                  <a:ext cx="1077539" cy="369332"/>
                </a:xfrm>
                <a:prstGeom prst="rect">
                  <a:avLst/>
                </a:prstGeom>
                <a:blipFill rotWithShape="1">
                  <a:blip r:embed="rId85"/>
                  <a:stretch>
                    <a:fillRect b="-13333"/>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5726299" y="5526755"/>
                  <a:ext cx="107753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b="0" i="0" dirty="0" smtClean="0">
                            <a:solidFill>
                              <a:srgbClr val="FF0000"/>
                            </a:solidFill>
                            <a:latin typeface="Cambria Math"/>
                          </a:rPr>
                          <m:t>Δ</m:t>
                        </m:r>
                        <m:r>
                          <a:rPr lang="fr-CH" i="1" dirty="0" smtClean="0">
                            <a:solidFill>
                              <a:srgbClr val="FF0000"/>
                            </a:solidFill>
                            <a:latin typeface="Cambria Math"/>
                          </a:rPr>
                          <m:t>(</m:t>
                        </m:r>
                        <m:r>
                          <a:rPr lang="fr-CH" i="1" dirty="0" err="1" smtClean="0">
                            <a:solidFill>
                              <a:srgbClr val="FF0000"/>
                            </a:solidFill>
                            <a:latin typeface="Cambria Math"/>
                          </a:rPr>
                          <m:t>𝑡</m:t>
                        </m:r>
                        <m:r>
                          <a:rPr lang="fr-CH" i="1" dirty="0" err="1" smtClean="0">
                            <a:solidFill>
                              <a:srgbClr val="FF0000"/>
                            </a:solidFill>
                            <a:latin typeface="Cambria Math"/>
                          </a:rPr>
                          <m:t>+</m:t>
                        </m:r>
                        <m:r>
                          <a:rPr lang="fr-CH" i="1" dirty="0" err="1" smtClean="0">
                            <a:solidFill>
                              <a:srgbClr val="FF0000"/>
                            </a:solidFill>
                            <a:latin typeface="Cambria Math"/>
                          </a:rPr>
                          <m:t>𝑛</m:t>
                        </m:r>
                        <m:r>
                          <a:rPr lang="fr-CH" i="1" dirty="0" smtClean="0">
                            <a:solidFill>
                              <a:srgbClr val="FF0000"/>
                            </a:solidFill>
                            <a:latin typeface="Cambria Math"/>
                          </a:rPr>
                          <m:t>)</m:t>
                        </m:r>
                      </m:oMath>
                    </m:oMathPara>
                  </a14:m>
                  <a:endParaRPr lang="fr-CH" dirty="0" smtClean="0">
                    <a:solidFill>
                      <a:srgbClr val="FF0000"/>
                    </a:solidFill>
                    <a:latin typeface="+mj-lt"/>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5726299" y="5526755"/>
                  <a:ext cx="1077539" cy="369332"/>
                </a:xfrm>
                <a:prstGeom prst="rect">
                  <a:avLst/>
                </a:prstGeom>
                <a:blipFill rotWithShape="1">
                  <a:blip r:embed="rId86"/>
                  <a:stretch>
                    <a:fillRect b="-13333"/>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87">
              <p14:nvContentPartPr>
                <p14:cNvPr id="41" name="Ink 40"/>
                <p14:cNvContentPartPr/>
                <p14:nvPr/>
              </p14:nvContentPartPr>
              <p14:xfrm>
                <a:off x="5519515" y="5696655"/>
                <a:ext cx="277560" cy="106200"/>
              </p14:xfrm>
            </p:contentPart>
          </mc:Choice>
          <mc:Fallback xmlns="">
            <p:pic>
              <p:nvPicPr>
                <p:cNvPr id="41" name="Ink 40"/>
                <p:cNvPicPr/>
                <p:nvPr/>
              </p:nvPicPr>
              <p:blipFill>
                <a:blip r:embed="rId88"/>
                <a:stretch>
                  <a:fillRect/>
                </a:stretch>
              </p:blipFill>
              <p:spPr>
                <a:xfrm>
                  <a:off x="5511235" y="5688375"/>
                  <a:ext cx="29412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6" name="Ink 75"/>
                <p14:cNvContentPartPr/>
                <p14:nvPr/>
              </p14:nvContentPartPr>
              <p14:xfrm>
                <a:off x="5805034" y="3104981"/>
                <a:ext cx="152640" cy="497520"/>
              </p14:xfrm>
            </p:contentPart>
          </mc:Choice>
          <mc:Fallback xmlns="">
            <p:pic>
              <p:nvPicPr>
                <p:cNvPr id="76" name="Ink 75"/>
                <p:cNvPicPr/>
                <p:nvPr/>
              </p:nvPicPr>
              <p:blipFill>
                <a:blip r:embed="rId90"/>
                <a:stretch>
                  <a:fillRect/>
                </a:stretch>
              </p:blipFill>
              <p:spPr>
                <a:xfrm>
                  <a:off x="5793154" y="3093101"/>
                  <a:ext cx="176400" cy="521280"/>
                </a:xfrm>
                <a:prstGeom prst="rect">
                  <a:avLst/>
                </a:prstGeom>
              </p:spPr>
            </p:pic>
          </mc:Fallback>
        </mc:AlternateContent>
      </p:grpSp>
    </p:spTree>
    <p:extLst>
      <p:ext uri="{BB962C8B-B14F-4D97-AF65-F5344CB8AC3E}">
        <p14:creationId xmlns:p14="http://schemas.microsoft.com/office/powerpoint/2010/main" val="310041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1497724"/>
          </a:xfrm>
        </p:spPr>
        <p:txBody>
          <a:bodyPr/>
          <a:lstStyle/>
          <a:p>
            <a:r>
              <a:rPr lang="en-US" sz="3200" dirty="0"/>
              <a:t>Full compensation of </a:t>
            </a:r>
            <a:r>
              <a:rPr lang="en-US" sz="3200" dirty="0" smtClean="0"/>
              <a:t>fluctuations by storage may </a:t>
            </a:r>
            <a:r>
              <a:rPr lang="en-US" sz="3200" dirty="0"/>
              <a:t>not be possible due </a:t>
            </a:r>
            <a:r>
              <a:rPr lang="en-US" sz="3200" dirty="0" smtClean="0"/>
              <a:t>to power / energy capacity constraints</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0552" y="1576552"/>
                <a:ext cx="5049724" cy="5165561"/>
              </a:xfrm>
            </p:spPr>
            <p:txBody>
              <a:bodyPr/>
              <a:lstStyle/>
              <a:p>
                <a:r>
                  <a:rPr lang="en-US" dirty="0" smtClean="0"/>
                  <a:t>Fast ramping energy source  (</a:t>
                </a:r>
                <a14:m>
                  <m:oMath xmlns:m="http://schemas.openxmlformats.org/officeDocument/2006/math">
                    <m:r>
                      <a:rPr lang="en-US" i="1" dirty="0" smtClean="0">
                        <a:latin typeface="Cambria Math"/>
                      </a:rPr>
                      <m:t>𝐶</m:t>
                    </m:r>
                    <m:sSub>
                      <m:sSubPr>
                        <m:ctrlPr>
                          <a:rPr lang="en-US" i="1" dirty="0" smtClean="0">
                            <a:latin typeface="Cambria Math"/>
                          </a:rPr>
                        </m:ctrlPr>
                      </m:sSubPr>
                      <m:e>
                        <m:r>
                          <a:rPr lang="en-US" i="1" dirty="0" smtClean="0">
                            <a:latin typeface="Cambria Math"/>
                          </a:rPr>
                          <m:t>𝑂</m:t>
                        </m:r>
                      </m:e>
                      <m:sub>
                        <m:r>
                          <a:rPr lang="en-US" i="1" dirty="0" smtClean="0">
                            <a:latin typeface="Cambria Math"/>
                          </a:rPr>
                          <m:t>2</m:t>
                        </m:r>
                      </m:sub>
                    </m:sSub>
                  </m:oMath>
                </a14:m>
                <a:r>
                  <a:rPr lang="en-US" dirty="0" smtClean="0"/>
                  <a:t> rich) is used when storage is not enough to compensate fluctuation</a:t>
                </a:r>
                <a:br>
                  <a:rPr lang="en-US" dirty="0" smtClean="0"/>
                </a:br>
                <a:endParaRPr lang="en-US" dirty="0" smtClean="0"/>
              </a:p>
              <a:p>
                <a:r>
                  <a:rPr lang="en-US" dirty="0" smtClean="0"/>
                  <a:t>Energy may be wasted when</a:t>
                </a:r>
              </a:p>
              <a:p>
                <a:pPr lvl="1"/>
                <a:r>
                  <a:rPr lang="en-US" dirty="0" smtClean="0"/>
                  <a:t>Storage is full</a:t>
                </a:r>
              </a:p>
              <a:p>
                <a:pPr lvl="1"/>
                <a:r>
                  <a:rPr lang="en-US" dirty="0" smtClean="0"/>
                  <a:t>Unnecessary storage (cycling efficiency </a:t>
                </a:r>
                <a14:m>
                  <m:oMath xmlns:m="http://schemas.openxmlformats.org/officeDocument/2006/math">
                    <m:r>
                      <a:rPr lang="fr-CH" b="0" i="1" smtClean="0">
                        <a:latin typeface="Cambria Math"/>
                      </a:rPr>
                      <m:t>&lt;100%) </m:t>
                    </m:r>
                  </m:oMath>
                </a14:m>
                <a:endParaRPr lang="fr-CH" b="0" dirty="0" smtClean="0"/>
              </a:p>
              <a:p>
                <a:pPr lvl="1"/>
                <a:endParaRPr lang="en-US" dirty="0" smtClean="0"/>
              </a:p>
              <a:p>
                <a:r>
                  <a:rPr lang="en-US" dirty="0" smtClean="0"/>
                  <a:t>Control problem: compute dispatched power schedule </a:t>
                </a:r>
                <a14:m>
                  <m:oMath xmlns:m="http://schemas.openxmlformats.org/officeDocument/2006/math">
                    <m:sSubSup>
                      <m:sSubSupPr>
                        <m:ctrlPr>
                          <a:rPr lang="fr-CH" b="0" i="1" smtClean="0">
                            <a:latin typeface="Cambria Math"/>
                          </a:rPr>
                        </m:ctrlPr>
                      </m:sSubSupPr>
                      <m:e>
                        <m:r>
                          <a:rPr lang="fr-CH" b="0" i="1" smtClean="0">
                            <a:latin typeface="Cambria Math"/>
                          </a:rPr>
                          <m:t>𝑃</m:t>
                        </m:r>
                      </m:e>
                      <m:sub>
                        <m:r>
                          <a:rPr lang="fr-CH" b="0" i="1" smtClean="0">
                            <a:latin typeface="Cambria Math"/>
                          </a:rPr>
                          <m:t>𝑡</m:t>
                        </m:r>
                      </m:sub>
                      <m:sup>
                        <m:r>
                          <a:rPr lang="fr-CH" b="0" i="1" smtClean="0">
                            <a:latin typeface="Cambria Math"/>
                          </a:rPr>
                          <m:t>𝑓</m:t>
                        </m:r>
                      </m:sup>
                    </m:sSubSup>
                    <m:d>
                      <m:dPr>
                        <m:ctrlPr>
                          <a:rPr lang="fr-CH" b="0" i="1" smtClean="0">
                            <a:latin typeface="Cambria Math"/>
                          </a:rPr>
                        </m:ctrlPr>
                      </m:dPr>
                      <m:e>
                        <m:r>
                          <a:rPr lang="fr-CH" b="0" i="1" smtClean="0">
                            <a:latin typeface="Cambria Math"/>
                          </a:rPr>
                          <m:t>𝑡</m:t>
                        </m:r>
                        <m:r>
                          <a:rPr lang="fr-CH" b="0" i="1" smtClean="0">
                            <a:latin typeface="Cambria Math"/>
                          </a:rPr>
                          <m:t>+</m:t>
                        </m:r>
                        <m:r>
                          <a:rPr lang="fr-CH" b="0" i="1" smtClean="0">
                            <a:latin typeface="Cambria Math"/>
                          </a:rPr>
                          <m:t>𝑛</m:t>
                        </m:r>
                      </m:e>
                    </m:d>
                  </m:oMath>
                </a14:m>
                <a:r>
                  <a:rPr lang="en-US" dirty="0" smtClean="0"/>
                  <a:t> to minimize energy waste and use of fast ramping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0552" y="1576552"/>
                <a:ext cx="5049724" cy="5165561"/>
              </a:xfrm>
              <a:blipFill rotWithShape="1">
                <a:blip r:embed="rId2"/>
                <a:stretch>
                  <a:fillRect t="-945"/>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7</a:t>
            </a:fld>
            <a:endParaRPr lang="en-US"/>
          </a:p>
        </p:txBody>
      </p:sp>
      <p:sp>
        <p:nvSpPr>
          <p:cNvPr id="43" name="TextBox 42"/>
          <p:cNvSpPr txBox="1"/>
          <p:nvPr/>
        </p:nvSpPr>
        <p:spPr>
          <a:xfrm>
            <a:off x="5795944" y="2050525"/>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44" name="TextBox 43"/>
          <p:cNvSpPr txBox="1"/>
          <p:nvPr/>
        </p:nvSpPr>
        <p:spPr>
          <a:xfrm>
            <a:off x="6839716" y="1408091"/>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mc:AlternateContent xmlns:mc="http://schemas.openxmlformats.org/markup-compatibility/2006" xmlns:p14="http://schemas.microsoft.com/office/powerpoint/2010/main">
        <mc:Choice Requires="p14">
          <p:contentPart p14:bwMode="auto" r:id="rId3">
            <p14:nvContentPartPr>
              <p14:cNvPr id="45" name="Ink 44"/>
              <p14:cNvContentPartPr/>
              <p14:nvPr/>
            </p14:nvContentPartPr>
            <p14:xfrm>
              <a:off x="5375054" y="1477585"/>
              <a:ext cx="272754" cy="170371"/>
            </p14:xfrm>
          </p:contentPart>
        </mc:Choice>
        <mc:Fallback xmlns="">
          <p:pic>
            <p:nvPicPr>
              <p:cNvPr id="45" name="Ink 44"/>
              <p:cNvPicPr/>
              <p:nvPr/>
            </p:nvPicPr>
            <p:blipFill>
              <a:blip r:embed="rId4"/>
              <a:stretch>
                <a:fillRect/>
              </a:stretch>
            </p:blipFill>
            <p:spPr>
              <a:xfrm>
                <a:off x="5357039" y="1460656"/>
                <a:ext cx="306263" cy="20531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6" name="Ink 45"/>
              <p14:cNvContentPartPr/>
              <p14:nvPr/>
            </p14:nvContentPartPr>
            <p14:xfrm>
              <a:off x="5327243" y="2992530"/>
              <a:ext cx="3229846" cy="217411"/>
            </p14:xfrm>
          </p:contentPart>
        </mc:Choice>
        <mc:Fallback xmlns="">
          <p:pic>
            <p:nvPicPr>
              <p:cNvPr id="46" name="Ink 45"/>
              <p:cNvPicPr/>
              <p:nvPr/>
            </p:nvPicPr>
            <p:blipFill>
              <a:blip r:embed="rId6"/>
              <a:stretch>
                <a:fillRect/>
              </a:stretch>
            </p:blipFill>
            <p:spPr>
              <a:xfrm>
                <a:off x="5310683" y="2972733"/>
                <a:ext cx="3266205" cy="25664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7" name="Ink 46"/>
              <p14:cNvContentPartPr/>
              <p14:nvPr/>
            </p14:nvContentPartPr>
            <p14:xfrm>
              <a:off x="5478741" y="1486028"/>
              <a:ext cx="171947" cy="1846339"/>
            </p14:xfrm>
          </p:contentPart>
        </mc:Choice>
        <mc:Fallback xmlns="">
          <p:pic>
            <p:nvPicPr>
              <p:cNvPr id="47" name="Ink 46"/>
              <p:cNvPicPr/>
              <p:nvPr/>
            </p:nvPicPr>
            <p:blipFill>
              <a:blip r:embed="rId8"/>
              <a:stretch>
                <a:fillRect/>
              </a:stretch>
            </p:blipFill>
            <p:spPr>
              <a:xfrm>
                <a:off x="5460717" y="1469109"/>
                <a:ext cx="209436" cy="188233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8" name="Ink 47"/>
              <p14:cNvContentPartPr/>
              <p14:nvPr/>
            </p14:nvContentPartPr>
            <p14:xfrm>
              <a:off x="6983341" y="1611696"/>
              <a:ext cx="612741" cy="1677651"/>
            </p14:xfrm>
          </p:contentPart>
        </mc:Choice>
        <mc:Fallback xmlns="">
          <p:pic>
            <p:nvPicPr>
              <p:cNvPr id="48" name="Ink 47"/>
              <p:cNvPicPr/>
              <p:nvPr/>
            </p:nvPicPr>
            <p:blipFill>
              <a:blip r:embed="rId10"/>
              <a:stretch>
                <a:fillRect/>
              </a:stretch>
            </p:blipFill>
            <p:spPr>
              <a:xfrm>
                <a:off x="6975061" y="1603416"/>
                <a:ext cx="629302" cy="1694212"/>
              </a:xfrm>
              <a:prstGeom prst="rect">
                <a:avLst/>
              </a:prstGeom>
            </p:spPr>
          </p:pic>
        </mc:Fallback>
      </mc:AlternateContent>
      <mc:AlternateContent xmlns:mc="http://schemas.openxmlformats.org/markup-compatibility/2006" xmlns:a14="http://schemas.microsoft.com/office/drawing/2010/main">
        <mc:Choice Requires="a14">
          <p:sp>
            <p:nvSpPr>
              <p:cNvPr id="49" name="TextBox 48"/>
              <p:cNvSpPr txBox="1"/>
              <p:nvPr/>
            </p:nvSpPr>
            <p:spPr>
              <a:xfrm>
                <a:off x="7515161" y="2412333"/>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515161" y="2412333"/>
                <a:ext cx="1228285" cy="427809"/>
              </a:xfrm>
              <a:prstGeom prst="rect">
                <a:avLst/>
              </a:prstGeom>
              <a:blipFill rotWithShape="1">
                <a:blip r:embed="rId11"/>
                <a:stretch>
                  <a:fillRect b="-10000"/>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454245" y="1212499"/>
                <a:ext cx="110671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chemeClr val="accent4">
                              <a:lumMod val="50000"/>
                              <a:lumOff val="50000"/>
                            </a:schemeClr>
                          </a:solidFill>
                          <a:latin typeface="Cambria Math"/>
                        </a:rPr>
                        <m:t>𝐷</m:t>
                      </m:r>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b="0"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454245" y="1212499"/>
                <a:ext cx="1106713" cy="369332"/>
              </a:xfrm>
              <a:prstGeom prst="rect">
                <a:avLst/>
              </a:prstGeom>
              <a:blipFill rotWithShape="1">
                <a:blip r:embed="rId12"/>
                <a:stretch>
                  <a:fillRect b="-13333"/>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263754" y="2838149"/>
                <a:ext cx="116833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rgbClr val="00B050"/>
                          </a:solidFill>
                          <a:latin typeface="Cambria Math"/>
                        </a:rPr>
                        <m:t>𝑊</m:t>
                      </m:r>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263754" y="2838149"/>
                <a:ext cx="1168333" cy="369332"/>
              </a:xfrm>
              <a:prstGeom prst="rect">
                <a:avLst/>
              </a:prstGeom>
              <a:blipFill rotWithShape="1">
                <a:blip r:embed="rId13"/>
                <a:stretch>
                  <a:fillRect b="-13333"/>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14">
            <p14:nvContentPartPr>
              <p14:cNvPr id="52" name="Ink 51"/>
              <p14:cNvContentPartPr/>
              <p14:nvPr/>
            </p14:nvContentPartPr>
            <p14:xfrm>
              <a:off x="5641584" y="2374381"/>
              <a:ext cx="1340957" cy="250191"/>
            </p14:xfrm>
          </p:contentPart>
        </mc:Choice>
        <mc:Fallback xmlns="">
          <p:pic>
            <p:nvPicPr>
              <p:cNvPr id="52" name="Ink 51"/>
              <p:cNvPicPr/>
              <p:nvPr/>
            </p:nvPicPr>
            <p:blipFill>
              <a:blip r:embed="rId15"/>
              <a:stretch>
                <a:fillRect/>
              </a:stretch>
            </p:blipFill>
            <p:spPr>
              <a:xfrm>
                <a:off x="5629704" y="2362484"/>
                <a:ext cx="1364716" cy="27398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3" name="Ink 52"/>
              <p14:cNvContentPartPr/>
              <p14:nvPr/>
            </p14:nvContentPartPr>
            <p14:xfrm>
              <a:off x="6733053" y="3140702"/>
              <a:ext cx="926393" cy="291700"/>
            </p14:xfrm>
          </p:contentPart>
        </mc:Choice>
        <mc:Fallback xmlns="">
          <p:pic>
            <p:nvPicPr>
              <p:cNvPr id="53" name="Ink 52"/>
              <p:cNvPicPr/>
              <p:nvPr/>
            </p:nvPicPr>
            <p:blipFill>
              <a:blip r:embed="rId17"/>
              <a:stretch>
                <a:fillRect/>
              </a:stretch>
            </p:blipFill>
            <p:spPr>
              <a:xfrm>
                <a:off x="6724772" y="3132419"/>
                <a:ext cx="942955" cy="30826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p14:cNvContentPartPr/>
              <p14:nvPr/>
            </p14:nvContentPartPr>
            <p14:xfrm>
              <a:off x="5682984" y="1710901"/>
              <a:ext cx="1479917" cy="456471"/>
            </p14:xfrm>
          </p:contentPart>
        </mc:Choice>
        <mc:Fallback xmlns="">
          <p:pic>
            <p:nvPicPr>
              <p:cNvPr id="54" name="Ink 53"/>
              <p:cNvPicPr/>
              <p:nvPr/>
            </p:nvPicPr>
            <p:blipFill>
              <a:blip r:embed="rId19"/>
              <a:stretch>
                <a:fillRect/>
              </a:stretch>
            </p:blipFill>
            <p:spPr>
              <a:xfrm>
                <a:off x="5671104" y="1699012"/>
                <a:ext cx="1503676" cy="48024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5" name="Ink 54"/>
              <p14:cNvContentPartPr/>
              <p14:nvPr/>
            </p14:nvContentPartPr>
            <p14:xfrm>
              <a:off x="7172341" y="1500456"/>
              <a:ext cx="532101" cy="518091"/>
            </p14:xfrm>
          </p:contentPart>
        </mc:Choice>
        <mc:Fallback xmlns="">
          <p:pic>
            <p:nvPicPr>
              <p:cNvPr id="55" name="Ink 54"/>
              <p:cNvPicPr/>
              <p:nvPr/>
            </p:nvPicPr>
            <p:blipFill>
              <a:blip r:embed="rId21"/>
              <a:stretch>
                <a:fillRect/>
              </a:stretch>
            </p:blipFill>
            <p:spPr>
              <a:xfrm>
                <a:off x="7160461" y="1488575"/>
                <a:ext cx="555862" cy="541853"/>
              </a:xfrm>
              <a:prstGeom prst="rect">
                <a:avLst/>
              </a:prstGeom>
            </p:spPr>
          </p:pic>
        </mc:Fallback>
      </mc:AlternateContent>
      <p:grpSp>
        <p:nvGrpSpPr>
          <p:cNvPr id="56" name="Group 55"/>
          <p:cNvGrpSpPr/>
          <p:nvPr/>
        </p:nvGrpSpPr>
        <p:grpSpPr>
          <a:xfrm>
            <a:off x="7478722" y="1822369"/>
            <a:ext cx="1219329" cy="447480"/>
            <a:chOff x="5811847" y="3131376"/>
            <a:chExt cx="1219329" cy="447480"/>
          </a:xfrm>
        </p:grpSpPr>
        <mc:AlternateContent xmlns:mc="http://schemas.openxmlformats.org/markup-compatibility/2006" xmlns:a14="http://schemas.microsoft.com/office/drawing/2010/main">
          <mc:Choice Requires="a14">
            <p:sp>
              <p:nvSpPr>
                <p:cNvPr id="57" name="TextBox 56"/>
                <p:cNvSpPr txBox="1"/>
                <p:nvPr/>
              </p:nvSpPr>
              <p:spPr>
                <a:xfrm>
                  <a:off x="5953637" y="3186510"/>
                  <a:ext cx="107753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b="0" i="0" dirty="0" smtClean="0">
                            <a:solidFill>
                              <a:srgbClr val="FF0000"/>
                            </a:solidFill>
                            <a:latin typeface="Cambria Math"/>
                          </a:rPr>
                          <m:t>Δ</m:t>
                        </m:r>
                        <m:r>
                          <a:rPr lang="fr-CH" i="1" dirty="0" smtClean="0">
                            <a:solidFill>
                              <a:srgbClr val="FF0000"/>
                            </a:solidFill>
                            <a:latin typeface="Cambria Math"/>
                          </a:rPr>
                          <m:t>(</m:t>
                        </m:r>
                        <m:r>
                          <a:rPr lang="fr-CH" i="1" dirty="0" err="1" smtClean="0">
                            <a:solidFill>
                              <a:srgbClr val="FF0000"/>
                            </a:solidFill>
                            <a:latin typeface="Cambria Math"/>
                          </a:rPr>
                          <m:t>𝑡</m:t>
                        </m:r>
                        <m:r>
                          <a:rPr lang="fr-CH" i="1" dirty="0" err="1" smtClean="0">
                            <a:solidFill>
                              <a:srgbClr val="FF0000"/>
                            </a:solidFill>
                            <a:latin typeface="Cambria Math"/>
                          </a:rPr>
                          <m:t>+</m:t>
                        </m:r>
                        <m:r>
                          <a:rPr lang="fr-CH" i="1" dirty="0" err="1" smtClean="0">
                            <a:solidFill>
                              <a:srgbClr val="FF0000"/>
                            </a:solidFill>
                            <a:latin typeface="Cambria Math"/>
                          </a:rPr>
                          <m:t>𝑛</m:t>
                        </m:r>
                        <m:r>
                          <a:rPr lang="fr-CH" i="1" dirty="0" smtClean="0">
                            <a:solidFill>
                              <a:srgbClr val="FF0000"/>
                            </a:solidFill>
                            <a:latin typeface="Cambria Math"/>
                          </a:rPr>
                          <m:t>)</m:t>
                        </m:r>
                      </m:oMath>
                    </m:oMathPara>
                  </a14:m>
                  <a:endParaRPr lang="fr-CH" dirty="0" smtClean="0">
                    <a:solidFill>
                      <a:srgbClr val="FF0000"/>
                    </a:solidFill>
                    <a:latin typeface="+mj-lt"/>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5953637" y="3186510"/>
                  <a:ext cx="1077539" cy="369332"/>
                </a:xfrm>
                <a:prstGeom prst="rect">
                  <a:avLst/>
                </a:prstGeom>
                <a:blipFill rotWithShape="1">
                  <a:blip r:embed="rId22"/>
                  <a:stretch>
                    <a:fillRect b="-11475"/>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23">
              <p14:nvContentPartPr>
                <p14:cNvPr id="58" name="Ink 57"/>
                <p14:cNvContentPartPr/>
                <p14:nvPr/>
              </p14:nvContentPartPr>
              <p14:xfrm>
                <a:off x="5811847" y="3131376"/>
                <a:ext cx="158760" cy="447480"/>
              </p14:xfrm>
            </p:contentPart>
          </mc:Choice>
          <mc:Fallback xmlns="">
            <p:pic>
              <p:nvPicPr>
                <p:cNvPr id="58" name="Ink 57"/>
                <p:cNvPicPr/>
                <p:nvPr/>
              </p:nvPicPr>
              <p:blipFill>
                <a:blip r:embed="rId24"/>
                <a:stretch>
                  <a:fillRect/>
                </a:stretch>
              </p:blipFill>
              <p:spPr>
                <a:xfrm>
                  <a:off x="5799967" y="3119496"/>
                  <a:ext cx="182520" cy="471240"/>
                </a:xfrm>
                <a:prstGeom prst="rect">
                  <a:avLst/>
                </a:prstGeom>
              </p:spPr>
            </p:pic>
          </mc:Fallback>
        </mc:AlternateContent>
      </p:grpSp>
      <p:grpSp>
        <p:nvGrpSpPr>
          <p:cNvPr id="59" name="Group 58"/>
          <p:cNvGrpSpPr/>
          <p:nvPr/>
        </p:nvGrpSpPr>
        <p:grpSpPr>
          <a:xfrm>
            <a:off x="7653322" y="1542216"/>
            <a:ext cx="1519258" cy="369899"/>
            <a:chOff x="5986447" y="2837616"/>
            <a:chExt cx="1519258" cy="369899"/>
          </a:xfrm>
        </p:grpSpPr>
        <p:grpSp>
          <p:nvGrpSpPr>
            <p:cNvPr id="60" name="Group 59"/>
            <p:cNvGrpSpPr/>
            <p:nvPr/>
          </p:nvGrpSpPr>
          <p:grpSpPr>
            <a:xfrm>
              <a:off x="5986447" y="2837616"/>
              <a:ext cx="135720" cy="257967"/>
              <a:chOff x="5986447" y="2837616"/>
              <a:chExt cx="135720" cy="257967"/>
            </a:xfrm>
          </p:grpSpPr>
          <mc:AlternateContent xmlns:mc="http://schemas.openxmlformats.org/markup-compatibility/2006" xmlns:p14="http://schemas.microsoft.com/office/powerpoint/2010/main">
            <mc:Choice Requires="p14">
              <p:contentPart p14:bwMode="auto" r:id="rId25">
                <p14:nvContentPartPr>
                  <p14:cNvPr id="62" name="Ink 61"/>
                  <p14:cNvContentPartPr/>
                  <p14:nvPr/>
                </p14:nvContentPartPr>
                <p14:xfrm>
                  <a:off x="6009127" y="2837616"/>
                  <a:ext cx="110160" cy="241920"/>
                </p14:xfrm>
              </p:contentPart>
            </mc:Choice>
            <mc:Fallback xmlns="">
              <p:pic>
                <p:nvPicPr>
                  <p:cNvPr id="62" name="Ink 61"/>
                  <p:cNvPicPr/>
                  <p:nvPr/>
                </p:nvPicPr>
                <p:blipFill>
                  <a:blip r:embed="rId26"/>
                  <a:stretch>
                    <a:fillRect/>
                  </a:stretch>
                </p:blipFill>
                <p:spPr>
                  <a:xfrm>
                    <a:off x="5997247" y="2825736"/>
                    <a:ext cx="133920" cy="265680"/>
                  </a:xfrm>
                  <a:prstGeom prst="rect">
                    <a:avLst/>
                  </a:prstGeom>
                </p:spPr>
              </p:pic>
            </mc:Fallback>
          </mc:AlternateContent>
          <p:grpSp>
            <p:nvGrpSpPr>
              <p:cNvPr id="63" name="Group 62"/>
              <p:cNvGrpSpPr/>
              <p:nvPr/>
            </p:nvGrpSpPr>
            <p:grpSpPr>
              <a:xfrm>
                <a:off x="5986447" y="2838183"/>
                <a:ext cx="135720" cy="257400"/>
                <a:chOff x="5986447" y="2833656"/>
                <a:chExt cx="135720" cy="257400"/>
              </a:xfrm>
            </p:grpSpPr>
            <mc:AlternateContent xmlns:mc="http://schemas.openxmlformats.org/markup-compatibility/2006" xmlns:p14="http://schemas.microsoft.com/office/powerpoint/2010/main">
              <mc:Choice Requires="p14">
                <p:contentPart p14:bwMode="auto" r:id="rId27">
                  <p14:nvContentPartPr>
                    <p14:cNvPr id="64" name="Ink 63"/>
                    <p14:cNvContentPartPr/>
                    <p14:nvPr/>
                  </p14:nvContentPartPr>
                  <p14:xfrm>
                    <a:off x="5986447" y="2848056"/>
                    <a:ext cx="92520" cy="243000"/>
                  </p14:xfrm>
                </p:contentPart>
              </mc:Choice>
              <mc:Fallback xmlns="">
                <p:pic>
                  <p:nvPicPr>
                    <p:cNvPr id="64" name="Ink 63"/>
                    <p:cNvPicPr/>
                    <p:nvPr/>
                  </p:nvPicPr>
                  <p:blipFill>
                    <a:blip r:embed="rId28"/>
                    <a:stretch>
                      <a:fillRect/>
                    </a:stretch>
                  </p:blipFill>
                  <p:spPr>
                    <a:xfrm>
                      <a:off x="5974567" y="2836176"/>
                      <a:ext cx="11628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5" name="Ink 64"/>
                    <p14:cNvContentPartPr/>
                    <p14:nvPr/>
                  </p14:nvContentPartPr>
                  <p14:xfrm>
                    <a:off x="6019927" y="2833656"/>
                    <a:ext cx="91800" cy="243000"/>
                  </p14:xfrm>
                </p:contentPart>
              </mc:Choice>
              <mc:Fallback xmlns="">
                <p:pic>
                  <p:nvPicPr>
                    <p:cNvPr id="65" name="Ink 64"/>
                    <p:cNvPicPr/>
                    <p:nvPr/>
                  </p:nvPicPr>
                  <p:blipFill>
                    <a:blip r:embed="rId30"/>
                    <a:stretch>
                      <a:fillRect/>
                    </a:stretch>
                  </p:blipFill>
                  <p:spPr>
                    <a:xfrm>
                      <a:off x="6008047" y="2821776"/>
                      <a:ext cx="11556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6" name="Ink 65"/>
                    <p14:cNvContentPartPr/>
                    <p14:nvPr/>
                  </p14:nvContentPartPr>
                  <p14:xfrm>
                    <a:off x="5993287" y="2970188"/>
                    <a:ext cx="128880" cy="107547"/>
                  </p14:xfrm>
                </p:contentPart>
              </mc:Choice>
              <mc:Fallback xmlns="">
                <p:pic>
                  <p:nvPicPr>
                    <p:cNvPr id="66" name="Ink 65"/>
                    <p:cNvPicPr/>
                    <p:nvPr/>
                  </p:nvPicPr>
                  <p:blipFill>
                    <a:blip r:embed="rId32"/>
                    <a:stretch>
                      <a:fillRect/>
                    </a:stretch>
                  </p:blipFill>
                  <p:spPr>
                    <a:xfrm>
                      <a:off x="5981374" y="2958318"/>
                      <a:ext cx="152707" cy="131286"/>
                    </a:xfrm>
                    <a:prstGeom prst="rect">
                      <a:avLst/>
                    </a:prstGeom>
                  </p:spPr>
                </p:pic>
              </mc:Fallback>
            </mc:AlternateContent>
          </p:grpSp>
        </p:grpSp>
        <p:sp>
          <p:nvSpPr>
            <p:cNvPr id="61" name="TextBox 60"/>
            <p:cNvSpPr txBox="1"/>
            <p:nvPr/>
          </p:nvSpPr>
          <p:spPr>
            <a:xfrm>
              <a:off x="6151423" y="2838183"/>
              <a:ext cx="1354282" cy="369332"/>
            </a:xfrm>
            <a:prstGeom prst="rect">
              <a:avLst/>
            </a:prstGeom>
            <a:noFill/>
            <a:ln>
              <a:noFill/>
            </a:ln>
          </p:spPr>
          <p:txBody>
            <a:bodyPr wrap="none" rtlCol="0">
              <a:spAutoFit/>
            </a:bodyPr>
            <a:lstStyle/>
            <a:p>
              <a:r>
                <a:rPr lang="fr-CH" dirty="0" err="1" smtClean="0">
                  <a:solidFill>
                    <a:schemeClr val="tx1">
                      <a:lumMod val="75000"/>
                      <a:lumOff val="25000"/>
                    </a:schemeClr>
                  </a:solidFill>
                  <a:latin typeface="+mj-lt"/>
                </a:rPr>
                <a:t>fast</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ramping</a:t>
              </a:r>
              <a:endParaRPr lang="fr-CH" dirty="0" smtClean="0">
                <a:solidFill>
                  <a:schemeClr val="tx1">
                    <a:lumMod val="75000"/>
                    <a:lumOff val="25000"/>
                  </a:schemeClr>
                </a:solidFill>
                <a:latin typeface="+mj-lt"/>
              </a:endParaRPr>
            </a:p>
          </p:txBody>
        </p:sp>
      </p:grpSp>
      <p:sp>
        <p:nvSpPr>
          <p:cNvPr id="67" name="TextBox 66"/>
          <p:cNvSpPr txBox="1"/>
          <p:nvPr/>
        </p:nvSpPr>
        <p:spPr>
          <a:xfrm>
            <a:off x="5855409" y="4505588"/>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68" name="TextBox 67"/>
          <p:cNvSpPr txBox="1"/>
          <p:nvPr/>
        </p:nvSpPr>
        <p:spPr>
          <a:xfrm>
            <a:off x="6899181" y="3863154"/>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mc:AlternateContent xmlns:mc="http://schemas.openxmlformats.org/markup-compatibility/2006" xmlns:p14="http://schemas.microsoft.com/office/powerpoint/2010/main">
        <mc:Choice Requires="p14">
          <p:contentPart p14:bwMode="auto" r:id="rId33">
            <p14:nvContentPartPr>
              <p14:cNvPr id="69" name="Ink 68"/>
              <p14:cNvContentPartPr/>
              <p14:nvPr/>
            </p14:nvContentPartPr>
            <p14:xfrm>
              <a:off x="5386708" y="5447593"/>
              <a:ext cx="3229846" cy="217411"/>
            </p14:xfrm>
          </p:contentPart>
        </mc:Choice>
        <mc:Fallback xmlns="">
          <p:pic>
            <p:nvPicPr>
              <p:cNvPr id="69" name="Ink 68"/>
              <p:cNvPicPr/>
              <p:nvPr/>
            </p:nvPicPr>
            <p:blipFill>
              <a:blip r:embed="rId6"/>
              <a:stretch>
                <a:fillRect/>
              </a:stretch>
            </p:blipFill>
            <p:spPr>
              <a:xfrm>
                <a:off x="5370148" y="5427796"/>
                <a:ext cx="3266205" cy="25664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0" name="Ink 69"/>
              <p14:cNvContentPartPr/>
              <p14:nvPr/>
            </p14:nvContentPartPr>
            <p14:xfrm>
              <a:off x="5538206" y="3941091"/>
              <a:ext cx="171947" cy="1846339"/>
            </p14:xfrm>
          </p:contentPart>
        </mc:Choice>
        <mc:Fallback xmlns="">
          <p:pic>
            <p:nvPicPr>
              <p:cNvPr id="70" name="Ink 69"/>
              <p:cNvPicPr/>
              <p:nvPr/>
            </p:nvPicPr>
            <p:blipFill>
              <a:blip r:embed="rId35"/>
              <a:stretch>
                <a:fillRect/>
              </a:stretch>
            </p:blipFill>
            <p:spPr>
              <a:xfrm>
                <a:off x="5520182" y="3924169"/>
                <a:ext cx="209436" cy="188234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1" name="Ink 70"/>
              <p14:cNvContentPartPr/>
              <p14:nvPr/>
            </p14:nvContentPartPr>
            <p14:xfrm>
              <a:off x="7042806" y="4066759"/>
              <a:ext cx="612741" cy="1677651"/>
            </p14:xfrm>
          </p:contentPart>
        </mc:Choice>
        <mc:Fallback xmlns="">
          <p:pic>
            <p:nvPicPr>
              <p:cNvPr id="71" name="Ink 70"/>
              <p:cNvPicPr/>
              <p:nvPr/>
            </p:nvPicPr>
            <p:blipFill>
              <a:blip r:embed="rId37"/>
              <a:stretch>
                <a:fillRect/>
              </a:stretch>
            </p:blipFill>
            <p:spPr>
              <a:xfrm>
                <a:off x="7034526" y="4058479"/>
                <a:ext cx="629302" cy="1694212"/>
              </a:xfrm>
              <a:prstGeom prst="rect">
                <a:avLst/>
              </a:prstGeom>
            </p:spPr>
          </p:pic>
        </mc:Fallback>
      </mc:AlternateContent>
      <mc:AlternateContent xmlns:mc="http://schemas.openxmlformats.org/markup-compatibility/2006" xmlns:a14="http://schemas.microsoft.com/office/drawing/2010/main">
        <mc:Choice Requires="a14">
          <p:sp>
            <p:nvSpPr>
              <p:cNvPr id="72" name="TextBox 71"/>
              <p:cNvSpPr txBox="1"/>
              <p:nvPr/>
            </p:nvSpPr>
            <p:spPr>
              <a:xfrm>
                <a:off x="7574626" y="4867396"/>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7574626" y="4867396"/>
                <a:ext cx="1228285" cy="427809"/>
              </a:xfrm>
              <a:prstGeom prst="rect">
                <a:avLst/>
              </a:prstGeom>
              <a:blipFill rotWithShape="1">
                <a:blip r:embed="rId38"/>
                <a:stretch>
                  <a:fillRect b="-8451"/>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7513710" y="3667562"/>
                <a:ext cx="110671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chemeClr val="accent4">
                              <a:lumMod val="50000"/>
                              <a:lumOff val="50000"/>
                            </a:schemeClr>
                          </a:solidFill>
                          <a:latin typeface="Cambria Math"/>
                        </a:rPr>
                        <m:t>𝐷</m:t>
                      </m:r>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b="0"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7513710" y="3667562"/>
                <a:ext cx="1106713" cy="369332"/>
              </a:xfrm>
              <a:prstGeom prst="rect">
                <a:avLst/>
              </a:prstGeom>
              <a:blipFill rotWithShape="1">
                <a:blip r:embed="rId39"/>
                <a:stretch>
                  <a:fillRect b="-13333"/>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7323219" y="5293212"/>
                <a:ext cx="116833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rgbClr val="00B050"/>
                          </a:solidFill>
                          <a:latin typeface="Cambria Math"/>
                        </a:rPr>
                        <m:t>𝑊</m:t>
                      </m:r>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7323219" y="5293212"/>
                <a:ext cx="1168333" cy="369332"/>
              </a:xfrm>
              <a:prstGeom prst="rect">
                <a:avLst/>
              </a:prstGeom>
              <a:blipFill rotWithShape="1">
                <a:blip r:embed="rId40"/>
                <a:stretch>
                  <a:fillRect b="-11475"/>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41">
            <p14:nvContentPartPr>
              <p14:cNvPr id="75" name="Ink 74"/>
              <p14:cNvContentPartPr/>
              <p14:nvPr/>
            </p14:nvContentPartPr>
            <p14:xfrm>
              <a:off x="6792569" y="5595884"/>
              <a:ext cx="105007" cy="189785"/>
            </p14:xfrm>
          </p:contentPart>
        </mc:Choice>
        <mc:Fallback xmlns="">
          <p:pic>
            <p:nvPicPr>
              <p:cNvPr id="75" name="Ink 74"/>
              <p:cNvPicPr/>
              <p:nvPr/>
            </p:nvPicPr>
            <p:blipFill>
              <a:blip r:embed="rId42"/>
              <a:stretch>
                <a:fillRect/>
              </a:stretch>
            </p:blipFill>
            <p:spPr>
              <a:xfrm>
                <a:off x="6784298" y="5587601"/>
                <a:ext cx="121549" cy="20635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6" name="Ink 75"/>
              <p14:cNvContentPartPr/>
              <p14:nvPr/>
            </p14:nvContentPartPr>
            <p14:xfrm>
              <a:off x="5434519" y="3932648"/>
              <a:ext cx="272754" cy="170371"/>
            </p14:xfrm>
          </p:contentPart>
        </mc:Choice>
        <mc:Fallback xmlns="">
          <p:pic>
            <p:nvPicPr>
              <p:cNvPr id="76" name="Ink 75"/>
              <p:cNvPicPr/>
              <p:nvPr/>
            </p:nvPicPr>
            <p:blipFill>
              <a:blip r:embed="rId44"/>
              <a:stretch>
                <a:fillRect/>
              </a:stretch>
            </p:blipFill>
            <p:spPr>
              <a:xfrm>
                <a:off x="5416527" y="3915719"/>
                <a:ext cx="306219" cy="20531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7" name="Ink 76"/>
              <p14:cNvContentPartPr/>
              <p14:nvPr/>
            </p14:nvContentPartPr>
            <p14:xfrm>
              <a:off x="5742449" y="4165964"/>
              <a:ext cx="1479847" cy="456545"/>
            </p14:xfrm>
          </p:contentPart>
        </mc:Choice>
        <mc:Fallback xmlns="">
          <p:pic>
            <p:nvPicPr>
              <p:cNvPr id="77" name="Ink 76"/>
              <p:cNvPicPr/>
              <p:nvPr/>
            </p:nvPicPr>
            <p:blipFill>
              <a:blip r:embed="rId46"/>
              <a:stretch>
                <a:fillRect/>
              </a:stretch>
            </p:blipFill>
            <p:spPr>
              <a:xfrm>
                <a:off x="5730570" y="4154082"/>
                <a:ext cx="1503605" cy="48030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8" name="Ink 77"/>
              <p14:cNvContentPartPr/>
              <p14:nvPr/>
            </p14:nvContentPartPr>
            <p14:xfrm>
              <a:off x="5701049" y="4829444"/>
              <a:ext cx="1340887" cy="250265"/>
            </p14:xfrm>
          </p:contentPart>
        </mc:Choice>
        <mc:Fallback xmlns="">
          <p:pic>
            <p:nvPicPr>
              <p:cNvPr id="78" name="Ink 77"/>
              <p:cNvPicPr/>
              <p:nvPr/>
            </p:nvPicPr>
            <p:blipFill>
              <a:blip r:embed="rId48"/>
              <a:stretch>
                <a:fillRect/>
              </a:stretch>
            </p:blipFill>
            <p:spPr>
              <a:xfrm>
                <a:off x="5689170" y="4817561"/>
                <a:ext cx="1364645" cy="27403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9" name="Ink 78"/>
              <p14:cNvContentPartPr/>
              <p14:nvPr/>
            </p14:nvContentPartPr>
            <p14:xfrm>
              <a:off x="7450649" y="4613804"/>
              <a:ext cx="134167" cy="630785"/>
            </p14:xfrm>
          </p:contentPart>
        </mc:Choice>
        <mc:Fallback xmlns="">
          <p:pic>
            <p:nvPicPr>
              <p:cNvPr id="79" name="Ink 78"/>
              <p:cNvPicPr/>
              <p:nvPr/>
            </p:nvPicPr>
            <p:blipFill>
              <a:blip r:embed="rId50"/>
              <a:stretch>
                <a:fillRect/>
              </a:stretch>
            </p:blipFill>
            <p:spPr>
              <a:xfrm>
                <a:off x="7438779" y="4601923"/>
                <a:ext cx="157907" cy="65454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0" name="Ink 79"/>
              <p14:cNvContentPartPr/>
              <p14:nvPr/>
            </p14:nvContentPartPr>
            <p14:xfrm>
              <a:off x="7237529" y="5744204"/>
              <a:ext cx="481567" cy="143345"/>
            </p14:xfrm>
          </p:contentPart>
        </mc:Choice>
        <mc:Fallback xmlns="">
          <p:pic>
            <p:nvPicPr>
              <p:cNvPr id="80" name="Ink 79"/>
              <p:cNvPicPr/>
              <p:nvPr/>
            </p:nvPicPr>
            <p:blipFill>
              <a:blip r:embed="rId52"/>
              <a:stretch>
                <a:fillRect/>
              </a:stretch>
            </p:blipFill>
            <p:spPr>
              <a:xfrm>
                <a:off x="7229245" y="5735920"/>
                <a:ext cx="498135" cy="15991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1" name="Ink 80"/>
              <p14:cNvContentPartPr/>
              <p14:nvPr/>
            </p14:nvContentPartPr>
            <p14:xfrm>
              <a:off x="7394736" y="5219389"/>
              <a:ext cx="61200" cy="36000"/>
            </p14:xfrm>
          </p:contentPart>
        </mc:Choice>
        <mc:Fallback xmlns="">
          <p:pic>
            <p:nvPicPr>
              <p:cNvPr id="81" name="Ink 80"/>
              <p:cNvPicPr/>
              <p:nvPr/>
            </p:nvPicPr>
            <p:blipFill>
              <a:blip r:embed="rId54"/>
              <a:stretch>
                <a:fillRect/>
              </a:stretch>
            </p:blipFill>
            <p:spPr>
              <a:xfrm>
                <a:off x="7382856" y="5207509"/>
                <a:ext cx="84960" cy="59760"/>
              </a:xfrm>
              <a:prstGeom prst="rect">
                <a:avLst/>
              </a:prstGeom>
            </p:spPr>
          </p:pic>
        </mc:Fallback>
      </mc:AlternateContent>
      <p:grpSp>
        <p:nvGrpSpPr>
          <p:cNvPr id="82" name="Group 81"/>
          <p:cNvGrpSpPr/>
          <p:nvPr/>
        </p:nvGrpSpPr>
        <p:grpSpPr>
          <a:xfrm>
            <a:off x="5736175" y="5097709"/>
            <a:ext cx="1712561" cy="458589"/>
            <a:chOff x="4009835" y="3938046"/>
            <a:chExt cx="1712561" cy="458589"/>
          </a:xfrm>
        </p:grpSpPr>
        <p:sp>
          <p:nvSpPr>
            <p:cNvPr id="83" name="TextBox 82"/>
            <p:cNvSpPr txBox="1"/>
            <p:nvPr/>
          </p:nvSpPr>
          <p:spPr>
            <a:xfrm>
              <a:off x="4009835" y="4027303"/>
              <a:ext cx="1487972" cy="369332"/>
            </a:xfrm>
            <a:prstGeom prst="rect">
              <a:avLst/>
            </a:prstGeom>
            <a:noFill/>
            <a:ln>
              <a:noFill/>
            </a:ln>
          </p:spPr>
          <p:txBody>
            <a:bodyPr wrap="none" rtlCol="0">
              <a:spAutoFit/>
            </a:bodyPr>
            <a:lstStyle/>
            <a:p>
              <a:r>
                <a:rPr lang="fr-CH" dirty="0" err="1" smtClean="0">
                  <a:solidFill>
                    <a:schemeClr val="tx1">
                      <a:lumMod val="75000"/>
                      <a:lumOff val="25000"/>
                    </a:schemeClr>
                  </a:solidFill>
                  <a:latin typeface="+mj-lt"/>
                </a:rPr>
                <a:t>spilled</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energy</a:t>
              </a:r>
              <a:endParaRPr lang="fr-CH" dirty="0" smtClean="0">
                <a:solidFill>
                  <a:schemeClr val="tx1">
                    <a:lumMod val="75000"/>
                    <a:lumOff val="25000"/>
                  </a:schemeClr>
                </a:solidFill>
                <a:latin typeface="+mj-lt"/>
              </a:endParaRPr>
            </a:p>
          </p:txBody>
        </p:sp>
        <p:grpSp>
          <p:nvGrpSpPr>
            <p:cNvPr id="84" name="Group 83"/>
            <p:cNvGrpSpPr/>
            <p:nvPr/>
          </p:nvGrpSpPr>
          <p:grpSpPr>
            <a:xfrm>
              <a:off x="5418196" y="3938046"/>
              <a:ext cx="304200" cy="288360"/>
              <a:chOff x="5418196" y="3938046"/>
              <a:chExt cx="304200" cy="288360"/>
            </a:xfrm>
          </p:grpSpPr>
          <mc:AlternateContent xmlns:mc="http://schemas.openxmlformats.org/markup-compatibility/2006" xmlns:p14="http://schemas.microsoft.com/office/powerpoint/2010/main">
            <mc:Choice Requires="p14">
              <p:contentPart p14:bwMode="auto" r:id="rId55">
                <p14:nvContentPartPr>
                  <p14:cNvPr id="85" name="Ink 84"/>
                  <p14:cNvContentPartPr/>
                  <p14:nvPr/>
                </p14:nvContentPartPr>
                <p14:xfrm>
                  <a:off x="5641396" y="3938046"/>
                  <a:ext cx="81000" cy="148680"/>
                </p14:xfrm>
              </p:contentPart>
            </mc:Choice>
            <mc:Fallback xmlns="">
              <p:pic>
                <p:nvPicPr>
                  <p:cNvPr id="85" name="Ink 84"/>
                  <p:cNvPicPr/>
                  <p:nvPr/>
                </p:nvPicPr>
                <p:blipFill>
                  <a:blip r:embed="rId56"/>
                  <a:stretch>
                    <a:fillRect/>
                  </a:stretch>
                </p:blipFill>
                <p:spPr>
                  <a:xfrm>
                    <a:off x="5629516" y="3926166"/>
                    <a:ext cx="1047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6" name="Ink 85"/>
                  <p14:cNvContentPartPr/>
                  <p14:nvPr/>
                </p14:nvContentPartPr>
                <p14:xfrm>
                  <a:off x="5418196" y="4006086"/>
                  <a:ext cx="203400" cy="220320"/>
                </p14:xfrm>
              </p:contentPart>
            </mc:Choice>
            <mc:Fallback xmlns="">
              <p:pic>
                <p:nvPicPr>
                  <p:cNvPr id="86" name="Ink 85"/>
                  <p:cNvPicPr/>
                  <p:nvPr/>
                </p:nvPicPr>
                <p:blipFill>
                  <a:blip r:embed="rId58"/>
                  <a:stretch>
                    <a:fillRect/>
                  </a:stretch>
                </p:blipFill>
                <p:spPr>
                  <a:xfrm>
                    <a:off x="5416756" y="4004646"/>
                    <a:ext cx="206280" cy="22320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59">
            <p14:nvContentPartPr>
              <p14:cNvPr id="87" name="Ink 86"/>
              <p14:cNvContentPartPr/>
              <p14:nvPr/>
            </p14:nvContentPartPr>
            <p14:xfrm>
              <a:off x="7095576" y="5046949"/>
              <a:ext cx="377640" cy="69120"/>
            </p14:xfrm>
          </p:contentPart>
        </mc:Choice>
        <mc:Fallback xmlns="">
          <p:pic>
            <p:nvPicPr>
              <p:cNvPr id="87" name="Ink 86"/>
              <p:cNvPicPr/>
              <p:nvPr/>
            </p:nvPicPr>
            <p:blipFill>
              <a:blip r:embed="rId60"/>
              <a:stretch>
                <a:fillRect/>
              </a:stretch>
            </p:blipFill>
            <p:spPr>
              <a:xfrm>
                <a:off x="7083696" y="5035069"/>
                <a:ext cx="4014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 name="Ink 4"/>
              <p14:cNvContentPartPr/>
              <p14:nvPr/>
            </p14:nvContentPartPr>
            <p14:xfrm>
              <a:off x="7204320" y="1504080"/>
              <a:ext cx="466920" cy="547920"/>
            </p14:xfrm>
          </p:contentPart>
        </mc:Choice>
        <mc:Fallback xmlns="">
          <p:pic>
            <p:nvPicPr>
              <p:cNvPr id="5" name="Ink 4"/>
              <p:cNvPicPr/>
              <p:nvPr/>
            </p:nvPicPr>
            <p:blipFill>
              <a:blip r:embed="rId62"/>
              <a:stretch>
                <a:fillRect/>
              </a:stretch>
            </p:blipFill>
            <p:spPr>
              <a:xfrm>
                <a:off x="7188120" y="1432440"/>
                <a:ext cx="501120" cy="674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 name="Ink 5"/>
              <p14:cNvContentPartPr/>
              <p14:nvPr/>
            </p14:nvContentPartPr>
            <p14:xfrm>
              <a:off x="6998040" y="2606760"/>
              <a:ext cx="298440" cy="374760"/>
            </p14:xfrm>
          </p:contentPart>
        </mc:Choice>
        <mc:Fallback xmlns="">
          <p:pic>
            <p:nvPicPr>
              <p:cNvPr id="6" name="Ink 5"/>
              <p:cNvPicPr/>
              <p:nvPr/>
            </p:nvPicPr>
            <p:blipFill>
              <a:blip r:embed="rId64"/>
              <a:stretch>
                <a:fillRect/>
              </a:stretch>
            </p:blipFill>
            <p:spPr>
              <a:xfrm>
                <a:off x="6981120" y="2539080"/>
                <a:ext cx="333720" cy="512640"/>
              </a:xfrm>
              <a:prstGeom prst="rect">
                <a:avLst/>
              </a:prstGeom>
            </p:spPr>
          </p:pic>
        </mc:Fallback>
      </mc:AlternateContent>
    </p:spTree>
    <p:extLst>
      <p:ext uri="{BB962C8B-B14F-4D97-AF65-F5344CB8AC3E}">
        <p14:creationId xmlns:p14="http://schemas.microsoft.com/office/powerpoint/2010/main" val="375105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3600" dirty="0" err="1" smtClean="0"/>
              <a:t>Example</a:t>
            </a:r>
            <a:r>
              <a:rPr lang="fr-CH" sz="3600" dirty="0" smtClean="0"/>
              <a:t> of </a:t>
            </a:r>
            <a:r>
              <a:rPr lang="fr-CH" sz="3600" dirty="0" err="1" smtClean="0"/>
              <a:t>scheduling</a:t>
            </a:r>
            <a:r>
              <a:rPr lang="fr-CH" sz="3600" dirty="0" smtClean="0"/>
              <a:t> </a:t>
            </a:r>
            <a:r>
              <a:rPr lang="fr-CH" sz="3600" dirty="0" err="1" smtClean="0"/>
              <a:t>policy</a:t>
            </a:r>
            <a:r>
              <a:rPr lang="fr-CH" sz="3600" dirty="0" smtClean="0"/>
              <a:t>: </a:t>
            </a:r>
            <a:r>
              <a:rPr lang="en-GB" sz="3600" dirty="0"/>
              <a:t>Fixed Offset </a:t>
            </a:r>
            <a:endParaRPr lang="en-US" sz="3600" dirty="0"/>
          </a:p>
        </p:txBody>
      </p:sp>
      <mc:AlternateContent xmlns:mc="http://schemas.openxmlformats.org/markup-compatibility/2006" xmlns:a14="http://schemas.microsoft.com/office/drawing/2010/main">
        <mc:Choice Requires="a14">
          <p:sp>
            <p:nvSpPr>
              <p:cNvPr id="18" name="Content Placeholder 17"/>
              <p:cNvSpPr>
                <a:spLocks noGrp="1"/>
              </p:cNvSpPr>
              <p:nvPr>
                <p:ph idx="1"/>
              </p:nvPr>
            </p:nvSpPr>
            <p:spPr>
              <a:xfrm>
                <a:off x="179388" y="838200"/>
                <a:ext cx="8856662" cy="5903913"/>
              </a:xfrm>
            </p:spPr>
            <p:txBody>
              <a:bodyPr/>
              <a:lstStyle/>
              <a:p>
                <a:r>
                  <a:rPr lang="en-GB" dirty="0" smtClean="0"/>
                  <a:t>Fixed Offset policy</a:t>
                </a:r>
                <a:r>
                  <a:rPr lang="en-GB" sz="2000" dirty="0" smtClean="0"/>
                  <a:t>:  </a:t>
                </a:r>
                <a:br>
                  <a:rPr lang="en-GB" sz="2000" dirty="0" smtClean="0"/>
                </a:br>
                <a14:m>
                  <m:oMath xmlns:m="http://schemas.openxmlformats.org/officeDocument/2006/math">
                    <m:r>
                      <a:rPr lang="fr-CH" sz="2000" b="0" i="1" smtClean="0">
                        <a:latin typeface="Cambria Math"/>
                      </a:rPr>
                      <m:t>𝑢</m:t>
                    </m:r>
                    <m:r>
                      <a:rPr lang="fr-CH" sz="2000" b="0" i="1" smtClean="0">
                        <a:latin typeface="Cambria Math"/>
                      </a:rPr>
                      <m:t>&gt;0 </m:t>
                    </m:r>
                  </m:oMath>
                </a14:m>
                <a:r>
                  <a:rPr lang="en-GB" sz="2000" dirty="0" smtClean="0"/>
                  <a:t>means excess production (expect to store)</a:t>
                </a:r>
                <a:br>
                  <a:rPr lang="en-GB" sz="2000" dirty="0" smtClean="0"/>
                </a:br>
                <a14:m>
                  <m:oMath xmlns:m="http://schemas.openxmlformats.org/officeDocument/2006/math">
                    <m:r>
                      <a:rPr lang="fr-CH" sz="2000" i="1">
                        <a:latin typeface="Cambria Math"/>
                      </a:rPr>
                      <m:t>𝑢</m:t>
                    </m:r>
                    <m:r>
                      <a:rPr lang="fr-CH" sz="2000" b="0" i="1" smtClean="0">
                        <a:latin typeface="Cambria Math"/>
                      </a:rPr>
                      <m:t>&lt;</m:t>
                    </m:r>
                    <m:r>
                      <a:rPr lang="fr-CH" sz="2000" i="1">
                        <a:latin typeface="Cambria Math"/>
                      </a:rPr>
                      <m:t>0 </m:t>
                    </m:r>
                  </m:oMath>
                </a14:m>
                <a:r>
                  <a:rPr lang="en-GB" sz="2000" dirty="0"/>
                  <a:t>means </a:t>
                </a:r>
                <a:r>
                  <a:rPr lang="en-GB" sz="2000" dirty="0" smtClean="0"/>
                  <a:t>deficit of production (expect to draw from storage)</a:t>
                </a:r>
                <a:br>
                  <a:rPr lang="en-GB" sz="2000" dirty="0" smtClean="0"/>
                </a:br>
                <a:endParaRPr lang="en-GB" sz="2000" dirty="0"/>
              </a:p>
            </p:txBody>
          </p:sp>
        </mc:Choice>
        <mc:Fallback xmlns="">
          <p:sp>
            <p:nvSpPr>
              <p:cNvPr id="18" name="Content Placeholder 17"/>
              <p:cNvSpPr>
                <a:spLocks noGrp="1" noRot="1" noChangeAspect="1" noMove="1" noResize="1" noEditPoints="1" noAdjustHandles="1" noChangeArrowheads="1" noChangeShapeType="1" noTextEdit="1"/>
              </p:cNvSpPr>
              <p:nvPr>
                <p:ph idx="1"/>
              </p:nvPr>
            </p:nvSpPr>
            <p:spPr>
              <a:xfrm>
                <a:off x="179388" y="838200"/>
                <a:ext cx="8856662" cy="5903913"/>
              </a:xfrm>
              <a:blipFill rotWithShape="1">
                <a:blip r:embed="rId2"/>
                <a:stretch>
                  <a:fillRect t="-826"/>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8</a:t>
            </a:fld>
            <a:endParaRPr lang="en-US"/>
          </a:p>
        </p:txBody>
      </p:sp>
      <p:pic>
        <p:nvPicPr>
          <p:cNvPr id="593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33375" y="2851825"/>
            <a:ext cx="6838950" cy="391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8645" y="2450171"/>
            <a:ext cx="947696" cy="369332"/>
          </a:xfrm>
          <a:prstGeom prst="rect">
            <a:avLst/>
          </a:prstGeom>
          <a:noFill/>
          <a:ln>
            <a:noFill/>
          </a:ln>
        </p:spPr>
        <p:txBody>
          <a:bodyPr wrap="none" rtlCol="0">
            <a:spAutoFit/>
          </a:bodyPr>
          <a:lstStyle/>
          <a:p>
            <a:r>
              <a:rPr lang="en-GB" dirty="0" smtClean="0">
                <a:solidFill>
                  <a:schemeClr val="tx1">
                    <a:lumMod val="75000"/>
                    <a:lumOff val="25000"/>
                  </a:schemeClr>
                </a:solidFill>
                <a:latin typeface="+mj-lt"/>
              </a:rPr>
              <a:t>Planned</a:t>
            </a:r>
          </a:p>
        </p:txBody>
      </p:sp>
      <p:sp>
        <p:nvSpPr>
          <p:cNvPr id="105" name="TextBox 104"/>
          <p:cNvSpPr txBox="1"/>
          <p:nvPr/>
        </p:nvSpPr>
        <p:spPr>
          <a:xfrm>
            <a:off x="5313706" y="2433367"/>
            <a:ext cx="777777" cy="369332"/>
          </a:xfrm>
          <a:prstGeom prst="rect">
            <a:avLst/>
          </a:prstGeom>
          <a:noFill/>
          <a:ln>
            <a:noFill/>
          </a:ln>
        </p:spPr>
        <p:txBody>
          <a:bodyPr wrap="none" rtlCol="0">
            <a:spAutoFit/>
          </a:bodyPr>
          <a:lstStyle/>
          <a:p>
            <a:r>
              <a:rPr lang="en-GB" dirty="0" smtClean="0">
                <a:solidFill>
                  <a:schemeClr val="tx1">
                    <a:lumMod val="75000"/>
                    <a:lumOff val="25000"/>
                  </a:schemeClr>
                </a:solidFill>
                <a:latin typeface="+mj-lt"/>
              </a:rPr>
              <a:t>Actual</a:t>
            </a:r>
          </a:p>
        </p:txBody>
      </p:sp>
      <p:grpSp>
        <p:nvGrpSpPr>
          <p:cNvPr id="17" name="Group 16"/>
          <p:cNvGrpSpPr/>
          <p:nvPr/>
        </p:nvGrpSpPr>
        <p:grpSpPr>
          <a:xfrm>
            <a:off x="2595666" y="2066608"/>
            <a:ext cx="966290" cy="1387052"/>
            <a:chOff x="1700316" y="1523683"/>
            <a:chExt cx="966290" cy="1387052"/>
          </a:xfrm>
        </p:grpSpPr>
        <mc:AlternateContent xmlns:mc="http://schemas.openxmlformats.org/markup-compatibility/2006" xmlns:p14="http://schemas.microsoft.com/office/powerpoint/2010/main">
          <mc:Choice Requires="p14">
            <p:contentPart p14:bwMode="auto" r:id="rId4">
              <p14:nvContentPartPr>
                <p14:cNvPr id="14" name="Ink 13"/>
                <p14:cNvContentPartPr/>
                <p14:nvPr/>
              </p14:nvContentPartPr>
              <p14:xfrm>
                <a:off x="1821855" y="1893015"/>
                <a:ext cx="307800" cy="1017720"/>
              </p14:xfrm>
            </p:contentPart>
          </mc:Choice>
          <mc:Fallback xmlns="">
            <p:pic>
              <p:nvPicPr>
                <p:cNvPr id="14" name="Ink 13"/>
                <p:cNvPicPr/>
                <p:nvPr/>
              </p:nvPicPr>
              <p:blipFill>
                <a:blip r:embed="rId5"/>
                <a:stretch>
                  <a:fillRect/>
                </a:stretch>
              </p:blipFill>
              <p:spPr>
                <a:xfrm>
                  <a:off x="1813575" y="1884735"/>
                  <a:ext cx="324360" cy="1034280"/>
                </a:xfrm>
                <a:prstGeom prst="rect">
                  <a:avLst/>
                </a:prstGeom>
              </p:spPr>
            </p:pic>
          </mc:Fallback>
        </mc:AlternateContent>
        <mc:AlternateContent xmlns:mc="http://schemas.openxmlformats.org/markup-compatibility/2006" xmlns:a14="http://schemas.microsoft.com/office/drawing/2010/main">
          <mc:Choice Requires="a14">
            <p:sp>
              <p:nvSpPr>
                <p:cNvPr id="16" name="TextBox 15"/>
                <p:cNvSpPr txBox="1"/>
                <p:nvPr/>
              </p:nvSpPr>
              <p:spPr>
                <a:xfrm>
                  <a:off x="1700316" y="1523683"/>
                  <a:ext cx="966290" cy="369332"/>
                </a:xfrm>
                <a:prstGeom prst="rect">
                  <a:avLst/>
                </a:prstGeom>
                <a:noFill/>
                <a:ln>
                  <a:noFill/>
                </a:ln>
              </p:spPr>
              <p:txBody>
                <a:bodyPr wrap="none" rtlCol="0">
                  <a:spAutoFit/>
                </a:bodyPr>
                <a:lstStyle/>
                <a:p>
                  <a:r>
                    <a:rPr lang="en-GB" dirty="0" smtClean="0">
                      <a:solidFill>
                        <a:schemeClr val="tx1">
                          <a:lumMod val="75000"/>
                          <a:lumOff val="25000"/>
                        </a:schemeClr>
                      </a:solidFill>
                      <a:latin typeface="+mj-lt"/>
                    </a:rPr>
                    <a:t>offset </a:t>
                  </a:r>
                  <a14:m>
                    <m:oMath xmlns:m="http://schemas.openxmlformats.org/officeDocument/2006/math">
                      <m:r>
                        <a:rPr lang="fr-CH" b="0" i="1" smtClean="0">
                          <a:solidFill>
                            <a:schemeClr val="tx1">
                              <a:lumMod val="75000"/>
                              <a:lumOff val="25000"/>
                            </a:schemeClr>
                          </a:solidFill>
                          <a:latin typeface="Cambria Math"/>
                        </a:rPr>
                        <m:t>𝑢</m:t>
                      </m:r>
                      <m:r>
                        <a:rPr lang="fr-CH" b="0" i="1" smtClean="0">
                          <a:solidFill>
                            <a:schemeClr val="tx1">
                              <a:lumMod val="75000"/>
                              <a:lumOff val="25000"/>
                            </a:schemeClr>
                          </a:solidFill>
                          <a:latin typeface="Cambria Math"/>
                        </a:rPr>
                        <m:t> </m:t>
                      </m:r>
                    </m:oMath>
                  </a14:m>
                  <a:endParaRPr lang="en-GB" dirty="0" smtClean="0">
                    <a:solidFill>
                      <a:schemeClr val="tx1">
                        <a:lumMod val="75000"/>
                        <a:lumOff val="25000"/>
                      </a:schemeClr>
                    </a:solidFill>
                    <a:latin typeface="+mj-lt"/>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700316" y="1523683"/>
                  <a:ext cx="966290" cy="369332"/>
                </a:xfrm>
                <a:prstGeom prst="rect">
                  <a:avLst/>
                </a:prstGeom>
                <a:blipFill rotWithShape="1">
                  <a:blip r:embed="rId6"/>
                  <a:stretch>
                    <a:fillRect l="-5696" t="-8197" b="-24590"/>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112415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3600" dirty="0" err="1" smtClean="0"/>
              <a:t>Example</a:t>
            </a:r>
            <a:r>
              <a:rPr lang="fr-CH" sz="3600" dirty="0" smtClean="0"/>
              <a:t> of </a:t>
            </a:r>
            <a:r>
              <a:rPr lang="fr-CH" sz="3600" dirty="0" err="1" smtClean="0"/>
              <a:t>scheduling</a:t>
            </a:r>
            <a:r>
              <a:rPr lang="fr-CH" sz="3600" dirty="0" smtClean="0"/>
              <a:t> </a:t>
            </a:r>
            <a:r>
              <a:rPr lang="fr-CH" sz="3600" dirty="0" err="1" smtClean="0"/>
              <a:t>policy</a:t>
            </a:r>
            <a:r>
              <a:rPr lang="fr-CH" sz="3600" dirty="0" smtClean="0"/>
              <a:t>: </a:t>
            </a:r>
            <a:r>
              <a:rPr lang="fr-CH" sz="3600" dirty="0" err="1" smtClean="0"/>
              <a:t>Fixed</a:t>
            </a:r>
            <a:r>
              <a:rPr lang="fr-CH" sz="3600" dirty="0" smtClean="0"/>
              <a:t> </a:t>
            </a:r>
            <a:r>
              <a:rPr lang="fr-CH" sz="3600" dirty="0" err="1" smtClean="0"/>
              <a:t>Level</a:t>
            </a:r>
            <a:endParaRPr lang="en-US" sz="3600" dirty="0"/>
          </a:p>
        </p:txBody>
      </p:sp>
      <mc:AlternateContent xmlns:mc="http://schemas.openxmlformats.org/markup-compatibility/2006" xmlns:a14="http://schemas.microsoft.com/office/drawing/2010/main">
        <mc:Choice Requires="a14">
          <p:sp>
            <p:nvSpPr>
              <p:cNvPr id="18" name="Content Placeholder 17"/>
              <p:cNvSpPr>
                <a:spLocks noGrp="1"/>
              </p:cNvSpPr>
              <p:nvPr>
                <p:ph idx="1"/>
              </p:nvPr>
            </p:nvSpPr>
            <p:spPr>
              <a:xfrm>
                <a:off x="179388" y="1247775"/>
                <a:ext cx="8856662" cy="5494338"/>
              </a:xfrm>
            </p:spPr>
            <p:txBody>
              <a:bodyPr/>
              <a:lstStyle/>
              <a:p>
                <a:r>
                  <a:rPr lang="fr-CH" dirty="0" smtClean="0"/>
                  <a:t>target a </a:t>
                </a:r>
                <a:r>
                  <a:rPr lang="fr-CH" dirty="0" err="1" smtClean="0"/>
                  <a:t>fixed</a:t>
                </a:r>
                <a:r>
                  <a:rPr lang="fr-CH" dirty="0" smtClean="0"/>
                  <a:t> </a:t>
                </a:r>
                <a:r>
                  <a:rPr lang="fr-CH" dirty="0" err="1" smtClean="0"/>
                  <a:t>storage</a:t>
                </a:r>
                <a:r>
                  <a:rPr lang="fr-CH" dirty="0" smtClean="0"/>
                  <a:t> </a:t>
                </a:r>
                <a:r>
                  <a:rPr lang="fr-CH" dirty="0" err="1" smtClean="0"/>
                  <a:t>level</a:t>
                </a:r>
                <a:r>
                  <a:rPr lang="fr-CH" dirty="0" smtClean="0"/>
                  <a:t> (</a:t>
                </a:r>
                <a:r>
                  <a:rPr lang="fr-CH" dirty="0" err="1" smtClean="0"/>
                  <a:t>e.g</a:t>
                </a:r>
                <a:r>
                  <a:rPr lang="fr-CH" dirty="0" smtClean="0"/>
                  <a:t>. </a:t>
                </a:r>
                <a14:m>
                  <m:oMath xmlns:m="http://schemas.openxmlformats.org/officeDocument/2006/math">
                    <m:r>
                      <a:rPr lang="fr-CH" b="0" i="1" smtClean="0">
                        <a:latin typeface="Cambria Math"/>
                      </a:rPr>
                      <m:t>𝜆</m:t>
                    </m:r>
                    <m:r>
                      <a:rPr lang="fr-CH" b="0" i="1" smtClean="0">
                        <a:latin typeface="Cambria Math"/>
                      </a:rPr>
                      <m:t>=</m:t>
                    </m:r>
                    <m:f>
                      <m:fPr>
                        <m:ctrlPr>
                          <a:rPr lang="fr-CH" b="0" i="1" smtClean="0">
                            <a:latin typeface="Cambria Math"/>
                          </a:rPr>
                        </m:ctrlPr>
                      </m:fPr>
                      <m:num>
                        <m:r>
                          <a:rPr lang="fr-CH" b="0" i="1" smtClean="0">
                            <a:latin typeface="Cambria Math"/>
                          </a:rPr>
                          <m:t>1</m:t>
                        </m:r>
                      </m:num>
                      <m:den>
                        <m:r>
                          <a:rPr lang="fr-CH" b="0" i="1" smtClean="0">
                            <a:latin typeface="Cambria Math"/>
                          </a:rPr>
                          <m:t>2</m:t>
                        </m:r>
                      </m:den>
                    </m:f>
                    <m:r>
                      <a:rPr lang="fr-CH" b="0" i="1" smtClean="0">
                        <a:latin typeface="Cambria Math"/>
                      </a:rPr>
                      <m:t> </m:t>
                    </m:r>
                    <m:r>
                      <m:rPr>
                        <m:sty m:val="p"/>
                      </m:rPr>
                      <a:rPr lang="fr-CH" b="0" i="1" smtClean="0">
                        <a:latin typeface="Cambria Math"/>
                      </a:rPr>
                      <m:t>Max</m:t>
                    </m:r>
                    <m:r>
                      <a:rPr lang="fr-CH" b="0" i="1" smtClean="0">
                        <a:latin typeface="Cambria Math"/>
                      </a:rPr>
                      <m:t>  </m:t>
                    </m:r>
                  </m:oMath>
                </a14:m>
                <a:r>
                  <a:rPr lang="fr-CH" dirty="0" smtClean="0"/>
                  <a:t>) </a:t>
                </a:r>
              </a:p>
              <a:p>
                <a:r>
                  <a:rPr lang="fr-CH" dirty="0" smtClean="0"/>
                  <a:t>[</a:t>
                </a:r>
                <a:r>
                  <a:rPr lang="fr-CH" dirty="0" err="1" smtClean="0"/>
                  <a:t>Bejan</a:t>
                </a:r>
                <a:r>
                  <a:rPr lang="fr-CH" dirty="0" smtClean="0"/>
                  <a:t>  et al 2012]</a:t>
                </a:r>
              </a:p>
              <a:p>
                <a:endParaRPr lang="en-GB" sz="2000" dirty="0"/>
              </a:p>
            </p:txBody>
          </p:sp>
        </mc:Choice>
        <mc:Fallback xmlns="">
          <p:sp>
            <p:nvSpPr>
              <p:cNvPr id="18" name="Content Placeholder 17"/>
              <p:cNvSpPr>
                <a:spLocks noGrp="1" noRot="1" noChangeAspect="1" noMove="1" noResize="1" noEditPoints="1" noAdjustHandles="1" noChangeArrowheads="1" noChangeShapeType="1" noTextEdit="1"/>
              </p:cNvSpPr>
              <p:nvPr>
                <p:ph idx="1"/>
              </p:nvPr>
            </p:nvSpPr>
            <p:spPr>
              <a:xfrm>
                <a:off x="179388" y="1247775"/>
                <a:ext cx="8856662" cy="5494338"/>
              </a:xfrm>
              <a:blipFill rotWithShape="1">
                <a:blip r:embed="rId2"/>
                <a:stretch>
                  <a:fillRect/>
                </a:stretch>
              </a:blipFill>
            </p:spPr>
            <p:txBody>
              <a:bodyPr/>
              <a:lstStyle/>
              <a:p>
                <a:r>
                  <a:rPr lang="en-GB">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9</a:t>
            </a:fld>
            <a:endParaRPr lang="en-US"/>
          </a:p>
        </p:txBody>
      </p:sp>
      <p:sp>
        <p:nvSpPr>
          <p:cNvPr id="11" name="TextBox 10"/>
          <p:cNvSpPr txBox="1"/>
          <p:nvPr/>
        </p:nvSpPr>
        <p:spPr>
          <a:xfrm>
            <a:off x="771903" y="3307800"/>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12" name="TextBox 11"/>
          <p:cNvSpPr txBox="1"/>
          <p:nvPr/>
        </p:nvSpPr>
        <p:spPr>
          <a:xfrm>
            <a:off x="1815676" y="2665366"/>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grpSp>
        <p:nvGrpSpPr>
          <p:cNvPr id="13" name="Group 12"/>
          <p:cNvGrpSpPr/>
          <p:nvPr/>
        </p:nvGrpSpPr>
        <p:grpSpPr>
          <a:xfrm>
            <a:off x="303203" y="2734860"/>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3">
              <p14:nvContentPartPr>
                <p14:cNvPr id="15" name="Ink 14"/>
                <p14:cNvContentPartPr/>
                <p14:nvPr/>
              </p14:nvContentPartPr>
              <p14:xfrm>
                <a:off x="466653" y="1559207"/>
                <a:ext cx="340920" cy="203400"/>
              </p14:xfrm>
            </p:contentPart>
          </mc:Choice>
          <mc:Fallback xmlns="">
            <p:pic>
              <p:nvPicPr>
                <p:cNvPr id="17" name="Ink 16"/>
                <p:cNvPicPr/>
                <p:nvPr/>
              </p:nvPicPr>
              <p:blipFill>
                <a:blip r:embed="rId6"/>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p14:cNvContentPartPr/>
                <p14:nvPr/>
              </p14:nvContentPartPr>
              <p14:xfrm>
                <a:off x="406893" y="3367847"/>
                <a:ext cx="4037040" cy="259560"/>
              </p14:xfrm>
            </p:contentPart>
          </mc:Choice>
          <mc:Fallback xmlns="">
            <p:pic>
              <p:nvPicPr>
                <p:cNvPr id="18" name="Ink 17"/>
                <p:cNvPicPr/>
                <p:nvPr/>
              </p:nvPicPr>
              <p:blipFill>
                <a:blip r:embed="rId8"/>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p14:cNvContentPartPr/>
                <p14:nvPr/>
              </p14:nvContentPartPr>
              <p14:xfrm>
                <a:off x="596253" y="1569287"/>
                <a:ext cx="214920" cy="2204280"/>
              </p14:xfrm>
            </p:contentPart>
          </mc:Choice>
          <mc:Fallback xmlns="">
            <p:pic>
              <p:nvPicPr>
                <p:cNvPr id="19" name="Ink 18"/>
                <p:cNvPicPr/>
                <p:nvPr/>
              </p:nvPicPr>
              <p:blipFill>
                <a:blip r:embed="rId10"/>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21" name="Ink 20"/>
              <p14:cNvContentPartPr/>
              <p14:nvPr/>
            </p14:nvContentPartPr>
            <p14:xfrm>
              <a:off x="617544" y="3631567"/>
              <a:ext cx="1341360" cy="250280"/>
            </p14:xfrm>
          </p:contentPart>
        </mc:Choice>
        <mc:Fallback xmlns="">
          <p:pic>
            <p:nvPicPr>
              <p:cNvPr id="21" name="Ink 20"/>
              <p:cNvPicPr/>
              <p:nvPr/>
            </p:nvPicPr>
            <p:blipFill>
              <a:blip r:embed="rId12"/>
              <a:stretch>
                <a:fillRect/>
              </a:stretch>
            </p:blipFill>
            <p:spPr>
              <a:xfrm>
                <a:off x="605664" y="3619683"/>
                <a:ext cx="1365120" cy="274048"/>
              </a:xfrm>
              <a:prstGeom prst="rect">
                <a:avLst/>
              </a:prstGeom>
            </p:spPr>
          </p:pic>
        </mc:Fallback>
      </mc:AlternateContent>
      <p:grpSp>
        <p:nvGrpSpPr>
          <p:cNvPr id="22" name="Group 21"/>
          <p:cNvGrpSpPr/>
          <p:nvPr/>
        </p:nvGrpSpPr>
        <p:grpSpPr>
          <a:xfrm>
            <a:off x="303190" y="4589993"/>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13">
              <p14:nvContentPartPr>
                <p14:cNvPr id="23" name="Ink 22"/>
                <p14:cNvContentPartPr/>
                <p14:nvPr/>
              </p14:nvContentPartPr>
              <p14:xfrm>
                <a:off x="466653" y="1559207"/>
                <a:ext cx="340920" cy="203400"/>
              </p14:xfrm>
            </p:contentPart>
          </mc:Choice>
          <mc:Fallback xmlns="">
            <p:pic>
              <p:nvPicPr>
                <p:cNvPr id="44" name="Ink 43"/>
                <p:cNvPicPr/>
                <p:nvPr/>
              </p:nvPicPr>
              <p:blipFill>
                <a:blip r:embed="rId6"/>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p14:cNvContentPartPr/>
                <p14:nvPr/>
              </p14:nvContentPartPr>
              <p14:xfrm>
                <a:off x="406893" y="3367847"/>
                <a:ext cx="4037040" cy="259560"/>
              </p14:xfrm>
            </p:contentPart>
          </mc:Choice>
          <mc:Fallback xmlns="">
            <p:pic>
              <p:nvPicPr>
                <p:cNvPr id="45" name="Ink 44"/>
                <p:cNvPicPr/>
                <p:nvPr/>
              </p:nvPicPr>
              <p:blipFill>
                <a:blip r:embed="rId8"/>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p14:cNvContentPartPr/>
                <p14:nvPr/>
              </p14:nvContentPartPr>
              <p14:xfrm>
                <a:off x="596253" y="1569287"/>
                <a:ext cx="214920" cy="2204280"/>
              </p14:xfrm>
            </p:contentPart>
          </mc:Choice>
          <mc:Fallback xmlns="">
            <p:pic>
              <p:nvPicPr>
                <p:cNvPr id="46" name="Ink 45"/>
                <p:cNvPicPr/>
                <p:nvPr/>
              </p:nvPicPr>
              <p:blipFill>
                <a:blip r:embed="rId10"/>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6" name="Ink 25"/>
              <p14:cNvContentPartPr/>
              <p14:nvPr/>
            </p14:nvContentPartPr>
            <p14:xfrm>
              <a:off x="2232179" y="2997425"/>
              <a:ext cx="340200" cy="1492200"/>
            </p14:xfrm>
          </p:contentPart>
        </mc:Choice>
        <mc:Fallback xmlns="">
          <p:pic>
            <p:nvPicPr>
              <p:cNvPr id="26" name="Ink 25"/>
              <p:cNvPicPr/>
              <p:nvPr/>
            </p:nvPicPr>
            <p:blipFill>
              <a:blip r:embed="rId17"/>
              <a:stretch>
                <a:fillRect/>
              </a:stretch>
            </p:blipFill>
            <p:spPr>
              <a:xfrm>
                <a:off x="2223899" y="2989145"/>
                <a:ext cx="356760" cy="1508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p14:cNvContentPartPr/>
              <p14:nvPr/>
            </p14:nvContentPartPr>
            <p14:xfrm>
              <a:off x="2208534" y="4775592"/>
              <a:ext cx="339863" cy="1492028"/>
            </p14:xfrm>
          </p:contentPart>
        </mc:Choice>
        <mc:Fallback xmlns="">
          <p:pic>
            <p:nvPicPr>
              <p:cNvPr id="27" name="Ink 26"/>
              <p:cNvPicPr/>
              <p:nvPr/>
            </p:nvPicPr>
            <p:blipFill>
              <a:blip r:embed="rId19"/>
              <a:stretch>
                <a:fillRect/>
              </a:stretch>
            </p:blipFill>
            <p:spPr>
              <a:xfrm>
                <a:off x="2200253" y="4767311"/>
                <a:ext cx="356424" cy="1508590"/>
              </a:xfrm>
              <a:prstGeom prst="rect">
                <a:avLst/>
              </a:prstGeom>
            </p:spPr>
          </p:pic>
        </mc:Fallback>
      </mc:AlternateContent>
      <p:sp>
        <p:nvSpPr>
          <p:cNvPr id="28" name="TextBox 27"/>
          <p:cNvSpPr txBox="1"/>
          <p:nvPr/>
        </p:nvSpPr>
        <p:spPr>
          <a:xfrm>
            <a:off x="689301" y="4995209"/>
            <a:ext cx="1197792" cy="309358"/>
          </a:xfrm>
          <a:prstGeom prst="rect">
            <a:avLst/>
          </a:prstGeom>
          <a:noFill/>
          <a:ln>
            <a:noFill/>
          </a:ln>
        </p:spPr>
        <p:txBody>
          <a:bodyPr wrap="none" rtlCol="0">
            <a:spAutoFit/>
          </a:bodyPr>
          <a:lstStyle/>
          <a:p>
            <a:r>
              <a:rPr lang="fr-CH" dirty="0" err="1" smtClean="0">
                <a:solidFill>
                  <a:srgbClr val="FF0000"/>
                </a:solidFill>
                <a:latin typeface="+mj-lt"/>
              </a:rPr>
              <a:t>stored</a:t>
            </a:r>
            <a:r>
              <a:rPr lang="fr-CH" dirty="0" smtClean="0">
                <a:solidFill>
                  <a:srgbClr val="FF0000"/>
                </a:solidFill>
                <a:latin typeface="+mj-lt"/>
              </a:rPr>
              <a:t> </a:t>
            </a:r>
            <a:r>
              <a:rPr lang="fr-CH" dirty="0" err="1" smtClean="0">
                <a:solidFill>
                  <a:srgbClr val="FF0000"/>
                </a:solidFill>
                <a:latin typeface="+mj-lt"/>
              </a:rPr>
              <a:t>energy</a:t>
            </a:r>
            <a:endParaRPr lang="fr-CH" dirty="0" smtClean="0">
              <a:solidFill>
                <a:srgbClr val="FF0000"/>
              </a:solidFill>
              <a:latin typeface="+mj-lt"/>
            </a:endParaRPr>
          </a:p>
        </p:txBody>
      </p:sp>
      <mc:AlternateContent xmlns:mc="http://schemas.openxmlformats.org/markup-compatibility/2006" xmlns:p14="http://schemas.microsoft.com/office/powerpoint/2010/main">
        <mc:Choice Requires="p14">
          <p:contentPart p14:bwMode="auto" r:id="rId20">
            <p14:nvContentPartPr>
              <p14:cNvPr id="29" name="Ink 28"/>
              <p14:cNvContentPartPr/>
              <p14:nvPr/>
            </p14:nvContentPartPr>
            <p14:xfrm>
              <a:off x="1959301" y="2843962"/>
              <a:ext cx="422812" cy="1677777"/>
            </p14:xfrm>
          </p:contentPart>
        </mc:Choice>
        <mc:Fallback xmlns="">
          <p:pic>
            <p:nvPicPr>
              <p:cNvPr id="29" name="Ink 28"/>
              <p:cNvPicPr/>
              <p:nvPr/>
            </p:nvPicPr>
            <p:blipFill>
              <a:blip r:embed="rId21"/>
              <a:stretch>
                <a:fillRect/>
              </a:stretch>
            </p:blipFill>
            <p:spPr>
              <a:xfrm>
                <a:off x="1951018" y="2835681"/>
                <a:ext cx="439379" cy="169433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0" name="Ink 29"/>
              <p14:cNvContentPartPr/>
              <p14:nvPr/>
            </p14:nvContentPartPr>
            <p14:xfrm>
              <a:off x="659018" y="2968176"/>
              <a:ext cx="1479842" cy="456840"/>
            </p14:xfrm>
          </p:contentPart>
        </mc:Choice>
        <mc:Fallback xmlns="">
          <p:pic>
            <p:nvPicPr>
              <p:cNvPr id="30" name="Ink 29"/>
              <p:cNvPicPr/>
              <p:nvPr/>
            </p:nvPicPr>
            <p:blipFill>
              <a:blip r:embed="rId23"/>
              <a:stretch>
                <a:fillRect/>
              </a:stretch>
            </p:blipFill>
            <p:spPr>
              <a:xfrm>
                <a:off x="647136" y="2956296"/>
                <a:ext cx="1503606" cy="480600"/>
              </a:xfrm>
              <a:prstGeom prst="rect">
                <a:avLst/>
              </a:prstGeom>
            </p:spPr>
          </p:pic>
        </mc:Fallback>
      </mc:AlternateContent>
      <p:grpSp>
        <p:nvGrpSpPr>
          <p:cNvPr id="31" name="Group 30"/>
          <p:cNvGrpSpPr/>
          <p:nvPr/>
        </p:nvGrpSpPr>
        <p:grpSpPr>
          <a:xfrm>
            <a:off x="2355470" y="2968177"/>
            <a:ext cx="1365487" cy="1095086"/>
            <a:chOff x="2355470" y="2968177"/>
            <a:chExt cx="1365487" cy="1095086"/>
          </a:xfrm>
        </p:grpSpPr>
        <mc:AlternateContent xmlns:mc="http://schemas.openxmlformats.org/markup-compatibility/2006" xmlns:p14="http://schemas.microsoft.com/office/powerpoint/2010/main">
          <mc:Choice Requires="p14">
            <p:contentPart p14:bwMode="auto" r:id="rId24">
              <p14:nvContentPartPr>
                <p14:cNvPr id="32" name="Ink 31"/>
                <p14:cNvContentPartPr/>
                <p14:nvPr/>
              </p14:nvContentPartPr>
              <p14:xfrm>
                <a:off x="2355470" y="2976065"/>
                <a:ext cx="262449" cy="1087198"/>
              </p14:xfrm>
            </p:contentPart>
          </mc:Choice>
          <mc:Fallback xmlns="">
            <p:pic>
              <p:nvPicPr>
                <p:cNvPr id="32" name="Ink 31"/>
                <p:cNvPicPr/>
                <p:nvPr/>
              </p:nvPicPr>
              <p:blipFill>
                <a:blip r:embed="rId25"/>
                <a:stretch>
                  <a:fillRect/>
                </a:stretch>
              </p:blipFill>
              <p:spPr>
                <a:xfrm>
                  <a:off x="2343590" y="2964185"/>
                  <a:ext cx="286210" cy="1110958"/>
                </a:xfrm>
                <a:prstGeom prst="rect">
                  <a:avLst/>
                </a:prstGeom>
              </p:spPr>
            </p:pic>
          </mc:Fallback>
        </mc:AlternateContent>
        <mc:AlternateContent xmlns:mc="http://schemas.openxmlformats.org/markup-compatibility/2006" xmlns:a14="http://schemas.microsoft.com/office/drawing/2010/main">
          <mc:Choice Requires="a14">
            <p:sp>
              <p:nvSpPr>
                <p:cNvPr id="33" name="TextBox 32"/>
                <p:cNvSpPr txBox="1"/>
                <p:nvPr/>
              </p:nvSpPr>
              <p:spPr>
                <a:xfrm>
                  <a:off x="2492672" y="3403253"/>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492672" y="3403253"/>
                  <a:ext cx="1228285" cy="427809"/>
                </a:xfrm>
                <a:prstGeom prst="rect">
                  <a:avLst/>
                </a:prstGeom>
                <a:blipFill rotWithShape="1">
                  <a:blip r:embed="rId26"/>
                  <a:stretch>
                    <a:fillRect b="-1000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27">
              <p14:nvContentPartPr>
                <p14:cNvPr id="34" name="Ink 33"/>
                <p14:cNvContentPartPr/>
                <p14:nvPr/>
              </p14:nvContentPartPr>
              <p14:xfrm>
                <a:off x="2492671" y="2968177"/>
                <a:ext cx="257843" cy="1068500"/>
              </p14:xfrm>
            </p:contentPart>
          </mc:Choice>
          <mc:Fallback xmlns="">
            <p:pic>
              <p:nvPicPr>
                <p:cNvPr id="34" name="Ink 33"/>
                <p:cNvPicPr/>
                <p:nvPr/>
              </p:nvPicPr>
              <p:blipFill>
                <a:blip r:embed="rId28"/>
                <a:stretch>
                  <a:fillRect/>
                </a:stretch>
              </p:blipFill>
              <p:spPr>
                <a:xfrm>
                  <a:off x="2491233" y="2966737"/>
                  <a:ext cx="260720" cy="1071380"/>
                </a:xfrm>
                <a:prstGeom prst="rect">
                  <a:avLst/>
                </a:prstGeom>
              </p:spPr>
            </p:pic>
          </mc:Fallback>
        </mc:AlternateContent>
      </p:grpSp>
      <p:grpSp>
        <p:nvGrpSpPr>
          <p:cNvPr id="35" name="Group 34"/>
          <p:cNvGrpSpPr/>
          <p:nvPr/>
        </p:nvGrpSpPr>
        <p:grpSpPr>
          <a:xfrm>
            <a:off x="1990766" y="2772985"/>
            <a:ext cx="1859111" cy="1637621"/>
            <a:chOff x="1990766" y="2765842"/>
            <a:chExt cx="1859111" cy="1637621"/>
          </a:xfrm>
        </p:grpSpPr>
        <p:grpSp>
          <p:nvGrpSpPr>
            <p:cNvPr id="36" name="Group 35"/>
            <p:cNvGrpSpPr/>
            <p:nvPr/>
          </p:nvGrpSpPr>
          <p:grpSpPr>
            <a:xfrm>
              <a:off x="2240984" y="2765842"/>
              <a:ext cx="1608893" cy="1637621"/>
              <a:chOff x="2240984" y="2751210"/>
              <a:chExt cx="1608893" cy="1637621"/>
            </a:xfrm>
          </p:grpSpPr>
          <mc:AlternateContent xmlns:mc="http://schemas.openxmlformats.org/markup-compatibility/2006" xmlns:a14="http://schemas.microsoft.com/office/drawing/2010/main">
            <mc:Choice Requires="a14">
              <p:sp>
                <p:nvSpPr>
                  <p:cNvPr id="40" name="TextBox 39"/>
                  <p:cNvSpPr txBox="1"/>
                  <p:nvPr/>
                </p:nvSpPr>
                <p:spPr>
                  <a:xfrm>
                    <a:off x="2240984" y="3961022"/>
                    <a:ext cx="1295291"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rgbClr val="00B050"/>
                                  </a:solidFill>
                                  <a:latin typeface="Cambria Math"/>
                                </a:rPr>
                              </m:ctrlPr>
                            </m:sSubSupPr>
                            <m:e>
                              <m:r>
                                <a:rPr lang="fr-CH" i="1" dirty="0" smtClean="0">
                                  <a:solidFill>
                                    <a:srgbClr val="00B050"/>
                                  </a:solidFill>
                                  <a:latin typeface="Cambria Math"/>
                                </a:rPr>
                                <m:t>𝑊</m:t>
                              </m:r>
                            </m:e>
                            <m:sub>
                              <m:r>
                                <a:rPr lang="fr-CH" i="1" dirty="0" smtClean="0">
                                  <a:solidFill>
                                    <a:srgbClr val="00B050"/>
                                  </a:solidFill>
                                  <a:latin typeface="Cambria Math"/>
                                </a:rPr>
                                <m:t>𝑡</m:t>
                              </m:r>
                            </m:sub>
                            <m:sup>
                              <m:r>
                                <a:rPr lang="fr-CH" i="1" dirty="0" smtClean="0">
                                  <a:solidFill>
                                    <a:srgbClr val="00B050"/>
                                  </a:solidFill>
                                  <a:latin typeface="Cambria Math"/>
                                </a:rPr>
                                <m:t>𝑓</m:t>
                              </m:r>
                            </m:sup>
                          </m:sSubSup>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2240984" y="3961022"/>
                    <a:ext cx="1295291" cy="427809"/>
                  </a:xfrm>
                  <a:prstGeom prst="rect">
                    <a:avLst/>
                  </a:prstGeom>
                  <a:blipFill rotWithShape="1">
                    <a:blip r:embed="rId29"/>
                    <a:stretch>
                      <a:fillRect b="-8451"/>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2621592" y="2751210"/>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accent4">
                                      <a:lumMod val="50000"/>
                                      <a:lumOff val="50000"/>
                                    </a:schemeClr>
                                  </a:solidFill>
                                  <a:latin typeface="Cambria Math"/>
                                </a:rPr>
                              </m:ctrlPr>
                            </m:sSubSupPr>
                            <m:e>
                              <m:r>
                                <a:rPr lang="fr-CH" b="0" i="1" dirty="0" smtClean="0">
                                  <a:solidFill>
                                    <a:schemeClr val="accent4">
                                      <a:lumMod val="50000"/>
                                      <a:lumOff val="50000"/>
                                    </a:schemeClr>
                                  </a:solidFill>
                                  <a:latin typeface="Cambria Math"/>
                                </a:rPr>
                                <m:t>𝐷</m:t>
                              </m:r>
                            </m:e>
                            <m:sub>
                              <m:r>
                                <a:rPr lang="fr-CH" i="1" dirty="0" smtClean="0">
                                  <a:solidFill>
                                    <a:schemeClr val="accent4">
                                      <a:lumMod val="50000"/>
                                      <a:lumOff val="50000"/>
                                    </a:schemeClr>
                                  </a:solidFill>
                                  <a:latin typeface="Cambria Math"/>
                                </a:rPr>
                                <m:t>𝑡</m:t>
                              </m:r>
                            </m:sub>
                            <m:sup>
                              <m:r>
                                <a:rPr lang="fr-CH" i="1" dirty="0" smtClean="0">
                                  <a:solidFill>
                                    <a:schemeClr val="accent4">
                                      <a:lumMod val="50000"/>
                                      <a:lumOff val="50000"/>
                                    </a:schemeClr>
                                  </a:solidFill>
                                  <a:latin typeface="Cambria Math"/>
                                </a:rPr>
                                <m:t>𝑓</m:t>
                              </m:r>
                            </m:sup>
                          </m:sSubSup>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i="1" dirty="0" err="1"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2621592" y="2751210"/>
                    <a:ext cx="1228285" cy="427809"/>
                  </a:xfrm>
                  <a:prstGeom prst="rect">
                    <a:avLst/>
                  </a:prstGeom>
                  <a:blipFill rotWithShape="1">
                    <a:blip r:embed="rId30"/>
                    <a:stretch>
                      <a:fillRect b="-10000"/>
                    </a:stretch>
                  </a:blipFill>
                  <a:ln>
                    <a:noFill/>
                  </a:ln>
                </p:spPr>
                <p:txBody>
                  <a:bodyPr/>
                  <a:lstStyle/>
                  <a:p>
                    <a:r>
                      <a:rPr lang="en-GB">
                        <a:noFill/>
                      </a:rPr>
                      <a:t> </a:t>
                    </a:r>
                  </a:p>
                </p:txBody>
              </p:sp>
            </mc:Fallback>
          </mc:AlternateContent>
        </p:grpSp>
        <p:grpSp>
          <p:nvGrpSpPr>
            <p:cNvPr id="37" name="Group 36"/>
            <p:cNvGrpSpPr/>
            <p:nvPr/>
          </p:nvGrpSpPr>
          <p:grpSpPr>
            <a:xfrm>
              <a:off x="1990766" y="3071591"/>
              <a:ext cx="578880" cy="981720"/>
              <a:chOff x="1990766" y="3071591"/>
              <a:chExt cx="578880" cy="981720"/>
            </a:xfrm>
          </p:grpSpPr>
          <mc:AlternateContent xmlns:mc="http://schemas.openxmlformats.org/markup-compatibility/2006" xmlns:p14="http://schemas.microsoft.com/office/powerpoint/2010/main">
            <mc:Choice Requires="p14">
              <p:contentPart p14:bwMode="auto" r:id="rId31">
                <p14:nvContentPartPr>
                  <p14:cNvPr id="38" name="Ink 37"/>
                  <p14:cNvContentPartPr/>
                  <p14:nvPr/>
                </p14:nvContentPartPr>
                <p14:xfrm>
                  <a:off x="2167886" y="3071591"/>
                  <a:ext cx="401760" cy="237600"/>
                </p14:xfrm>
              </p:contentPart>
            </mc:Choice>
            <mc:Fallback xmlns="">
              <p:pic>
                <p:nvPicPr>
                  <p:cNvPr id="44" name="Ink 43"/>
                  <p:cNvPicPr/>
                  <p:nvPr/>
                </p:nvPicPr>
                <p:blipFill>
                  <a:blip r:embed="rId32"/>
                  <a:stretch>
                    <a:fillRect/>
                  </a:stretch>
                </p:blipFill>
                <p:spPr>
                  <a:xfrm>
                    <a:off x="2156006" y="3059711"/>
                    <a:ext cx="425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9" name="Ink 38"/>
                  <p14:cNvContentPartPr/>
                  <p14:nvPr/>
                </p14:nvContentPartPr>
                <p14:xfrm>
                  <a:off x="1990766" y="3894191"/>
                  <a:ext cx="342720" cy="159120"/>
                </p14:xfrm>
              </p:contentPart>
            </mc:Choice>
            <mc:Fallback xmlns="">
              <p:pic>
                <p:nvPicPr>
                  <p:cNvPr id="45" name="Ink 44"/>
                  <p:cNvPicPr/>
                  <p:nvPr/>
                </p:nvPicPr>
                <p:blipFill>
                  <a:blip r:embed="rId34"/>
                  <a:stretch>
                    <a:fillRect/>
                  </a:stretch>
                </p:blipFill>
                <p:spPr>
                  <a:xfrm>
                    <a:off x="1978886" y="3882311"/>
                    <a:ext cx="366480" cy="1828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35">
            <p14:nvContentPartPr>
              <p14:cNvPr id="42" name="Ink 41"/>
              <p14:cNvContentPartPr/>
              <p14:nvPr/>
            </p14:nvContentPartPr>
            <p14:xfrm>
              <a:off x="286200" y="5469380"/>
              <a:ext cx="2776680" cy="90360"/>
            </p14:xfrm>
          </p:contentPart>
        </mc:Choice>
        <mc:Fallback xmlns="">
          <p:pic>
            <p:nvPicPr>
              <p:cNvPr id="42" name="Ink 41"/>
              <p:cNvPicPr/>
              <p:nvPr/>
            </p:nvPicPr>
            <p:blipFill>
              <a:blip r:embed="rId36"/>
              <a:stretch>
                <a:fillRect/>
              </a:stretch>
            </p:blipFill>
            <p:spPr>
              <a:xfrm>
                <a:off x="284760" y="5467940"/>
                <a:ext cx="2779560" cy="93240"/>
              </a:xfrm>
              <a:prstGeom prst="rect">
                <a:avLst/>
              </a:prstGeom>
            </p:spPr>
          </p:pic>
        </mc:Fallback>
      </mc:AlternateContent>
      <mc:AlternateContent xmlns:mc="http://schemas.openxmlformats.org/markup-compatibility/2006" xmlns:a14="http://schemas.microsoft.com/office/drawing/2010/main">
        <mc:Choice Requires="a14">
          <p:sp>
            <p:nvSpPr>
              <p:cNvPr id="43" name="TextBox 42"/>
              <p:cNvSpPr txBox="1"/>
              <p:nvPr/>
            </p:nvSpPr>
            <p:spPr>
              <a:xfrm>
                <a:off x="2563588" y="5585104"/>
                <a:ext cx="1412054" cy="369332"/>
              </a:xfrm>
              <a:prstGeom prst="rect">
                <a:avLst/>
              </a:prstGeom>
              <a:noFill/>
              <a:ln>
                <a:noFill/>
              </a:ln>
            </p:spPr>
            <p:txBody>
              <a:bodyPr wrap="none" rtlCol="0">
                <a:spAutoFit/>
              </a:bodyPr>
              <a:lstStyle/>
              <a:p>
                <a:r>
                  <a:rPr lang="fr-CH" dirty="0" err="1">
                    <a:solidFill>
                      <a:srgbClr val="FF0000"/>
                    </a:solidFill>
                    <a:latin typeface="+mj-lt"/>
                  </a:rPr>
                  <a:t>t</a:t>
                </a:r>
                <a:r>
                  <a:rPr lang="fr-CH" dirty="0" err="1" smtClean="0">
                    <a:solidFill>
                      <a:srgbClr val="FF0000"/>
                    </a:solidFill>
                    <a:latin typeface="+mj-lt"/>
                  </a:rPr>
                  <a:t>arget</a:t>
                </a:r>
                <a:r>
                  <a:rPr lang="fr-CH" dirty="0" smtClean="0">
                    <a:solidFill>
                      <a:srgbClr val="FF0000"/>
                    </a:solidFill>
                    <a:latin typeface="+mj-lt"/>
                  </a:rPr>
                  <a:t> </a:t>
                </a:r>
                <a:r>
                  <a:rPr lang="fr-CH" dirty="0" err="1" smtClean="0">
                    <a:solidFill>
                      <a:srgbClr val="FF0000"/>
                    </a:solidFill>
                    <a:latin typeface="+mj-lt"/>
                  </a:rPr>
                  <a:t>level</a:t>
                </a:r>
                <a:r>
                  <a:rPr lang="fr-CH" dirty="0" smtClean="0">
                    <a:solidFill>
                      <a:srgbClr val="FF0000"/>
                    </a:solidFill>
                    <a:latin typeface="+mj-lt"/>
                  </a:rPr>
                  <a:t> </a:t>
                </a:r>
                <a14:m>
                  <m:oMath xmlns:m="http://schemas.openxmlformats.org/officeDocument/2006/math">
                    <m:r>
                      <a:rPr lang="fr-CH" i="1" dirty="0" smtClean="0">
                        <a:solidFill>
                          <a:srgbClr val="FF0000"/>
                        </a:solidFill>
                        <a:latin typeface="Cambria Math"/>
                      </a:rPr>
                      <m:t>𝜆</m:t>
                    </m:r>
                  </m:oMath>
                </a14:m>
                <a:endParaRPr lang="fr-CH" dirty="0" smtClean="0">
                  <a:solidFill>
                    <a:srgbClr val="FF0000"/>
                  </a:solidFill>
                  <a:latin typeface="+mj-lt"/>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2563588" y="5585104"/>
                <a:ext cx="1412054" cy="369332"/>
              </a:xfrm>
              <a:prstGeom prst="rect">
                <a:avLst/>
              </a:prstGeom>
              <a:blipFill rotWithShape="1">
                <a:blip r:embed="rId37"/>
                <a:stretch>
                  <a:fillRect l="-3463" t="-8197" b="-24590"/>
                </a:stretch>
              </a:blipFill>
              <a:ln>
                <a:noFill/>
              </a:ln>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38">
            <p14:nvContentPartPr>
              <p14:cNvPr id="44" name="Ink 43"/>
              <p14:cNvContentPartPr/>
              <p14:nvPr/>
            </p14:nvContentPartPr>
            <p14:xfrm>
              <a:off x="1709013" y="4397963"/>
              <a:ext cx="105127" cy="189670"/>
            </p14:xfrm>
          </p:contentPart>
        </mc:Choice>
        <mc:Fallback xmlns="">
          <p:pic>
            <p:nvPicPr>
              <p:cNvPr id="44" name="Ink 43"/>
              <p:cNvPicPr/>
              <p:nvPr/>
            </p:nvPicPr>
            <p:blipFill>
              <a:blip r:embed="rId39"/>
              <a:stretch>
                <a:fillRect/>
              </a:stretch>
            </p:blipFill>
            <p:spPr>
              <a:xfrm>
                <a:off x="1700732" y="4389669"/>
                <a:ext cx="121688" cy="20625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5" name="Ink 44"/>
              <p14:cNvContentPartPr/>
              <p14:nvPr/>
            </p14:nvContentPartPr>
            <p14:xfrm>
              <a:off x="2154126" y="4545540"/>
              <a:ext cx="481280" cy="144137"/>
            </p14:xfrm>
          </p:contentPart>
        </mc:Choice>
        <mc:Fallback xmlns="">
          <p:pic>
            <p:nvPicPr>
              <p:cNvPr id="45" name="Ink 44"/>
              <p:cNvPicPr/>
              <p:nvPr/>
            </p:nvPicPr>
            <p:blipFill>
              <a:blip r:embed="rId41"/>
              <a:stretch>
                <a:fillRect/>
              </a:stretch>
            </p:blipFill>
            <p:spPr>
              <a:xfrm>
                <a:off x="2145840" y="4537252"/>
                <a:ext cx="497851" cy="16071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6" name="Ink 45"/>
              <p14:cNvContentPartPr/>
              <p14:nvPr/>
            </p14:nvContentPartPr>
            <p14:xfrm>
              <a:off x="504640" y="5350330"/>
              <a:ext cx="1487240" cy="352865"/>
            </p14:xfrm>
          </p:contentPart>
        </mc:Choice>
        <mc:Fallback xmlns="">
          <p:pic>
            <p:nvPicPr>
              <p:cNvPr id="46" name="Ink 45"/>
              <p:cNvPicPr/>
              <p:nvPr/>
            </p:nvPicPr>
            <p:blipFill>
              <a:blip r:embed="rId43"/>
              <a:stretch>
                <a:fillRect/>
              </a:stretch>
            </p:blipFill>
            <p:spPr>
              <a:xfrm>
                <a:off x="492759" y="5338448"/>
                <a:ext cx="1511001" cy="376629"/>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 name="Ink 46"/>
              <p14:cNvContentPartPr/>
              <p14:nvPr/>
            </p14:nvContentPartPr>
            <p14:xfrm>
              <a:off x="1858240" y="4764610"/>
              <a:ext cx="381427" cy="1479665"/>
            </p14:xfrm>
          </p:contentPart>
        </mc:Choice>
        <mc:Fallback xmlns="">
          <p:pic>
            <p:nvPicPr>
              <p:cNvPr id="47" name="Ink 46"/>
              <p:cNvPicPr/>
              <p:nvPr/>
            </p:nvPicPr>
            <p:blipFill>
              <a:blip r:embed="rId45"/>
              <a:stretch>
                <a:fillRect/>
              </a:stretch>
            </p:blipFill>
            <p:spPr>
              <a:xfrm>
                <a:off x="1849956" y="4756330"/>
                <a:ext cx="397995" cy="14962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8" name="Ink 47"/>
              <p14:cNvContentPartPr/>
              <p14:nvPr/>
            </p14:nvContentPartPr>
            <p14:xfrm>
              <a:off x="1815676" y="6270936"/>
              <a:ext cx="796085" cy="207720"/>
            </p14:xfrm>
          </p:contentPart>
        </mc:Choice>
        <mc:Fallback xmlns="">
          <p:pic>
            <p:nvPicPr>
              <p:cNvPr id="48" name="Ink 47"/>
              <p:cNvPicPr/>
              <p:nvPr/>
            </p:nvPicPr>
            <p:blipFill>
              <a:blip r:embed="rId47"/>
              <a:stretch>
                <a:fillRect/>
              </a:stretch>
            </p:blipFill>
            <p:spPr>
              <a:xfrm>
                <a:off x="1807395" y="6262656"/>
                <a:ext cx="812648" cy="224280"/>
              </a:xfrm>
              <a:prstGeom prst="rect">
                <a:avLst/>
              </a:prstGeom>
            </p:spPr>
          </p:pic>
        </mc:Fallback>
      </mc:AlternateContent>
      <p:grpSp>
        <p:nvGrpSpPr>
          <p:cNvPr id="49" name="Group 48"/>
          <p:cNvGrpSpPr/>
          <p:nvPr/>
        </p:nvGrpSpPr>
        <p:grpSpPr>
          <a:xfrm>
            <a:off x="2057320" y="2976065"/>
            <a:ext cx="572480" cy="2588890"/>
            <a:chOff x="2057320" y="2976065"/>
            <a:chExt cx="572480" cy="2588890"/>
          </a:xfrm>
        </p:grpSpPr>
        <mc:AlternateContent xmlns:mc="http://schemas.openxmlformats.org/markup-compatibility/2006" xmlns:p14="http://schemas.microsoft.com/office/powerpoint/2010/main">
          <mc:Choice Requires="p14">
            <p:contentPart p14:bwMode="auto" r:id="rId48">
              <p14:nvContentPartPr>
                <p14:cNvPr id="50" name="Ink 49"/>
                <p14:cNvContentPartPr/>
                <p14:nvPr/>
              </p14:nvContentPartPr>
              <p14:xfrm>
                <a:off x="2057320" y="5504515"/>
                <a:ext cx="300680" cy="60440"/>
              </p14:xfrm>
            </p:contentPart>
          </mc:Choice>
          <mc:Fallback xmlns="">
            <p:pic>
              <p:nvPicPr>
                <p:cNvPr id="47104" name="Ink 47103"/>
                <p:cNvPicPr/>
                <p:nvPr/>
              </p:nvPicPr>
              <p:blipFill>
                <a:blip r:embed="rId49"/>
                <a:stretch>
                  <a:fillRect/>
                </a:stretch>
              </p:blipFill>
              <p:spPr>
                <a:xfrm>
                  <a:off x="2045437" y="5492643"/>
                  <a:ext cx="324446" cy="8418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1" name="Ink 50"/>
                <p14:cNvContentPartPr/>
                <p14:nvPr/>
              </p14:nvContentPartPr>
              <p14:xfrm>
                <a:off x="2606040" y="2976065"/>
                <a:ext cx="23760" cy="83160"/>
              </p14:xfrm>
            </p:contentPart>
          </mc:Choice>
          <mc:Fallback xmlns="">
            <p:pic>
              <p:nvPicPr>
                <p:cNvPr id="51" name="Ink 50"/>
                <p:cNvPicPr/>
                <p:nvPr/>
              </p:nvPicPr>
              <p:blipFill>
                <a:blip r:embed="rId51"/>
                <a:stretch>
                  <a:fillRect/>
                </a:stretch>
              </p:blipFill>
              <p:spPr>
                <a:xfrm>
                  <a:off x="2594160" y="2964185"/>
                  <a:ext cx="47520" cy="106920"/>
                </a:xfrm>
                <a:prstGeom prst="rect">
                  <a:avLst/>
                </a:prstGeom>
              </p:spPr>
            </p:pic>
          </mc:Fallback>
        </mc:AlternateContent>
      </p:grpSp>
      <p:sp>
        <p:nvSpPr>
          <p:cNvPr id="97" name="TextBox 96"/>
          <p:cNvSpPr txBox="1"/>
          <p:nvPr/>
        </p:nvSpPr>
        <p:spPr>
          <a:xfrm>
            <a:off x="913920" y="2450171"/>
            <a:ext cx="947696" cy="369332"/>
          </a:xfrm>
          <a:prstGeom prst="rect">
            <a:avLst/>
          </a:prstGeom>
          <a:noFill/>
          <a:ln>
            <a:noFill/>
          </a:ln>
        </p:spPr>
        <p:txBody>
          <a:bodyPr wrap="none" rtlCol="0">
            <a:spAutoFit/>
          </a:bodyPr>
          <a:lstStyle/>
          <a:p>
            <a:r>
              <a:rPr lang="en-GB" dirty="0" smtClean="0">
                <a:solidFill>
                  <a:schemeClr val="tx1">
                    <a:lumMod val="75000"/>
                    <a:lumOff val="25000"/>
                  </a:schemeClr>
                </a:solidFill>
                <a:latin typeface="+mj-lt"/>
              </a:rPr>
              <a:t>Planned</a:t>
            </a:r>
          </a:p>
        </p:txBody>
      </p:sp>
      <p:sp>
        <p:nvSpPr>
          <p:cNvPr id="98" name="TextBox 97"/>
          <p:cNvSpPr txBox="1"/>
          <p:nvPr/>
        </p:nvSpPr>
        <p:spPr>
          <a:xfrm>
            <a:off x="5608981" y="2433367"/>
            <a:ext cx="777777" cy="369332"/>
          </a:xfrm>
          <a:prstGeom prst="rect">
            <a:avLst/>
          </a:prstGeom>
          <a:noFill/>
          <a:ln>
            <a:noFill/>
          </a:ln>
        </p:spPr>
        <p:txBody>
          <a:bodyPr wrap="none" rtlCol="0">
            <a:spAutoFit/>
          </a:bodyPr>
          <a:lstStyle/>
          <a:p>
            <a:r>
              <a:rPr lang="en-GB" dirty="0" smtClean="0">
                <a:solidFill>
                  <a:schemeClr val="tx1">
                    <a:lumMod val="75000"/>
                    <a:lumOff val="25000"/>
                  </a:schemeClr>
                </a:solidFill>
                <a:latin typeface="+mj-lt"/>
              </a:rPr>
              <a:t>Actual</a:t>
            </a:r>
          </a:p>
        </p:txBody>
      </p:sp>
      <p:sp>
        <p:nvSpPr>
          <p:cNvPr id="137" name="TextBox 136"/>
          <p:cNvSpPr txBox="1"/>
          <p:nvPr/>
        </p:nvSpPr>
        <p:spPr>
          <a:xfrm>
            <a:off x="4738669" y="3345925"/>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138" name="TextBox 137"/>
          <p:cNvSpPr txBox="1"/>
          <p:nvPr/>
        </p:nvSpPr>
        <p:spPr>
          <a:xfrm>
            <a:off x="5782441" y="2703491"/>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grpSp>
        <p:nvGrpSpPr>
          <p:cNvPr id="139" name="Group 138"/>
          <p:cNvGrpSpPr/>
          <p:nvPr/>
        </p:nvGrpSpPr>
        <p:grpSpPr>
          <a:xfrm>
            <a:off x="4269968" y="2772985"/>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52">
              <p14:nvContentPartPr>
                <p14:cNvPr id="140" name="Ink 139"/>
                <p14:cNvContentPartPr/>
                <p14:nvPr/>
              </p14:nvContentPartPr>
              <p14:xfrm>
                <a:off x="466653" y="1559207"/>
                <a:ext cx="340920" cy="203400"/>
              </p14:xfrm>
            </p:contentPart>
          </mc:Choice>
          <mc:Fallback xmlns="">
            <p:pic>
              <p:nvPicPr>
                <p:cNvPr id="101" name="Ink 100"/>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41" name="Ink 140"/>
                <p14:cNvContentPartPr/>
                <p14:nvPr/>
              </p14:nvContentPartPr>
              <p14:xfrm>
                <a:off x="406893" y="3367847"/>
                <a:ext cx="4037040" cy="259560"/>
              </p14:xfrm>
            </p:contentPart>
          </mc:Choice>
          <mc:Fallback xmlns="">
            <p:pic>
              <p:nvPicPr>
                <p:cNvPr id="102" name="Ink 101"/>
                <p:cNvPicPr/>
                <p:nvPr/>
              </p:nvPicPr>
              <p:blipFill>
                <a:blip r:embed="rId54"/>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42" name="Ink 141"/>
                <p14:cNvContentPartPr/>
                <p14:nvPr/>
              </p14:nvContentPartPr>
              <p14:xfrm>
                <a:off x="596253" y="1569287"/>
                <a:ext cx="214920" cy="2204280"/>
              </p14:xfrm>
            </p:contentPart>
          </mc:Choice>
          <mc:Fallback xmlns="">
            <p:pic>
              <p:nvPicPr>
                <p:cNvPr id="103" name="Ink 102"/>
                <p:cNvPicPr/>
                <p:nvPr/>
              </p:nvPicPr>
              <p:blipFill>
                <a:blip r:embed="rId56"/>
                <a:stretch>
                  <a:fillRect/>
                </a:stretch>
              </p:blipFill>
              <p:spPr>
                <a:xfrm>
                  <a:off x="578253" y="1552367"/>
                  <a:ext cx="252360" cy="2240280"/>
                </a:xfrm>
                <a:prstGeom prst="rect">
                  <a:avLst/>
                </a:prstGeom>
              </p:spPr>
            </p:pic>
          </mc:Fallback>
        </mc:AlternateContent>
      </p:grpSp>
      <p:grpSp>
        <p:nvGrpSpPr>
          <p:cNvPr id="143" name="Group 142"/>
          <p:cNvGrpSpPr/>
          <p:nvPr/>
        </p:nvGrpSpPr>
        <p:grpSpPr>
          <a:xfrm>
            <a:off x="4269955" y="4628118"/>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57">
              <p14:nvContentPartPr>
                <p14:cNvPr id="144" name="Ink 143"/>
                <p14:cNvContentPartPr/>
                <p14:nvPr/>
              </p14:nvContentPartPr>
              <p14:xfrm>
                <a:off x="466653" y="1559207"/>
                <a:ext cx="340920" cy="203400"/>
              </p14:xfrm>
            </p:contentPart>
          </mc:Choice>
          <mc:Fallback xmlns="">
            <p:pic>
              <p:nvPicPr>
                <p:cNvPr id="106" name="Ink 105"/>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45" name="Ink 144"/>
                <p14:cNvContentPartPr/>
                <p14:nvPr/>
              </p14:nvContentPartPr>
              <p14:xfrm>
                <a:off x="406893" y="3367847"/>
                <a:ext cx="4037040" cy="259560"/>
              </p14:xfrm>
            </p:contentPart>
          </mc:Choice>
          <mc:Fallback xmlns="">
            <p:pic>
              <p:nvPicPr>
                <p:cNvPr id="107" name="Ink 106"/>
                <p:cNvPicPr/>
                <p:nvPr/>
              </p:nvPicPr>
              <p:blipFill>
                <a:blip r:embed="rId54"/>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46" name="Ink 145"/>
                <p14:cNvContentPartPr/>
                <p14:nvPr/>
              </p14:nvContentPartPr>
              <p14:xfrm>
                <a:off x="596253" y="1569287"/>
                <a:ext cx="214920" cy="2204280"/>
              </p14:xfrm>
            </p:contentPart>
          </mc:Choice>
          <mc:Fallback xmlns="">
            <p:pic>
              <p:nvPicPr>
                <p:cNvPr id="108" name="Ink 107"/>
                <p:cNvPicPr/>
                <p:nvPr/>
              </p:nvPicPr>
              <p:blipFill>
                <a:blip r:embed="rId56"/>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0">
            <p14:nvContentPartPr>
              <p14:cNvPr id="147" name="Ink 146"/>
              <p14:cNvContentPartPr/>
              <p14:nvPr/>
            </p14:nvContentPartPr>
            <p14:xfrm>
              <a:off x="6198944" y="3035550"/>
              <a:ext cx="339863" cy="1492028"/>
            </p14:xfrm>
          </p:contentPart>
        </mc:Choice>
        <mc:Fallback xmlns="">
          <p:pic>
            <p:nvPicPr>
              <p:cNvPr id="147" name="Ink 146"/>
              <p:cNvPicPr/>
              <p:nvPr/>
            </p:nvPicPr>
            <p:blipFill>
              <a:blip r:embed="rId61"/>
              <a:stretch>
                <a:fillRect/>
              </a:stretch>
            </p:blipFill>
            <p:spPr>
              <a:xfrm>
                <a:off x="6190663" y="3027271"/>
                <a:ext cx="356424" cy="150858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8" name="Ink 147"/>
              <p14:cNvContentPartPr/>
              <p14:nvPr/>
            </p14:nvContentPartPr>
            <p14:xfrm>
              <a:off x="6175299" y="4813717"/>
              <a:ext cx="339863" cy="1492028"/>
            </p14:xfrm>
          </p:contentPart>
        </mc:Choice>
        <mc:Fallback xmlns="">
          <p:pic>
            <p:nvPicPr>
              <p:cNvPr id="148" name="Ink 147"/>
              <p:cNvPicPr/>
              <p:nvPr/>
            </p:nvPicPr>
            <p:blipFill>
              <a:blip r:embed="rId61"/>
              <a:stretch>
                <a:fillRect/>
              </a:stretch>
            </p:blipFill>
            <p:spPr>
              <a:xfrm>
                <a:off x="6167018" y="4805438"/>
                <a:ext cx="356424" cy="1508586"/>
              </a:xfrm>
              <a:prstGeom prst="rect">
                <a:avLst/>
              </a:prstGeom>
            </p:spPr>
          </p:pic>
        </mc:Fallback>
      </mc:AlternateContent>
      <p:sp>
        <p:nvSpPr>
          <p:cNvPr id="149" name="TextBox 148"/>
          <p:cNvSpPr txBox="1"/>
          <p:nvPr/>
        </p:nvSpPr>
        <p:spPr>
          <a:xfrm>
            <a:off x="4656066" y="5033334"/>
            <a:ext cx="1197792" cy="309358"/>
          </a:xfrm>
          <a:prstGeom prst="rect">
            <a:avLst/>
          </a:prstGeom>
          <a:noFill/>
          <a:ln>
            <a:noFill/>
          </a:ln>
        </p:spPr>
        <p:txBody>
          <a:bodyPr wrap="none" rtlCol="0">
            <a:spAutoFit/>
          </a:bodyPr>
          <a:lstStyle/>
          <a:p>
            <a:r>
              <a:rPr lang="fr-CH" dirty="0" err="1" smtClean="0">
                <a:solidFill>
                  <a:srgbClr val="FF0000"/>
                </a:solidFill>
                <a:latin typeface="+mj-lt"/>
              </a:rPr>
              <a:t>stored</a:t>
            </a:r>
            <a:r>
              <a:rPr lang="fr-CH" dirty="0" smtClean="0">
                <a:solidFill>
                  <a:srgbClr val="FF0000"/>
                </a:solidFill>
                <a:latin typeface="+mj-lt"/>
              </a:rPr>
              <a:t> </a:t>
            </a:r>
            <a:r>
              <a:rPr lang="fr-CH" dirty="0" err="1" smtClean="0">
                <a:solidFill>
                  <a:srgbClr val="FF0000"/>
                </a:solidFill>
                <a:latin typeface="+mj-lt"/>
              </a:rPr>
              <a:t>energy</a:t>
            </a:r>
            <a:endParaRPr lang="fr-CH" dirty="0" smtClean="0">
              <a:solidFill>
                <a:srgbClr val="FF0000"/>
              </a:solidFill>
              <a:latin typeface="+mj-lt"/>
            </a:endParaRPr>
          </a:p>
        </p:txBody>
      </p:sp>
      <mc:AlternateContent xmlns:mc="http://schemas.openxmlformats.org/markup-compatibility/2006" xmlns:p14="http://schemas.microsoft.com/office/powerpoint/2010/main">
        <mc:Choice Requires="p14">
          <p:contentPart p14:bwMode="auto" r:id="rId63">
            <p14:nvContentPartPr>
              <p14:cNvPr id="150" name="Ink 149"/>
              <p14:cNvContentPartPr/>
              <p14:nvPr/>
            </p14:nvContentPartPr>
            <p14:xfrm>
              <a:off x="5926066" y="2906970"/>
              <a:ext cx="422812" cy="1677777"/>
            </p14:xfrm>
          </p:contentPart>
        </mc:Choice>
        <mc:Fallback xmlns="">
          <p:pic>
            <p:nvPicPr>
              <p:cNvPr id="150" name="Ink 149"/>
              <p:cNvPicPr/>
              <p:nvPr/>
            </p:nvPicPr>
            <p:blipFill>
              <a:blip r:embed="rId64"/>
              <a:stretch>
                <a:fillRect/>
              </a:stretch>
            </p:blipFill>
            <p:spPr>
              <a:xfrm>
                <a:off x="5917790" y="2898689"/>
                <a:ext cx="439365" cy="169433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51" name="Ink 150"/>
              <p14:cNvContentPartPr/>
              <p14:nvPr/>
            </p14:nvContentPartPr>
            <p14:xfrm>
              <a:off x="5825095" y="4802735"/>
              <a:ext cx="381337" cy="1479665"/>
            </p14:xfrm>
          </p:contentPart>
        </mc:Choice>
        <mc:Fallback xmlns="">
          <p:pic>
            <p:nvPicPr>
              <p:cNvPr id="151" name="Ink 150"/>
              <p:cNvPicPr/>
              <p:nvPr/>
            </p:nvPicPr>
            <p:blipFill>
              <a:blip r:embed="rId66"/>
              <a:stretch>
                <a:fillRect/>
              </a:stretch>
            </p:blipFill>
            <p:spPr>
              <a:xfrm>
                <a:off x="5816813" y="4794455"/>
                <a:ext cx="397901" cy="149622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52" name="Ink 151"/>
              <p14:cNvContentPartPr/>
              <p14:nvPr/>
            </p14:nvContentPartPr>
            <p14:xfrm>
              <a:off x="4471405" y="5388328"/>
              <a:ext cx="1487043" cy="353105"/>
            </p14:xfrm>
          </p:contentPart>
        </mc:Choice>
        <mc:Fallback xmlns="">
          <p:pic>
            <p:nvPicPr>
              <p:cNvPr id="152" name="Ink 151"/>
              <p:cNvPicPr/>
              <p:nvPr/>
            </p:nvPicPr>
            <p:blipFill>
              <a:blip r:embed="rId68"/>
              <a:stretch>
                <a:fillRect/>
              </a:stretch>
            </p:blipFill>
            <p:spPr>
              <a:xfrm>
                <a:off x="4459523" y="5376450"/>
                <a:ext cx="1510807" cy="376861"/>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53" name="Ink 152"/>
              <p14:cNvContentPartPr/>
              <p14:nvPr/>
            </p14:nvContentPartPr>
            <p14:xfrm>
              <a:off x="4584309" y="3006301"/>
              <a:ext cx="1521317" cy="913671"/>
            </p14:xfrm>
          </p:contentPart>
        </mc:Choice>
        <mc:Fallback xmlns="">
          <p:pic>
            <p:nvPicPr>
              <p:cNvPr id="153" name="Ink 152"/>
              <p:cNvPicPr/>
              <p:nvPr/>
            </p:nvPicPr>
            <p:blipFill>
              <a:blip r:embed="rId70"/>
              <a:stretch>
                <a:fillRect/>
              </a:stretch>
            </p:blipFill>
            <p:spPr>
              <a:xfrm>
                <a:off x="4572429" y="2994421"/>
                <a:ext cx="1545076" cy="93743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54" name="Ink 153"/>
              <p14:cNvContentPartPr/>
              <p14:nvPr/>
            </p14:nvContentPartPr>
            <p14:xfrm>
              <a:off x="5675778" y="4436102"/>
              <a:ext cx="105113" cy="189655"/>
            </p14:xfrm>
          </p:contentPart>
        </mc:Choice>
        <mc:Fallback xmlns="">
          <p:pic>
            <p:nvPicPr>
              <p:cNvPr id="154" name="Ink 153"/>
              <p:cNvPicPr/>
              <p:nvPr/>
            </p:nvPicPr>
            <p:blipFill>
              <a:blip r:embed="rId39"/>
              <a:stretch>
                <a:fillRect/>
              </a:stretch>
            </p:blipFill>
            <p:spPr>
              <a:xfrm>
                <a:off x="5667499" y="4427809"/>
                <a:ext cx="121672" cy="206241"/>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55" name="Ink 154"/>
              <p14:cNvContentPartPr/>
              <p14:nvPr/>
            </p14:nvContentPartPr>
            <p14:xfrm>
              <a:off x="6120891" y="4583665"/>
              <a:ext cx="481280" cy="144137"/>
            </p14:xfrm>
          </p:contentPart>
        </mc:Choice>
        <mc:Fallback xmlns="">
          <p:pic>
            <p:nvPicPr>
              <p:cNvPr id="155" name="Ink 154"/>
              <p:cNvPicPr/>
              <p:nvPr/>
            </p:nvPicPr>
            <p:blipFill>
              <a:blip r:embed="rId73"/>
              <a:stretch>
                <a:fillRect/>
              </a:stretch>
            </p:blipFill>
            <p:spPr>
              <a:xfrm>
                <a:off x="6112612" y="4575377"/>
                <a:ext cx="497839" cy="160713"/>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56" name="Ink 155"/>
              <p14:cNvContentPartPr/>
              <p14:nvPr/>
            </p14:nvContentPartPr>
            <p14:xfrm>
              <a:off x="6091231" y="6335927"/>
              <a:ext cx="481280" cy="144137"/>
            </p14:xfrm>
          </p:contentPart>
        </mc:Choice>
        <mc:Fallback xmlns="">
          <p:pic>
            <p:nvPicPr>
              <p:cNvPr id="156" name="Ink 155"/>
              <p:cNvPicPr/>
              <p:nvPr/>
            </p:nvPicPr>
            <p:blipFill>
              <a:blip r:embed="rId75"/>
              <a:stretch>
                <a:fillRect/>
              </a:stretch>
            </p:blipFill>
            <p:spPr>
              <a:xfrm>
                <a:off x="6082952" y="6327639"/>
                <a:ext cx="497839" cy="160713"/>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57" name="Ink 156"/>
              <p14:cNvContentPartPr/>
              <p14:nvPr/>
            </p14:nvContentPartPr>
            <p14:xfrm>
              <a:off x="5732210" y="6260047"/>
              <a:ext cx="77724" cy="200855"/>
            </p14:xfrm>
          </p:contentPart>
        </mc:Choice>
        <mc:Fallback xmlns="">
          <p:pic>
            <p:nvPicPr>
              <p:cNvPr id="157" name="Ink 156"/>
              <p:cNvPicPr/>
              <p:nvPr/>
            </p:nvPicPr>
            <p:blipFill>
              <a:blip r:embed="rId77"/>
              <a:stretch>
                <a:fillRect/>
              </a:stretch>
            </p:blipFill>
            <p:spPr>
              <a:xfrm>
                <a:off x="5723934" y="6251753"/>
                <a:ext cx="94276" cy="217443"/>
              </a:xfrm>
              <a:prstGeom prst="rect">
                <a:avLst/>
              </a:prstGeom>
            </p:spPr>
          </p:pic>
        </mc:Fallback>
      </mc:AlternateContent>
      <p:grpSp>
        <p:nvGrpSpPr>
          <p:cNvPr id="158" name="Group 157"/>
          <p:cNvGrpSpPr/>
          <p:nvPr/>
        </p:nvGrpSpPr>
        <p:grpSpPr>
          <a:xfrm>
            <a:off x="6268647" y="3078734"/>
            <a:ext cx="1417524" cy="1221234"/>
            <a:chOff x="5659047" y="3078734"/>
            <a:chExt cx="1417524" cy="1221234"/>
          </a:xfrm>
        </p:grpSpPr>
        <mc:AlternateContent xmlns:mc="http://schemas.openxmlformats.org/markup-compatibility/2006" xmlns:p14="http://schemas.microsoft.com/office/powerpoint/2010/main">
          <mc:Choice Requires="p14">
            <p:contentPart p14:bwMode="auto" r:id="rId78">
              <p14:nvContentPartPr>
                <p14:cNvPr id="159" name="Ink 158"/>
                <p14:cNvContentPartPr/>
                <p14:nvPr/>
              </p14:nvContentPartPr>
              <p14:xfrm>
                <a:off x="5659047" y="3078734"/>
                <a:ext cx="294590" cy="1197551"/>
              </p14:xfrm>
            </p:contentPart>
          </mc:Choice>
          <mc:Fallback xmlns="">
            <p:pic>
              <p:nvPicPr>
                <p:cNvPr id="159" name="Ink 158"/>
                <p:cNvPicPr/>
                <p:nvPr/>
              </p:nvPicPr>
              <p:blipFill>
                <a:blip r:embed="rId79"/>
                <a:stretch>
                  <a:fillRect/>
                </a:stretch>
              </p:blipFill>
              <p:spPr>
                <a:xfrm>
                  <a:off x="5647163" y="3066856"/>
                  <a:ext cx="318359" cy="1221308"/>
                </a:xfrm>
                <a:prstGeom prst="rect">
                  <a:avLst/>
                </a:prstGeom>
              </p:spPr>
            </p:pic>
          </mc:Fallback>
        </mc:AlternateContent>
        <mc:AlternateContent xmlns:mc="http://schemas.openxmlformats.org/markup-compatibility/2006" xmlns:a14="http://schemas.microsoft.com/office/drawing/2010/main">
          <mc:Choice Requires="a14">
            <p:sp>
              <p:nvSpPr>
                <p:cNvPr id="160" name="TextBox 159"/>
                <p:cNvSpPr txBox="1"/>
                <p:nvPr/>
              </p:nvSpPr>
              <p:spPr>
                <a:xfrm>
                  <a:off x="5848286" y="3707733"/>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5848286" y="3707733"/>
                  <a:ext cx="1228285" cy="427809"/>
                </a:xfrm>
                <a:prstGeom prst="rect">
                  <a:avLst/>
                </a:prstGeom>
                <a:blipFill rotWithShape="1">
                  <a:blip r:embed="rId80"/>
                  <a:stretch>
                    <a:fillRect b="-1000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81">
              <p14:nvContentPartPr>
                <p14:cNvPr id="161" name="Ink 160"/>
                <p14:cNvContentPartPr/>
                <p14:nvPr/>
              </p14:nvContentPartPr>
              <p14:xfrm>
                <a:off x="5777870" y="3112635"/>
                <a:ext cx="320567" cy="1187333"/>
              </p14:xfrm>
            </p:contentPart>
          </mc:Choice>
          <mc:Fallback xmlns="">
            <p:pic>
              <p:nvPicPr>
                <p:cNvPr id="161" name="Ink 160"/>
                <p:cNvPicPr/>
                <p:nvPr/>
              </p:nvPicPr>
              <p:blipFill>
                <a:blip r:embed="rId82"/>
                <a:stretch>
                  <a:fillRect/>
                </a:stretch>
              </p:blipFill>
              <p:spPr>
                <a:xfrm>
                  <a:off x="5776431" y="3111195"/>
                  <a:ext cx="323445" cy="1190213"/>
                </a:xfrm>
                <a:prstGeom prst="rect">
                  <a:avLst/>
                </a:prstGeom>
              </p:spPr>
            </p:pic>
          </mc:Fallback>
        </mc:AlternateContent>
      </p:grpSp>
      <p:grpSp>
        <p:nvGrpSpPr>
          <p:cNvPr id="162" name="Group 161"/>
          <p:cNvGrpSpPr/>
          <p:nvPr/>
        </p:nvGrpSpPr>
        <p:grpSpPr>
          <a:xfrm>
            <a:off x="5960314" y="2743303"/>
            <a:ext cx="1543369" cy="1759578"/>
            <a:chOff x="5350714" y="2743303"/>
            <a:chExt cx="1543369" cy="1759578"/>
          </a:xfrm>
        </p:grpSpPr>
        <mc:AlternateContent xmlns:mc="http://schemas.openxmlformats.org/markup-compatibility/2006" xmlns:a14="http://schemas.microsoft.com/office/drawing/2010/main">
          <mc:Choice Requires="a14">
            <p:sp>
              <p:nvSpPr>
                <p:cNvPr id="163" name="TextBox 162"/>
                <p:cNvSpPr txBox="1"/>
                <p:nvPr/>
              </p:nvSpPr>
              <p:spPr>
                <a:xfrm>
                  <a:off x="5787370" y="2743303"/>
                  <a:ext cx="110671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chemeClr val="accent4">
                                <a:lumMod val="50000"/>
                                <a:lumOff val="50000"/>
                              </a:schemeClr>
                            </a:solidFill>
                            <a:latin typeface="Cambria Math"/>
                          </a:rPr>
                          <m:t>𝐷</m:t>
                        </m:r>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b="0"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5787370" y="2743303"/>
                  <a:ext cx="1106713" cy="369332"/>
                </a:xfrm>
                <a:prstGeom prst="rect">
                  <a:avLst/>
                </a:prstGeom>
                <a:blipFill rotWithShape="1">
                  <a:blip r:embed="rId83"/>
                  <a:stretch>
                    <a:fillRect b="-11475"/>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64" name="TextBox 163"/>
                <p:cNvSpPr txBox="1"/>
                <p:nvPr/>
              </p:nvSpPr>
              <p:spPr>
                <a:xfrm>
                  <a:off x="5596879" y="4133549"/>
                  <a:ext cx="116833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rgbClr val="00B050"/>
                            </a:solidFill>
                            <a:latin typeface="Cambria Math"/>
                          </a:rPr>
                          <m:t>𝑊</m:t>
                        </m:r>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5596879" y="4133549"/>
                  <a:ext cx="1168333" cy="369332"/>
                </a:xfrm>
                <a:prstGeom prst="rect">
                  <a:avLst/>
                </a:prstGeom>
                <a:blipFill rotWithShape="1">
                  <a:blip r:embed="rId84"/>
                  <a:stretch>
                    <a:fillRect b="-11475"/>
                  </a:stretch>
                </a:blipFill>
                <a:ln>
                  <a:noFill/>
                </a:ln>
              </p:spPr>
              <p:txBody>
                <a:bodyPr/>
                <a:lstStyle/>
                <a:p>
                  <a:r>
                    <a:rPr lang="fr-CH">
                      <a:noFill/>
                    </a:rPr>
                    <a:t> </a:t>
                  </a:r>
                </a:p>
              </p:txBody>
            </p:sp>
          </mc:Fallback>
        </mc:AlternateContent>
        <p:grpSp>
          <p:nvGrpSpPr>
            <p:cNvPr id="165" name="Group 164"/>
            <p:cNvGrpSpPr/>
            <p:nvPr/>
          </p:nvGrpSpPr>
          <p:grpSpPr>
            <a:xfrm>
              <a:off x="5350714" y="3094543"/>
              <a:ext cx="569714" cy="1205998"/>
              <a:chOff x="5350714" y="3094543"/>
              <a:chExt cx="569714" cy="1205998"/>
            </a:xfrm>
          </p:grpSpPr>
          <mc:AlternateContent xmlns:mc="http://schemas.openxmlformats.org/markup-compatibility/2006" xmlns:p14="http://schemas.microsoft.com/office/powerpoint/2010/main">
            <mc:Choice Requires="p14">
              <p:contentPart p14:bwMode="auto" r:id="rId85">
                <p14:nvContentPartPr>
                  <p14:cNvPr id="166" name="Ink 165"/>
                  <p14:cNvContentPartPr/>
                  <p14:nvPr/>
                </p14:nvContentPartPr>
                <p14:xfrm>
                  <a:off x="5562708" y="3094543"/>
                  <a:ext cx="357720" cy="223137"/>
                </p14:xfrm>
              </p:contentPart>
            </mc:Choice>
            <mc:Fallback xmlns="">
              <p:pic>
                <p:nvPicPr>
                  <p:cNvPr id="23" name="Ink 22"/>
                  <p:cNvPicPr/>
                  <p:nvPr/>
                </p:nvPicPr>
                <p:blipFill>
                  <a:blip r:embed="rId86"/>
                  <a:stretch>
                    <a:fillRect/>
                  </a:stretch>
                </p:blipFill>
                <p:spPr>
                  <a:xfrm>
                    <a:off x="5550832" y="3082666"/>
                    <a:ext cx="381472" cy="24689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67" name="Ink 166"/>
                  <p14:cNvContentPartPr/>
                  <p14:nvPr/>
                </p14:nvContentPartPr>
                <p14:xfrm>
                  <a:off x="5350714" y="3913541"/>
                  <a:ext cx="331560" cy="387000"/>
                </p14:xfrm>
              </p:contentPart>
            </mc:Choice>
            <mc:Fallback xmlns="">
              <p:pic>
                <p:nvPicPr>
                  <p:cNvPr id="71" name="Ink 70"/>
                  <p:cNvPicPr/>
                  <p:nvPr/>
                </p:nvPicPr>
                <p:blipFill>
                  <a:blip r:embed="rId88"/>
                  <a:stretch>
                    <a:fillRect/>
                  </a:stretch>
                </p:blipFill>
                <p:spPr>
                  <a:xfrm>
                    <a:off x="5338834" y="3901661"/>
                    <a:ext cx="355320" cy="410760"/>
                  </a:xfrm>
                  <a:prstGeom prst="rect">
                    <a:avLst/>
                  </a:prstGeom>
                </p:spPr>
              </p:pic>
            </mc:Fallback>
          </mc:AlternateContent>
        </p:grpSp>
      </p:grpSp>
      <p:grpSp>
        <p:nvGrpSpPr>
          <p:cNvPr id="168" name="Group 167"/>
          <p:cNvGrpSpPr/>
          <p:nvPr/>
        </p:nvGrpSpPr>
        <p:grpSpPr>
          <a:xfrm>
            <a:off x="5985844" y="2986890"/>
            <a:ext cx="1654932" cy="2625377"/>
            <a:chOff x="5376244" y="2986890"/>
            <a:chExt cx="1654932" cy="2625377"/>
          </a:xfrm>
        </p:grpSpPr>
        <mc:AlternateContent xmlns:mc="http://schemas.openxmlformats.org/markup-compatibility/2006" xmlns:p14="http://schemas.microsoft.com/office/powerpoint/2010/main">
          <mc:Choice Requires="p14">
            <p:contentPart p14:bwMode="auto" r:id="rId89">
              <p14:nvContentPartPr>
                <p14:cNvPr id="169" name="Ink 168"/>
                <p14:cNvContentPartPr/>
                <p14:nvPr/>
              </p14:nvContentPartPr>
              <p14:xfrm flipV="1">
                <a:off x="5376244" y="5566548"/>
                <a:ext cx="338711" cy="45719"/>
              </p14:xfrm>
            </p:contentPart>
          </mc:Choice>
          <mc:Fallback xmlns="">
            <p:pic>
              <p:nvPicPr>
                <p:cNvPr id="169" name="Ink 168"/>
                <p:cNvPicPr/>
                <p:nvPr/>
              </p:nvPicPr>
              <p:blipFill>
                <a:blip r:embed="rId90"/>
                <a:stretch>
                  <a:fillRect/>
                </a:stretch>
              </p:blipFill>
              <p:spPr>
                <a:xfrm flipV="1">
                  <a:off x="5364366" y="5554668"/>
                  <a:ext cx="362468" cy="69478"/>
                </a:xfrm>
                <a:prstGeom prst="rect">
                  <a:avLst/>
                </a:prstGeom>
              </p:spPr>
            </p:pic>
          </mc:Fallback>
        </mc:AlternateContent>
        <mc:AlternateContent xmlns:mc="http://schemas.openxmlformats.org/markup-compatibility/2006" xmlns:a14="http://schemas.microsoft.com/office/drawing/2010/main">
          <mc:Choice Requires="a14">
            <p:sp>
              <p:nvSpPr>
                <p:cNvPr id="170" name="TextBox 169"/>
                <p:cNvSpPr txBox="1"/>
                <p:nvPr/>
              </p:nvSpPr>
              <p:spPr>
                <a:xfrm>
                  <a:off x="5953637" y="3186510"/>
                  <a:ext cx="107753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b="0" i="0" dirty="0" smtClean="0">
                            <a:solidFill>
                              <a:srgbClr val="FF0000"/>
                            </a:solidFill>
                            <a:latin typeface="Cambria Math"/>
                          </a:rPr>
                          <m:t>Δ</m:t>
                        </m:r>
                        <m:r>
                          <a:rPr lang="fr-CH" i="1" dirty="0" smtClean="0">
                            <a:solidFill>
                              <a:srgbClr val="FF0000"/>
                            </a:solidFill>
                            <a:latin typeface="Cambria Math"/>
                          </a:rPr>
                          <m:t>(</m:t>
                        </m:r>
                        <m:r>
                          <a:rPr lang="fr-CH" i="1" dirty="0" err="1" smtClean="0">
                            <a:solidFill>
                              <a:srgbClr val="FF0000"/>
                            </a:solidFill>
                            <a:latin typeface="Cambria Math"/>
                          </a:rPr>
                          <m:t>𝑡</m:t>
                        </m:r>
                        <m:r>
                          <a:rPr lang="fr-CH" i="1" dirty="0" err="1" smtClean="0">
                            <a:solidFill>
                              <a:srgbClr val="FF0000"/>
                            </a:solidFill>
                            <a:latin typeface="Cambria Math"/>
                          </a:rPr>
                          <m:t>+</m:t>
                        </m:r>
                        <m:r>
                          <a:rPr lang="fr-CH" i="1" dirty="0" err="1" smtClean="0">
                            <a:solidFill>
                              <a:srgbClr val="FF0000"/>
                            </a:solidFill>
                            <a:latin typeface="Cambria Math"/>
                          </a:rPr>
                          <m:t>𝑛</m:t>
                        </m:r>
                        <m:r>
                          <a:rPr lang="fr-CH" i="1" dirty="0" smtClean="0">
                            <a:solidFill>
                              <a:srgbClr val="FF0000"/>
                            </a:solidFill>
                            <a:latin typeface="Cambria Math"/>
                          </a:rPr>
                          <m:t>)</m:t>
                        </m:r>
                      </m:oMath>
                    </m:oMathPara>
                  </a14:m>
                  <a:endParaRPr lang="fr-CH" dirty="0" smtClean="0">
                    <a:solidFill>
                      <a:srgbClr val="FF0000"/>
                    </a:solidFill>
                    <a:latin typeface="+mj-lt"/>
                  </a:endParaRPr>
                </a:p>
              </p:txBody>
            </p:sp>
          </mc:Choice>
          <mc:Fallback xmlns="">
            <p:sp>
              <p:nvSpPr>
                <p:cNvPr id="112" name="TextBox 111"/>
                <p:cNvSpPr txBox="1">
                  <a:spLocks noRot="1" noChangeAspect="1" noMove="1" noResize="1" noEditPoints="1" noAdjustHandles="1" noChangeArrowheads="1" noChangeShapeType="1" noTextEdit="1"/>
                </p:cNvSpPr>
                <p:nvPr/>
              </p:nvSpPr>
              <p:spPr>
                <a:xfrm>
                  <a:off x="5953637" y="3186510"/>
                  <a:ext cx="1077539" cy="369332"/>
                </a:xfrm>
                <a:prstGeom prst="rect">
                  <a:avLst/>
                </a:prstGeom>
                <a:blipFill rotWithShape="1">
                  <a:blip r:embed="rId91"/>
                  <a:stretch>
                    <a:fillRect b="-13333"/>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92">
              <p14:nvContentPartPr>
                <p14:cNvPr id="173" name="Ink 172"/>
                <p14:cNvContentPartPr/>
                <p14:nvPr/>
              </p14:nvContentPartPr>
              <p14:xfrm flipH="1" flipV="1">
                <a:off x="5957673" y="2986890"/>
                <a:ext cx="45719" cy="118092"/>
              </p14:xfrm>
            </p:contentPart>
          </mc:Choice>
          <mc:Fallback xmlns="">
            <p:pic>
              <p:nvPicPr>
                <p:cNvPr id="173" name="Ink 172"/>
                <p:cNvPicPr/>
                <p:nvPr/>
              </p:nvPicPr>
              <p:blipFill>
                <a:blip r:embed="rId93"/>
                <a:stretch>
                  <a:fillRect/>
                </a:stretch>
              </p:blipFill>
              <p:spPr>
                <a:xfrm flipH="1" flipV="1">
                  <a:off x="5945793" y="2975009"/>
                  <a:ext cx="69478" cy="14185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4">
            <p14:nvContentPartPr>
              <p14:cNvPr id="174" name="Ink 173"/>
              <p14:cNvContentPartPr/>
              <p14:nvPr/>
            </p14:nvContentPartPr>
            <p14:xfrm>
              <a:off x="4258125" y="5469380"/>
              <a:ext cx="2776680" cy="90360"/>
            </p14:xfrm>
          </p:contentPart>
        </mc:Choice>
        <mc:Fallback xmlns="">
          <p:pic>
            <p:nvPicPr>
              <p:cNvPr id="174" name="Ink 173"/>
              <p:cNvPicPr/>
              <p:nvPr/>
            </p:nvPicPr>
            <p:blipFill>
              <a:blip r:embed="rId36"/>
              <a:stretch>
                <a:fillRect/>
              </a:stretch>
            </p:blipFill>
            <p:spPr>
              <a:xfrm>
                <a:off x="4256685" y="5467940"/>
                <a:ext cx="2779560" cy="93240"/>
              </a:xfrm>
              <a:prstGeom prst="rect">
                <a:avLst/>
              </a:prstGeom>
            </p:spPr>
          </p:pic>
        </mc:Fallback>
      </mc:AlternateContent>
      <mc:AlternateContent xmlns:mc="http://schemas.openxmlformats.org/markup-compatibility/2006" xmlns:a14="http://schemas.microsoft.com/office/drawing/2010/main">
        <mc:Choice Requires="a14">
          <p:sp>
            <p:nvSpPr>
              <p:cNvPr id="175" name="TextBox 174"/>
              <p:cNvSpPr txBox="1"/>
              <p:nvPr/>
            </p:nvSpPr>
            <p:spPr>
              <a:xfrm>
                <a:off x="7034805" y="5336940"/>
                <a:ext cx="1412054" cy="369332"/>
              </a:xfrm>
              <a:prstGeom prst="rect">
                <a:avLst/>
              </a:prstGeom>
              <a:noFill/>
              <a:ln>
                <a:noFill/>
              </a:ln>
            </p:spPr>
            <p:txBody>
              <a:bodyPr wrap="none" rtlCol="0">
                <a:spAutoFit/>
              </a:bodyPr>
              <a:lstStyle/>
              <a:p>
                <a:r>
                  <a:rPr lang="fr-CH" dirty="0" err="1">
                    <a:solidFill>
                      <a:srgbClr val="FF0000"/>
                    </a:solidFill>
                    <a:latin typeface="+mj-lt"/>
                  </a:rPr>
                  <a:t>t</a:t>
                </a:r>
                <a:r>
                  <a:rPr lang="fr-CH" dirty="0" err="1" smtClean="0">
                    <a:solidFill>
                      <a:srgbClr val="FF0000"/>
                    </a:solidFill>
                    <a:latin typeface="+mj-lt"/>
                  </a:rPr>
                  <a:t>arget</a:t>
                </a:r>
                <a:r>
                  <a:rPr lang="fr-CH" dirty="0" smtClean="0">
                    <a:solidFill>
                      <a:srgbClr val="FF0000"/>
                    </a:solidFill>
                    <a:latin typeface="+mj-lt"/>
                  </a:rPr>
                  <a:t> </a:t>
                </a:r>
                <a:r>
                  <a:rPr lang="fr-CH" dirty="0" err="1" smtClean="0">
                    <a:solidFill>
                      <a:srgbClr val="FF0000"/>
                    </a:solidFill>
                    <a:latin typeface="+mj-lt"/>
                  </a:rPr>
                  <a:t>level</a:t>
                </a:r>
                <a:r>
                  <a:rPr lang="fr-CH" dirty="0" smtClean="0">
                    <a:solidFill>
                      <a:srgbClr val="FF0000"/>
                    </a:solidFill>
                    <a:latin typeface="+mj-lt"/>
                  </a:rPr>
                  <a:t> </a:t>
                </a:r>
                <a14:m>
                  <m:oMath xmlns:m="http://schemas.openxmlformats.org/officeDocument/2006/math">
                    <m:r>
                      <a:rPr lang="fr-CH" i="1" dirty="0" smtClean="0">
                        <a:solidFill>
                          <a:srgbClr val="FF0000"/>
                        </a:solidFill>
                        <a:latin typeface="Cambria Math"/>
                      </a:rPr>
                      <m:t>𝜆</m:t>
                    </m:r>
                  </m:oMath>
                </a14:m>
                <a:endParaRPr lang="fr-CH" dirty="0" smtClean="0">
                  <a:solidFill>
                    <a:srgbClr val="FF0000"/>
                  </a:solidFill>
                  <a:latin typeface="+mj-lt"/>
                </a:endParaRPr>
              </a:p>
            </p:txBody>
          </p:sp>
        </mc:Choice>
        <mc:Fallback xmlns="">
          <p:sp>
            <p:nvSpPr>
              <p:cNvPr id="175" name="TextBox 174"/>
              <p:cNvSpPr txBox="1">
                <a:spLocks noRot="1" noChangeAspect="1" noMove="1" noResize="1" noEditPoints="1" noAdjustHandles="1" noChangeArrowheads="1" noChangeShapeType="1" noTextEdit="1"/>
              </p:cNvSpPr>
              <p:nvPr/>
            </p:nvSpPr>
            <p:spPr>
              <a:xfrm>
                <a:off x="7034805" y="5336940"/>
                <a:ext cx="1412054" cy="369332"/>
              </a:xfrm>
              <a:prstGeom prst="rect">
                <a:avLst/>
              </a:prstGeom>
              <a:blipFill rotWithShape="1">
                <a:blip r:embed="rId95"/>
                <a:stretch>
                  <a:fillRect l="-3017" t="-8197" b="-24590"/>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39059692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SEBOLDAMS" val="False"/>
  <p:tag name="GHOSTSCRIPTCOMMAND" val="gswin32c"/>
  <p:tag name="DEFAULTWORKAROUNDTRANSPARENCYBUG" val="False"/>
  <p:tag name="DEFAULTWIDTH" val="348"/>
  <p:tag name="POWERPOINTVERSION" val="14.0"/>
  <p:tag name="SAVECSVWITHSESSION" val="Fals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13395457"/>
  <p:tag name="DISPLAYNAME" val="True"/>
  <p:tag name="GRIDROTATIONINTERVAL" val="2"/>
  <p:tag name="GRIDFONTSIZE" val="12"/>
  <p:tag name="RESETCHARTS" val="True"/>
  <p:tag name="ALLOWUSERFEEDBACK" val="True"/>
  <p:tag name="REALTIMEBACKUPPATH" val="(None)"/>
  <p:tag name="ADVANCEDSETTINGSVIEW" val="False"/>
  <p:tag name="FIBDISPLAYKEYWORDS" val="True"/>
  <p:tag name="PRRESPONSE4" val="7"/>
  <p:tag name="PRRESPONSE8" val="3"/>
  <p:tag name="ALWAYSOPENPOLL" val="False"/>
  <p:tag name="TEX2PS" val="latex $(base).tex; dvips -D $(res) -E -o $(base).ps $(base).dvi"/>
  <p:tag name="DEFAULTTRANSPARENT" val="False"/>
  <p:tag name="DEFAULTHEIGHT" val="200"/>
  <p:tag name="EXPANDSHOWBAR" val="True"/>
  <p:tag name="ANSWERNOWSTYLE" val="-1"/>
  <p:tag name="COUNTDOWNSECONDS" val="10"/>
  <p:tag name="BACKUPMAINTENANCE" val="7"/>
  <p:tag name="AUTOUPDATEALIASES" val="True"/>
  <p:tag name="PARTICIPANTSINLEADERBOARD" val="5"/>
  <p:tag name="BUBBLEVALUEFORMAT" val="0.0"/>
  <p:tag name="CUSTOMCELLBACKCOLOR1" val="-657956"/>
  <p:tag name="DISPLAYDEVICENUMBER" val="True"/>
  <p:tag name="GRIDSIZE" val="{Width=800, Height=600}"/>
  <p:tag name="CHARTLABELS" val="1"/>
  <p:tag name="CORRECTPOINTVALUE" val="1"/>
  <p:tag name="AUTOADJUSTPARTRANGE" val="True"/>
  <p:tag name="FIBINCLUDEOTHER" val="True"/>
  <p:tag name="PRRESPONSE5" val="6"/>
  <p:tag name="PRRESPONSE10" val="1"/>
  <p:tag name="DEFAULTDISPLAYSOURCE" val="\documentclass{slides}\pagestyle{empty}&#10;\begin{document}&#10;&#10;\end{document}&#10;"/>
  <p:tag name="DEFAULTRESOLUTION" val="1200"/>
  <p:tag name="TPVERSION" val="2008"/>
  <p:tag name="BULLETTYPE" val="3"/>
  <p:tag name="INPUTSOURCE" val="1"/>
  <p:tag name="REVIEWONLY" val="False"/>
  <p:tag name="RACEANIMATIONSPEED" val="3"/>
  <p:tag name="BUBBLEGROUPING" val="3"/>
  <p:tag name="CUSTOMCELLBACKCOLOR4" val="-8355712"/>
  <p:tag name="AUTOSIZEGRID" val="True"/>
  <p:tag name="INCLUDENONRESPONDERS" val="False"/>
  <p:tag name="REALTIMEBACKUP" val="False"/>
  <p:tag name="FIBNUMRESULTS" val="5"/>
  <p:tag name="PRRESPONSE6" val="5"/>
  <p:tag name="USEAMSFONTS" val="True"/>
  <p:tag name="DEFAULTBLEND" val="False"/>
  <p:tag name="SHOWBARVISIBLE" val="True"/>
  <p:tag name="RESPCOUNTERSTYLE" val="-1"/>
  <p:tag name="CHARTVALUEFORMAT" val="0%"/>
  <p:tag name="TEAMSINLEADERBOARD" val="5"/>
  <p:tag name="CUSTOMCELLFORECOLOR" val="-16777216"/>
  <p:tag name="GRIDOPACITY" val="90"/>
  <p:tag name="MULTIRESPDIVISOR" val="1"/>
  <p:tag name="CHARTSCALE" val="True"/>
  <p:tag name="PRRESPONSE3" val="8"/>
  <p:tag name="EMBEDFONTS" val="False"/>
  <p:tag name="DEFAULTFONTSIZE" val="10"/>
  <p:tag name="COUNTDOWNSTYLE" val="-1"/>
  <p:tag name="ROTATIONINTERVAL" val="2"/>
  <p:tag name="BUBBLESIZEVISIBLE" val="True"/>
  <p:tag name="DISPLAYDEVICEID" val="True"/>
  <p:tag name="INCLUDEPPT" val="True"/>
  <p:tag name="PRRESPONSE1" val="10"/>
  <p:tag name="SHOWFLASHWARNING" val="True"/>
  <p:tag name="NUMRESPONSES" val="1"/>
  <p:tag name="MAXRESPONDERS" val="5"/>
  <p:tag name="GRIDPOSITION" val="1"/>
  <p:tag name="ZEROBASED" val="False"/>
  <p:tag name="PRRESPONSE9" val="2"/>
  <p:tag name="USESECONDARYMONITOR" val="True"/>
  <p:tag name="RACEENDPOINTS" val="100"/>
  <p:tag name="USESCHEMECOLORS" val="True"/>
  <p:tag name="FIBDISPLAYRESULTS" val="True"/>
  <p:tag name="DEFAULTBITMAP" val="pngmono"/>
  <p:tag name="BACKUPSESSIONS" val="True"/>
  <p:tag name="POLLINGCYCLE" val="2"/>
  <p:tag name="PRRESPONSE7" val="4"/>
  <p:tag name="RESPCOUNTERFORMAT" val="0"/>
  <p:tag name="CHARTCOLORS" val="0"/>
  <p:tag name="DEFAULTMAGNIFICATION" val="2"/>
  <p:tag name="CUSTOMCELLBACKCOLOR3" val="-268652"/>
  <p:tag name="CSVFORMAT" val="0"/>
  <p:tag name="PRRESPONSE2" val="9"/>
  <p:tag name="INCORRECTPOINTVALUE" val="0"/>
  <p:tag name="EXTERNALEDITCOMMAND" val="notepad %"/>
  <p:tag name="CUSTOMGRIDBACKCOLOR" val="-722948"/>
  <p:tag name="RACERSMAXDISPLAYED" val="5"/>
  <p:tag name="DELIMITERS" val="3.1"/>
  <p:tag name="TASKPANEKEY" val="6dccb249-2cf5-4ad1-be4c-2bfed23fa159"/>
  <p:tag name="TPFULLVERSION" val="4.3.2.1178"/>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E^a(t)$$&#10;&#10;&#10;\end{document}"/>
  <p:tag name="IGUANATEXSIZE" val="14"/>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F(t) = [E^a(t) - G^a(t)]^+$$&#10;&#10;&#10;\end{document}"/>
  <p:tag name="IGUANATEXSIZE" val="14"/>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Z(t)$$&#10;&#10;&#10;\end{document}"/>
  <p:tag name="IGUANATEXSIZE" val="14"/>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B(t) = \lambda Z(t)$$&#10;&#10;&#10;\end{document}"/>
  <p:tag name="IGUANATEXSIZE" val="14"/>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pa \mu Z(t)$$&#10;&#10;&#10;\end{document}"/>
  <p:tag name="IGUANATEXSIZE" val="14"/>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R(t) = G^a(t) - E^a(t)$$&#10;&#10;&#10;\end{document}"/>
  <p:tag name="IGUANATEXSIZE" val="14"/>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dsfont}&#10;\pagestyle{empty}&#10;\begin{document}&#10;&#10;$-\xi \le G(t) - G(t-1) \le \zeta$&#10;&#10;&#10;\end{document}"/>
  <p:tag name="IGUANATEXSIZE" val="14"/>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D^a(t) = \fcst{D^f(t)} + \rnd{D(t)}$$&#10;&#10;&#10;\end{document}"/>
  <p:tag name="IGUANATEXSIZE" val="14"/>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G^a(t) = \va{G(t-1)} + \fcst{G^f(t)} + \rnd{M(t)}$$&#10;&#10;&#10;\end{document}"/>
  <p:tag name="IGUANATEXSIZE" val="14"/>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E^a(t)$$&#10;&#10;&#10;\end{document}"/>
  <p:tag name="IGUANATEXSIZE" val="14"/>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F(t) = [E^a(t) - G^a(t)]^+$$&#10;&#10;&#10;\end{document}"/>
  <p:tag name="IGUANATEXSIZE" val="14"/>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Z(t)$$&#10;&#10;&#10;\end{document}"/>
  <p:tag name="IGUANATEXSIZE" val="14"/>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B(t) = \lambda Z(t)$$&#10;&#10;&#10;\end{document}"/>
  <p:tag name="IGUANATEXSIZE" val="14"/>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pa \mu Z(t)$$&#10;&#10;&#10;\end{document}"/>
  <p:tag name="IGUANATEXSIZE" val="14"/>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R(t) = G^a(t) - E^a(t)$$&#10;&#10;&#10;\end{document}"/>
  <p:tag name="IGUANATEXSIZE" val="14"/>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dsfont}&#10;\pagestyle{empty}&#10;\begin{document}&#10;&#10;$-\xi \le G(t) - G(t-1) \le \zeta$&#10;&#10;&#10;\end{document}"/>
  <p:tag name="IGUANATEXSIZE" val="14"/>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D^a(t) = \fcst{D^f(t)} + \rnd{D(t)}$$&#10;&#10;&#10;\end{document}"/>
  <p:tag name="IGUANATEXSIZE" val="14"/>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G^a(t) = \va{G(t-1)} + \fcst{G^f(t)} + \rnd{M(t)}$$&#10;&#10;&#10;\end{document}"/>
  <p:tag name="IGUANATEXSIZE" val="14"/>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dsfont}&#10;\pagestyle{empty}&#10;\begin{document}&#10;&#10;\begin{align*}&#10;R(t) &amp;= G(t-1) - \lambda Z(t) + M(t) - D(t) + r_0 \\&#10;Z(t) &amp;= Z(t-1) - \lambda Z(t) - \mu Z(t) + \mathds 1_{\{R(t)&lt;0\}}|R(t)|&#10;\end{align*}&#10;&#10;&#10;\end{document}"/>
  <p:tag name="IGUANATEXSIZE" val="20"/>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dsfont}&#10;\pagestyle{empty}&#10;\begin{document}&#10;&#10;$-\xi \le G(t) - G(t-1) \le \zeta$&#10;&#10;&#10;\end{document}"/>
  <p:tag name="IGUANATEXSIZE" val="14"/>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tcp">
  <a:themeElements>
    <a:clrScheme name="t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cp">
      <a:majorFont>
        <a:latin typeface="Calibri"/>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solidFill>
          <a:schemeClr val="accent1"/>
        </a:solidFill>
        <a:ln w="9525" cap="flat" cmpd="sng" algn="ctr">
          <a:solidFill>
            <a:schemeClr val="bg2">
              <a:lumMod val="50000"/>
            </a:schemeClr>
          </a:solidFill>
          <a:prstDash val="solid"/>
          <a:round/>
          <a:headEnd type="none" w="med" len="med"/>
          <a:tailEnd type="arrow"/>
        </a:ln>
        <a:effectLst/>
      </a:spPr>
      <a:bodyPr/>
      <a:lstStyle/>
    </a:lnDef>
    <a:txDef>
      <a:spPr>
        <a:noFill/>
        <a:ln>
          <a:noFill/>
        </a:ln>
      </a:spPr>
      <a:bodyPr wrap="none" rtlCol="0">
        <a:spAutoFit/>
      </a:bodyPr>
      <a:lstStyle>
        <a:defPPr>
          <a:defRPr dirty="0" err="1" smtClean="0">
            <a:solidFill>
              <a:schemeClr val="tx1">
                <a:lumMod val="75000"/>
                <a:lumOff val="25000"/>
              </a:schemeClr>
            </a:solidFill>
            <a:latin typeface="+mj-lt"/>
          </a:defRPr>
        </a:defPPr>
      </a:lstStyle>
    </a:txDef>
  </a:objectDefaults>
  <a:extraClrSchemeLst>
    <a:extraClrScheme>
      <a:clrScheme name="t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c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c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c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c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c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c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c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c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c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c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c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7074</TotalTime>
  <Words>2306</Words>
  <Application>Microsoft Office PowerPoint</Application>
  <PresentationFormat>On-screen Show (4:3)</PresentationFormat>
  <Paragraphs>449</Paragraphs>
  <Slides>43</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tcp</vt:lpstr>
      <vt:lpstr>Acrobat Document</vt:lpstr>
      <vt:lpstr>REAL-TIME Storage and Demand Management</vt:lpstr>
      <vt:lpstr>INTroduction </vt:lpstr>
      <vt:lpstr>Storage and Demand Response can be used to mitigate volatility of renewables</vt:lpstr>
      <vt:lpstr>USING STORAGE TO CopE with RENEWABLE Volatility</vt:lpstr>
      <vt:lpstr>Production scheduling w. forecasts errors</vt:lpstr>
      <vt:lpstr>Production scheduling with delays</vt:lpstr>
      <vt:lpstr>Full compensation of fluctuations by storage may not be possible due to power / energy capacity constraints</vt:lpstr>
      <vt:lpstr>Example of scheduling policy: Fixed Offset </vt:lpstr>
      <vt:lpstr>Example of scheduling policy: Fixed Level</vt:lpstr>
      <vt:lpstr>Metric and performance (large storage)</vt:lpstr>
      <vt:lpstr>Fixed offset is optimal for large storage</vt:lpstr>
      <vt:lpstr>Scheduling Policies for Small Storage</vt:lpstr>
      <vt:lpstr>Dynamic Offset outperforms other heuristics</vt:lpstr>
      <vt:lpstr>Take Home Message</vt:lpstr>
      <vt:lpstr>Prices AND STORAGE in Real-Time Electricity Markets</vt:lpstr>
      <vt:lpstr>Storage and Real Time Prices</vt:lpstr>
      <vt:lpstr>A Macroscopic Model of Real Time Market with Storage Extension of  [Cho and Meyn 2010] </vt:lpstr>
      <vt:lpstr>Scenario A: Storage at Supplier</vt:lpstr>
      <vt:lpstr>Definition of a Dynamic Competitive Equilibrium (Storage at Supplier) [Cho and Meyn 2010]</vt:lpstr>
      <vt:lpstr>Scenario B: Storage at Consumer</vt:lpstr>
      <vt:lpstr>Scenario C: Stand-Alone Storage Operator</vt:lpstr>
      <vt:lpstr>Dynamic Competitive Equilibria exist and are essentially the same for the 3 Scenarios [Theorem 3, Gast et al 2013]</vt:lpstr>
      <vt:lpstr>Social Optimality</vt:lpstr>
      <vt:lpstr>The Social Welfare Theorem  [Gast et al., 2013]</vt:lpstr>
      <vt:lpstr>The Invisible Hand of the Market may not be optimal</vt:lpstr>
      <vt:lpstr>Scaling Laws</vt:lpstr>
      <vt:lpstr>What this suggests about storage : </vt:lpstr>
      <vt:lpstr>A MODEL OF REAL TIME DEMAND RESPONSE </vt:lpstr>
      <vt:lpstr>Issue with Demand Response:  Grid Changes Load</vt:lpstr>
      <vt:lpstr>A Macroscopic Model of Demand Response</vt:lpstr>
      <vt:lpstr>We obtain a 2-d Markov chain on continuous state space </vt:lpstr>
      <vt:lpstr>The Control Problem</vt:lpstr>
      <vt:lpstr>Threshold Based Policies</vt:lpstr>
      <vt:lpstr>Simulations (evaporation μ&gt;0)</vt:lpstr>
      <vt:lpstr>Simulations (evaporation μ&gt;0)</vt:lpstr>
      <vt:lpstr>Large backlogs may occur within a day, at any time (when evaporation μ&gt;0)</vt:lpstr>
      <vt:lpstr>ODE Approximation (μ&gt;0) explain large excursions into positive backlogs</vt:lpstr>
      <vt:lpstr>Simulations (evaporation μ&lt;0)</vt:lpstr>
      <vt:lpstr>Simulations (evaporation μ&lt;0)</vt:lpstr>
      <vt:lpstr>ODE Approximation (μ&lt;0) shows backlog is unstable</vt:lpstr>
      <vt:lpstr>Findings : Stability Results</vt:lpstr>
      <vt:lpstr>What this suggests about Demand Response: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boudec Jean-Yves;Nicolas Gast</dc:creator>
  <cp:lastModifiedBy>Le boudec Jean-Yves</cp:lastModifiedBy>
  <cp:revision>980</cp:revision>
  <cp:lastPrinted>2013-04-23T08:52:44Z</cp:lastPrinted>
  <dcterms:created xsi:type="dcterms:W3CDTF">1601-01-01T00:00:00Z</dcterms:created>
  <dcterms:modified xsi:type="dcterms:W3CDTF">2013-04-23T08:53:58Z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