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tags/tag19.xml" ContentType="application/vnd.openxmlformats-officedocument.presentationml.tags+xml"/>
  <Override PartName="/ppt/notesSlides/notesSlide8.xml" ContentType="application/vnd.openxmlformats-officedocument.presentationml.notesSlide+xml"/>
  <Override PartName="/ppt/ink/ink14.xml" ContentType="application/inkml+xml"/>
  <Override PartName="/ppt/tags/tag20.xml" ContentType="application/vnd.openxmlformats-officedocument.presentationml.tags+xml"/>
  <Override PartName="/ppt/ink/ink15.xml" ContentType="application/inkml+xml"/>
  <Override PartName="/ppt/ink/ink16.xml" ContentType="application/inkml+xml"/>
  <Override PartName="/ppt/ink/ink17.xml" ContentType="application/inkml+xml"/>
  <Override PartName="/ppt/ink/ink18.xml" ContentType="application/inkml+xml"/>
  <Override PartName="/ppt/tags/tag21.xml" ContentType="application/vnd.openxmlformats-officedocument.presentationml.tags+xml"/>
  <Override PartName="/ppt/ink/ink19.xml" ContentType="application/inkml+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ink/ink20.xml" ContentType="application/inkml+xml"/>
  <Override PartName="/ppt/ink/ink21.xml" ContentType="application/inkml+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ink/ink26.xml" ContentType="application/inkml+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ink/ink27.xml" ContentType="application/inkml+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ink/ink28.xml" ContentType="application/inkml+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8"/>
  </p:notesMasterIdLst>
  <p:sldIdLst>
    <p:sldId id="256" r:id="rId2"/>
    <p:sldId id="437" r:id="rId3"/>
    <p:sldId id="438" r:id="rId4"/>
    <p:sldId id="422" r:id="rId5"/>
    <p:sldId id="423" r:id="rId6"/>
    <p:sldId id="439" r:id="rId7"/>
    <p:sldId id="289" r:id="rId8"/>
    <p:sldId id="448" r:id="rId9"/>
    <p:sldId id="295" r:id="rId10"/>
    <p:sldId id="296" r:id="rId11"/>
    <p:sldId id="441" r:id="rId12"/>
    <p:sldId id="426" r:id="rId13"/>
    <p:sldId id="365" r:id="rId14"/>
    <p:sldId id="442" r:id="rId15"/>
    <p:sldId id="447" r:id="rId16"/>
    <p:sldId id="443" r:id="rId17"/>
    <p:sldId id="303" r:id="rId18"/>
    <p:sldId id="449" r:id="rId19"/>
    <p:sldId id="396" r:id="rId20"/>
    <p:sldId id="434" r:id="rId21"/>
    <p:sldId id="386" r:id="rId22"/>
    <p:sldId id="409" r:id="rId23"/>
    <p:sldId id="450" r:id="rId24"/>
    <p:sldId id="451" r:id="rId25"/>
    <p:sldId id="304" r:id="rId26"/>
    <p:sldId id="428" r:id="rId27"/>
    <p:sldId id="419" r:id="rId28"/>
    <p:sldId id="445" r:id="rId29"/>
    <p:sldId id="453" r:id="rId30"/>
    <p:sldId id="418" r:id="rId31"/>
    <p:sldId id="329" r:id="rId32"/>
    <p:sldId id="330" r:id="rId33"/>
    <p:sldId id="431" r:id="rId34"/>
    <p:sldId id="333" r:id="rId35"/>
    <p:sldId id="429" r:id="rId36"/>
    <p:sldId id="390" r:id="rId37"/>
    <p:sldId id="456" r:id="rId38"/>
    <p:sldId id="430" r:id="rId39"/>
    <p:sldId id="457" r:id="rId40"/>
    <p:sldId id="353" r:id="rId41"/>
    <p:sldId id="432" r:id="rId42"/>
    <p:sldId id="352" r:id="rId43"/>
    <p:sldId id="355" r:id="rId44"/>
    <p:sldId id="356" r:id="rId45"/>
    <p:sldId id="357" r:id="rId46"/>
    <p:sldId id="358" r:id="rId47"/>
  </p:sldIdLst>
  <p:sldSz cx="9144000" cy="6858000" type="screen4x3"/>
  <p:notesSz cx="7099300" cy="10234613"/>
  <p:custDataLst>
    <p:tags r:id="rId49"/>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2" autoAdjust="0"/>
  </p:normalViewPr>
  <p:slideViewPr>
    <p:cSldViewPr>
      <p:cViewPr>
        <p:scale>
          <a:sx n="91" d="100"/>
          <a:sy n="91" d="100"/>
        </p:scale>
        <p:origin x="-2214" y="-552"/>
      </p:cViewPr>
      <p:guideLst>
        <p:guide orient="horz" pos="2160"/>
        <p:guide pos="2880"/>
      </p:guideLst>
    </p:cSldViewPr>
  </p:slideViewPr>
  <p:notesTextViewPr>
    <p:cViewPr>
      <p:scale>
        <a:sx n="100" d="100"/>
        <a:sy n="100" d="100"/>
      </p:scale>
      <p:origin x="0" y="0"/>
    </p:cViewPr>
  </p:notesTextViewPr>
  <p:sorterViewPr>
    <p:cViewPr>
      <p:scale>
        <a:sx n="87" d="100"/>
        <a:sy n="87" d="100"/>
      </p:scale>
      <p:origin x="0" y="2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16:35.13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9A2A58D-0182-4E00-9045-3804348DE31F}" emma:medium="tactile" emma:mode="ink">
          <msink:context xmlns:msink="http://schemas.microsoft.com/ink/2010/main" type="writingRegion" rotatedBoundingBox="11044,5295 14011,4101 14181,4523 11214,5718"/>
        </emma:interpretation>
      </emma:emma>
    </inkml:annotationXML>
    <inkml:traceGroup>
      <inkml:annotationXML>
        <emma:emma xmlns:emma="http://www.w3.org/2003/04/emma" version="1.0">
          <emma:interpretation id="{36BF3E21-6F7E-4391-9DCE-ED712B7EBE35}" emma:medium="tactile" emma:mode="ink">
            <msink:context xmlns:msink="http://schemas.microsoft.com/ink/2010/main" type="paragraph" rotatedBoundingBox="11044,5295 14011,4101 14181,4523 11214,5718" alignmentLevel="1"/>
          </emma:interpretation>
        </emma:emma>
      </inkml:annotationXML>
      <inkml:traceGroup>
        <inkml:annotationXML>
          <emma:emma xmlns:emma="http://www.w3.org/2003/04/emma" version="1.0">
            <emma:interpretation id="{D7B3EA0B-AC1F-47F2-959E-48E559F1EA5E}" emma:medium="tactile" emma:mode="ink">
              <msink:context xmlns:msink="http://schemas.microsoft.com/ink/2010/main" type="line" rotatedBoundingBox="11044,5295 14011,4101 14181,4523 11214,5718"/>
            </emma:interpretation>
          </emma:emma>
        </inkml:annotationXML>
        <inkml:traceGroup>
          <inkml:annotationXML>
            <emma:emma xmlns:emma="http://www.w3.org/2003/04/emma" version="1.0">
              <emma:interpretation id="{08347087-D541-40F7-ACA6-5BDCDE632366}" emma:medium="tactile" emma:mode="ink">
                <msink:context xmlns:msink="http://schemas.microsoft.com/ink/2010/main" type="inkWord" rotatedBoundingBox="11044,5295 14011,4101 14181,4523 11214,5718">
                  <msink:destinationLink direction="from" ref="{2A7B734C-1F9A-4FED-BEFB-76BFF4A323C5}"/>
                  <msink:destinationLink direction="to" ref="{2A7B734C-1F9A-4FED-BEFB-76BFF4A323C5}"/>
                  <msink:destinationLink direction="to" ref="{29D69F07-69DB-4260-AE26-67985F9AF2AC}"/>
                </msink:context>
              </emma:interpretation>
            </emma:emma>
          </inkml:annotationXML>
          <inkml:trace contextRef="#ctx0" brushRef="#br0">3 1247,'0'0,"0"0,0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0,-5 14,5-14,0 0,0 0,0 0,0 0,0 0,0 0,0 0,0 0,0 0,0 0,0 0,0 0,0 0,0 0,0 0,0 0,0 0,0 0,0 0,0 0,0 0,0 0,0 0,0 0,0 0,0 0,0 0,0 0,0 0,0 0,0 0,0 0,0 0,0 0,1 4,-1-4,0 0,0 0,0 0,0 0,0 0,0 0,0 0,0 0,0 0,0 0,0 0,0 0,0 0,0 0,0 0,0 0,0 0,0 0,0 0,0 0,0 0,0 0,0 0,0 0,0 0,0 0,0 0,0 0,0 0,0 0,0 0,0 0,0 0,0 0,0 0,0 0,4 6,-4-6,0 0,0 0,0 0,0 0,0 0,0 0,0 0,0 0,0 0,0 0,0 0,0 0,0 0,0 0,0 0,0 0,0 0,0 0,0 0,0 0,0 0,0 0,0 0,0 0,0 0,0 0,0 0,0 0,0 0,0 0,0 0,1 1,-1-1,0 0,0 0,0 0,0 0,0 0,0 0,0 0,0 0,0 0,0 0,0 0,0 0,0 0,0 0,0 0,0 0,0 0,0 0,0 0,0 0,0 0,0 0,0 0,0 0,0 0,0 0,0 0,0 0,0 0,0 0,0 0,0 0,0 0,0 0,0 0,0 0,0 0,0 0,0 0,4-1,-4 1,0 0,0 0,0 0,0 0,0 0,0 0,0 0,0 0,0 0,0 0,0 0,0 0,0 0,0 0,0 0,0 0,0 0,0 0,0 0,0 0,0 0,0 0,0 0,0 0,0 0,0 0,0 0,0 0,2-4,-2 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7,2-7,0 0,0 0,0 0,0 0,0 0,0 0,0 0,0 0,0 0,0 0,0 0,0 0,0 0,0 0,0 0,0 0,0 0,0 0,0 0,0 0,0 0,0 0,-4-6,4 6,0 0,0 0,0 0,0 0,0 0,0 0,0 0,0 0,0 0,0 0,0 0,0 0,0 0,0 0,0 0,0 0,0 0,0 0,0 0,0 0,0 0,0 0,0 0,0 0,0-5,0 5,0 0,0 0,0 0,0 0,0 0,0 0,0 0,0 0,0 0,0 0,0 0,0 0,0 0,0 0,0 0,0 0,0 0,0 0,0 0,0 0,0 0,0 0,0 0,0 0,0 0,0 0,0 0,0 0,0 0,0 0,0 0,0 0,0 0,0 0,0 0,0 0,0 0,0 0,0 0,6 2,-6-2,0 0,0 0,0 0,0 0,0 0,0 0,0 0,0 0,0 0,0 0,0 0,0 0,0 0,0 0,0 0,0 0,0 0,0 0,0 0,0 0,0 0,0 0,0 0,0 0,0 0,0 0,0 0,0 0,0 0,0 0,0 0,0 0,0 2,0-2,0 0,0 0,0 0,0 0,0 0,0 0,0 0,0 0,0 0,0 0,0 0,0 0,0 0,0 0,0 0,-7-2,7 2,0 0,0 0,0 0,0 0,0 0,0 0,0 0,0 0,0 0,0 0,0 0,0 0,0 0,0 0,0 0,0 0,0 0,0 0,0 0,0 0,0 0,0 0,0 0,0 0,0 0,0 0,0 0,0 0,0 0,7-7,-7 7,0 0,0 0,0 0,0 0,0 0,0 0,0 0,0 0,0 0,0 0,0 0,0 0,15-6,-15 6,0 0,0 0,0 0,0 0,0 0,0 0,0 0,0 0,0 0,0 0,0 0,0 0,0 0,0 0,0 0,0 0,0 0,0 0,0 0,0 0,0 0,0 0,32-15,-32 15,0 0,0 0,0 0,0 0,0 0,0 0,0 0,0 0,0 0,21-10,-21 10,0 0,0 0,0 0,0 0,0 0,0 0,0 0,0 0,0 0,0 0,0 0,0 0,0 0,0 0,0 0,0 0,0 0,38-19,-38 19,0 0,0 0,0 0,0 0,0 0,0 0,25-11,-25 11,0 0,0 0,0 0,0 0,0 0,0 0,0 0,0 0,0 0,0 0,0 0,53-27,-53 27,0 0,0 0,0 0,0 0,0 0,0 0,0 0,36-19,-36 19,0 0,0 0,0 0,77-42,-19 16,-58 26,0 0,0 0,0 0,0 0,0 0,86-40,-86 40,48-22,-48 22,0 0,82-36,-38 18,-44 18,88-33,-35 14,-53 19,89-37,-89 37,46-21,-46 21,77-35,-36 15,-41 20,72-29,-28 14,-44 15,75-25,-33 9,-42 16,66-27,-32 12,-34 15,55-23,-55 23,29-11,-29 11,52-21,-20 8,-32 13,36-14,-24 9,-12 5,31-13,-7 3,-24 10,36-14,-14 8,-22 6,36-10,-16 2,-20 8,0 0,43-14,-15 3,-28 11,46-13,-22 3,-24 10,39-14,-39 14,21-8,-21 8,42-16,-14 2,-28 14,42-16,-16 11,-26 5,43-17,-21 2,-22 15,36-18,-15 11,-21 7,32-12,-13 6,-19 6,43-17,-14 2,-29 15,41-19,-24 8,-17 11,43-15,-43 15,0 0,29-8,-29 8,48-13,-24 1,-24 12,25-10,-18 6,-7 4,9-6,-6 4,-3 2,9-7,-4 1,-5 6,10-7,-10 7,7-2,-7 2,0 0,-2 0,2 0,-19 2,21-2,-2 0,10 0,2-2,-12 2,0 0,0 0,0 0,-5 2,9 0,-4-2,10-2,-3 1,-7 1,8-2,-4-1,-4 3,12-5,-12 5,10-3,-10 3,17-7,-7 2,-10 5,11-8,-6 4,-5 4,7-5,-1 3,-6 2,9-3,-6 2,-3 1,24-10,-3 2,-21 8,0 0,29-14,-17 4,-12 10,0 0,0 0,0 0,15-3,-4 2,-11 1,10-1,-10-3,0 4,-5-2,-2 3,7-1,-4 2,4 1,0-3,4 0,-4-2,0 2,0-2,0 2,-2 0,2 0,2 0,0 2,-2-2,-2 2,-2-2,4 0,-3-2,3 2,0 0,2 0,1 0,-3 0,0 2,-3 1,3-3,0 1,-2-4,2 3,-3-3,1 3,2 0,-10 0,10 0,-11 0,11 0,-20-5,4-1,16 6,-1 0,-1 0,2 0,-65-9,46 4,19 5,-2 0,1-1,1 1,-5-1,3 1,2 0,-122-17,102 10,20 7,-2 0,0 0,2 0,-99-15,80 11,19 4,-15-3,17 4,-2-1,0 0,-2 0,2 0,-31-5,33 2,-2 3,5-1,-3 1,-2 0,2 1,-2-1,0 3,0-3,6 5,1-1,-7-4,17 3,-6-6,-11 3,17 0,-5 6,-12-6,29 8,-9-5,-20-3,28 9,-18-2,-10-7,7 5,-7-5,0 0,3 2,-1-2,-2 0,7 2,-7-2,3 1,-3-1,127 32,-91-24,-36-8,39 13,-27-9,-12-4,26 5,-9-3,-17-2,20 5,-9 3,-11-8,8 3,-8-3,2 0,-2 0,73 14,-52-11,-21-3,31 5,-18-3,-13-2,17 1,-11-1,-6 0,-2 1,-5 2,7-3,-7 0,9-2,-2 2,-2 2,0-1,2-1,0 2,2-2,-2 0,2 1,-2-1,0 1,0-1,-2 3,2-1,0-2,-5 4,0 0,5-4,0 1,-2 0,2-1,-3 1,1-1,2 0,-7 5,4-3,3-2,-12 5,-7 5,19-10,-53 25,-14 5,67-30,-15 6,15-6,-14 9,14-9,-29 15,-10 3,39-18,-16 7,4-1,12-6,-217 113,197-99,20-14,-2 0,2 0,0 0,-29 14,29-14,2 0,-2 0,0 0,0 2,0-2,-7 2,8-8,-1 6,0-1,0 1,0 0,-6 2,4 1,2-3,-9 0,9 0,-8-2</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59:13.54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1287 59,'0'0,"0"0,0 0,0 0,0 0,0 0,0 0,0 0,0 0,0 0,0 0,0 0,0 0,0 0,0 0,0 0,0 0,0 0,0 0,0 0,0 0,0 0,0 0,0 0,0 0,0 0,0 0,0 0,0 0,0 0,0 0,0 0,0 0,0 0,0 0,0 0,0 0,0 0,0 0,0 0,0 0,0 0,0 0,0 0,0 0,0 0,0 0,0 0,0 0,0 0,0 0,0 0,0 0,0 0,0 0,0 0,0 0,0 0,0 0,0 0,0 0,0 0,0 0,0 0,0 0,0 0,0 0,0 0,0 0,0 0,0 0,0 0,0 0,0 0,0 0,-2-2,2 2,0 0,0 0,0 0,0 0,0 0,0 0,0 0,0 0,0 0,0 0,0 0,0 0,0 0,0 0,0 0,0 0,0 0,0 0,0 0,0 0,0 0,0 0,0 0,0 0,-2 0,2 0,0 0,0 0,0 0,0 0,0 0,0 0,0 0,0 0,0 0,0 0,0 0,0 0,0 0,0 0,0 0,0 0,0 0,0 0,0 0,0 0,0 0,0 0,0 0,0 0,0 0,0 0,0 0,0 0,0 0,0 0,0 0,0 0,0 0,0 0,0 0,0 0,0 0,0 0,0 0,0 0,0 0,0 0,0 0,0 0,0 0,0 0,0 0,-6-3,6 3,0 0,0 0,0 0,0 0,0 0,0 0,0 0,0 0,0 0,0 0,0 0,0 0,0 0,0 0,0 0,0 0,0 0,0 0,0 0,0 0,0 0,-9-5,9 5,0 0,0 0,0 0,0 0,0 0,0 0,0 0,0 0,0 0,0 0,0 0,0 0,0 0,0 0,0 0,0 0,0 0,0 0,0 0,0 0,0 0,0 0,0 0,0 0,0 0,0 0,0 0,0 0,0 0,0 0,0 0,0 0,0 0,0 0,0 0,0 0,0 0,0 0,0 0,0 0,0 0,-19-8,19 8,0 0,0 0,0 0,0 0,0 0,0 0,0 0,-15-6,15 6,0 0,0 0,0 0,0 0,0 0,0 0,0 0,0 0,0 0,0 0,0 0,0 0,0 0,0 0,0 0,0 0,0 0,0 0,0 0,0 0,0 0,0 0,0 0,0 0,0 0,0 0,0 0,0 0,0 0,0 0,0 0,0 0,0 0,0 0,0 0,-26-10,26 10,0 0,0 0,0 0,0 0,0 0,0 0,0 0,0 0,0 0,0 0,0 0,0 0,0 0,0 0,0 0,0 0,0 0,0 0,0 0,0 0,0 0,0 0,0 0,0 0,0 0,0 0,0 0,0 0,0 0,0 0,0 0,-13-6,13 6,0 0,0 0,0 0,0 0,0 0,0 0,0 0,0 0,0 0,0 0,0 0,0 0,0 0,0 0,0 0,0 0,-2-1,2 1,0 0,0 0,0 0,0 0,0 0,0 0,0 0,0 0,0 0,0 0,0 0,-2-1,2 1,0 0,0 0,0 0,0 0,0 0,0 0,0 0,0 0,0 0,0 0,0 0,0 0,0 0,0 0,0 0,0 0,0 0,0 0,0 0,0 0,0 0,-8-2,8 2,0 0,0 0,0 0,0 0,0 0,0 0,0 0,0 0,-4-1,4 1,0 0,0 0,0 0,0 0,0 0,0 0,0 0,0 0,0 0,-12 0,12 0,0 0,0 0,0 0,0 0,0 0,-14-2,14 2,0 0,0 0,0 0,0 0,0 0,0 0,0 0,0 0,0 0,-56-3,56 3,0 0,0 0,-74-3,74 3,0 0,0 0,0 0,-58 0,-14 0,72 0,0 0,0 0,0 0,-51-2,-16 8,67-6,-34 4,-10 2,44-6,-35 5,35-5,-42 10,42-10,-41 11,-11 4,52-15,-17 4,2 3,15-7,-16 5,10-1,6-4,-17 8,-1 0,18-8,-15 7,-2 4,17-11,-21 15,-3 7,24-22,-24 20,-5 8,29-28,-18 18,18-18,-24 26,24-26,-12 14,0 3,12-17,-14 17,2 0,12-17,-17 22,-2 5,19-27,-17 24,-4 7,21-31,-17 27,17-27,-22 35,22-35,-12 18,0 2,12-20,-8 16,-1 0,9-16,-10 21,-2 8,12-29,-9 21,-1 4,10-25,-7 20,2 4,5-24,-3 21,-1 2,4-23,-2 22,2-2,0-20,0 31,0-31,6 45,-6-45,30 218,-23-174,-7-44,14 45,-7-33,-7-12,5 7,-3-6,-2-1,42 53,-30-38,-12-15,16 17,-9-10,-7-7,0 0,15 12,-6-5,-9-7,11 11,-4-6,-7-5,9 5,-2-5,-7 0,10 10,-1-1,-9-9,15 16,-5-5,-10-11,17 17,-8-9,-9-8,20 9,-9-5,-11-4,17 3,-17-3,10 2,-10-2,7 3,-5-3,-2 0,42 17,-19-9,-23-8,29 10,-16-6,-13-4,23 6,-11-6,-12 0,27 2,-8-1,-19-1,15 0,-13 1,-2-1,147-3,-70-15,-77 18,97-23,-97 23,38-7,-38 7,58-12,-29 7,-29 5,41-3,-23 3,-18 0,12 0,-11 1,-1-1,69 7,-44-10,-25 3,16-3,-15 3,-1 0,86 7,-54-9,-32 2,47-4,-27 2,-20 2,36-4,-14 2,-22 2,35-3,-17-1,-18 4,28 1,-13 3,-15-4,29 5,-10-2,-19-3,12 0,-10 0,-2 0,75 3,-75-3,26-6,-26 6,34-11,-19 8,-15 3,38-8,-9 6,-29 2,46-7,-22 0,-24 7,36-8,-19 5,-17 3,28-2,-11 2,-17 0,36 3,-11-1,-25-2,40 2,-22-6,-18 4,41-3,-41 3,30 0,-30 0,46-3,-22-1,-24 4,17-3,-17 3,1 0,-1 0,113-10,-66 3,-47 7,65-11,-36 6,-29 5,48-10,-24-2,-24 12,51-20,-14 8,-37 12,52-20,-30 7,-22 13,29-19,-17 14,-12 5,19-15,-11 4,-8 11,11-21,-11 21,3-13,-3 13,12-33,-3 7,-9 26,22-51,-5 19,-17 32,15-47,-9 29,-6 18,3-25,-1 16,-2 9,0-21,0 8,0 13,-5-33,-1 9,6 24,-12-36,6 21,6 15,-11-28,5 8,6 20,-18-29,5 15,13 14,-21-25,9 9,12 16,-15-27,8 11,7 16,-22-28,5 12,17 16,-35-28,35 28,-22-17,22 17,-37-25,16 12,21 13,-34-21,17 10,17 11,-36-21,8 7,28 14,-44-26,20 12,24 14,-39-21,20 11,19 10,-36-21,14 5,22 16,-35-21,20 13,15 8,-29-16,29 16,-19-9,19 9,-38-21,15 6,23 15,-36-17,20 13,16 4,-25-8,11 5,14 3,-26-15,7 2,19 13,-29-15,17 12,12 3,0 0,-24-6,7 1,17 5,-29-5,16 3,13 2,-23-6,13 0,10 6,-15-5,9 4,6 1,-12-3,4 2,8 1,-2 0,2 0,0 0,-56-6,42 5,14 1,-20-2,20 2,-9-1,9 1,-15-5,6 1,9 4,-2 0,2 0,0 0,-49-6,35 5,14 1,-2 0,1-1,1 1,-52-7,44 7,8 0,-14-1,4-4,10 5,0 0,-2 0,2 0,-50 2,50-2,-5-3,5 3,-12 0,4 2,8-2,-12 4,3-4,9 0,-13-2,4 0,9 2,-15-1,6 2,9-1,0 0,0 0,-2 0,2 0,-32 6,23-5,9-1,0 0,-1 0,1 0,-41 9,37-4,4-5,-8 3,1-4,7 1,-11-2,10 4,1-2,-7 1,0 0,7-1,-3 2,6 0,-3-2,5 2,-5-2,5 1,-5-1,2-2,-5-3,3 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59:13.54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1272 33,'0'0,"0"0,0 0,0 0,0 0,0 0,0 0,0 0,0 0,0 0,0 0,0 0,0 0,0 0,0 0,0 0,0 0,0 0,0 0,0 0,0 0,0 0,0 0,0 0,0 0,0 0,0 0,0 0,0 0,0 0,0 0,0 0,0 0,0 0,0 0,0 0,0 0,0-1,0 1,0 0,0 0,0 0,0 0,0 0,0 0,0 0,0 0,0 0,0 0,0 0,0 0,0 0,0 0,0 0,0 0,0 0,-3-3,3 3,0 0,0 0,0 0,0 0,0 0,0 0,0 0,0 0,0 0,0 0,0 0,-14-13,14 13,0 0,0 0,0 0,0 0,0 0,0 0,0 0,0 0,0 0,0 0,0 0,0 0,0 0,0 0,0 0,0 0,0 0,0 0,0 0,0 0,0 0,0 0,0 0,0 0,0 0,0 0,0 0,0 0,0 0,0 0,0 0,-14-14,14 14,0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0,-5-1,5 1,0 0,0 0,0 0,0 0,0 0,0 0,0 0,0 0,0 0,0 0,0 0,0 0,0 0,0 0,0 0,0 0,0 0,0 0,0 0,0 0,0 0,0 0,0 0,0 0,0 0,-1 0,1 0,0 0,0 0,0 0,0 0,0 0,0 0,0 0,0 0,0 0,0 0,0 0,0 0,0 0,0 0,0 0,0 0,0 0,0 0,0 0,0 0,0 0,0 0,0 0,0 0,0 0,0 0,0 0,0 0,0 0,0 0,0 0,0 0,0 0,0 0,0 0,0 0,0 0,0 0,0 0,0 0,0 0,0 0,0 0,0 0,0 0,0 0,0 0,0 0,-7-1,7 1,0 0,0 0,0 0,0 0,0 0,0 0,0 0,0 0,0 0,0 0,0 0,0 0,0 0,0 0,0 0,0 0,0 0,0 0,0 0,0 0,0 0,0 0,-4 0,4 0,0 0,0 0,0 0,0 0,0 0,0 0,0 0,0 0,0 0,0 0,0 0,0 0,0 0,0 0,0 0,0 0,0 0,0 0,0 0,0 0,0 0,0 0,0 0,0 0,0 0,0 0,0 0,0 0,0 0,0 0,0 0,0 0,0 0,0 0,0 0,0 0,0 0,0 0,0 0,0 0,0 0,0 0,0 0,-10 0,10 0,0 0,0 0,0 0,0 0,-3 0,3 0,0 0,0 0,0 0,0 0,0 0,0 0,0 0,0 0,0 0,0 0,0 0,0 0,0 0,0 0,0 0,0 0,0 0,0 0,0 0,0 0,0 0,0 0,0 0,0 0,0 0,0 0,0 0,0 0,0 0,0 0,0 0,0 0,0 0,0 0,0 0,0 0,0 0,-12 0,12 0,0 0,0 0,0 0,0 0,0 0,0 0,0 0,0 0,0 0,0 0,0 0,0 0,0 0,0 0,0 0,0 0,-5 1,5-1,0 0,0 0,0 0,0 0,0 0,0 0,0 0,0 0,0 0,0 0,0 0,0 0,0 0,0 0,0 0,0 0,0 0,0 0,0 0,0 0,0 0,0 0,0 0,0 0,0 0,0 0,0 0,0 0,0 0,0 0,0 0,-14 1,14-1,0 0,0 0,0 0,0 0,0 0,0 0,0 0,0 0,0 0,0 0,0 0,0 0,0 0,-5 2,5-2,0 0,0 0,0 0,0 0,0 0,0 0,0 0,0 0,0 0,0 0,0 0,0 0,0 0,0 0,0 0,0 0,0 0,0 0,0 0,0 0,0 0,0 0,0 0,0 0,0 0,-16 4,16-4,0 0,0 0,0 0,0 0,0 0,0 0,0 0,0 0,0 0,0 0,-44 8,44-8,0 0,0 0,0 0,0 0,0 0,0 0,0 0,0 0,0 0,0 0,-19 4,19-4,0 0,0 0,0 0,0 0,0 0,0 0,0 0,-17 6,17-6,0 0,0 0,0 0,0 0,0 0,0 0,0 0,0 0,0 0,0 0,0 0,0 0,0 0,-24 7,24-7,0 0,0 0,0 0,0 0,0 0,0 0,0 0,0 0,0 0,-31 11,31-11,0 0,0 0,0 0,0 0,0 0,-27 11,27-11,-38 13,38-13,0 0,-22 9,-7 1,29-10,0 0,-27 10,-6 4,33-14,-26 13,-6 3,32-16,-24 14,-5-1,29-13,-19 13,-2-1,21-12,-27 19,-9 7,36-26,-27 20,27-20,-36 31,36-31,-24 25,-7 5,31-30,-14 15,-1-1,15-14,-14 13,1 4,13-17,-17 20,-2 6,19-26,-19 25,19-25,-22 32,22-32,-19 27,-7 9,26-36,-13 19,-6 7,19-26,-12 18,-4 3,16-21,-12 17,0 3,12-20,-15 26,-6 10,21-36,-13 22,-3 3,16-25,-20 31,-4 20,24-51,-9 21,9-21,-10 17,10-17,-10 22,-4 9,14-31,-8 22,-3 7,11-29,-63 208,53-165,10-43,-5 25,5-23,0-2,0 5,0-3,0-2,0 91,1-70,-1-21,2 14,-2-13,0-1,21 45,-21-45,6 10,-6-10,9 17,-6-10,-3-7,9 16,-4-6,-5-10,4 6,-4-6,0 0,18 12,-9-6,-9-6,12 11,-12-11,3 9,-3-9,14 12,-4-6,-10-6,7 3,-7-1,0-2,36 22,-27-22,-9 0,13 4,-3 1,-10-5,16 7,-9-3,-7-4,15 8,-3-2,-12-6,7 4,-5-4,-2 0,3 2,-3-2,0 1,0-1,77 42,-50-34,-27-8,18 5,-18-5,0 0,63 7,-38-6,-25-1,33 3,-18-3,-15 0,28 2,-11 2,-17-4,34 1,-12-4,-22 3,33 0,-18 3,-15-3,36 2,-36-2,24 4,-24-4,41-3,-19-1,-22 4,16-4,-14 4,-2 0,6 0,-2 1,-4-1,8 1,-4-1,-4 0,167 10,-126-11,-41 1,26-2,-24 2,-2 0,8 0,-4 0,-4 0,10 0,-10 0,5 0,-5 0,190-7,-135-4,-55 11,70-13,-41 9,-29 4,21-4,-20 4,-1 0,93-2,-59-4,-34 6,43-5,-23 7,-20-2,31 1,-16-4,-15 3,29 0,-8 3,-21-3,14 2,-14-2,1 0,-1 0,71 4,-42-1,-29-3,42 1,-23-5,-19 4,34-5,-15 4,-19 1,36-6,-14-1,-22 7,35-5,-15 11,-20-6,33 1,-18-6,-15 5,12-3,-10 3,-2 0,78 9,-78-9,31-3,-31 3,40-5,-27 2,-13 3,10-3,-8 4,-2-1,89 7,-53-9,-36 2,55-6,-30-1,-25 7,16-5,-16 5,0 0,0 0,44 0,-30-3,-14 3,27-15,-8 5,-19 10,36-17,-14 10,-22 7,36-16,-15 7,-21 9,36-15,-14 9,-22 6,45-9,-16 8,-29 1,41-11,-26 0,-15 11,22-18,-22 18,7-9,-7 9,16-21,-10 5,-6 16,17-33,-5 10,-12 23,14-28,-5 20,-9 8,10-15,-8 7,-2 8,7-19,-2 6,-5 13,10-19,-3 9,-7 10,3-18,-6 7,3 11,-4-17,4 17,0-6,0 6,0-17,-1 1,1 16,0-24,5 14,-5 10,5-16,-5 5,0 11,-2-14,0 6,2 8,-5-16,0 11,5 5,-10-21,1 7,9 14,-12-20,9 11,3 9,-12-16,12 16,-7-11,7 11,-15-21,4 9,11 12,-15-19,5 8,10 11,-21-22,9 7,12 15,-22-22,12 11,10 11,-24-23,5 4,19 19,-31-26,16 16,15 10,-28-16,13 8,15 8,-29-16,29 16,-17-14,17 14,-27-24,11 13,16 11,-27-21,13 9,14 12,-27-20,8 8,19 12,-2 0,0-1,2 1,-83-48,66 37,17 11,-30-17,13 8,17 9,-29-16,16 11,13 5,-29-19,8 4,21 15,-36-20,19 10,17 10,-36-18,36 18,-24-15,24 15,-38-23,18 11,20 12,-34-22,15 9,19 13,-34-19,15 11,19 8,-34-20,11 7,23 13,-34-23,17 17,17 6,-27-19,10 5,17 14,-28-18,16 12,12 6,-22-10,22 10,-10-6,10 6,-26-16,7 3,19 13,-25-20,14 13,11 7,-12-7,7 8,5-1,-12-4,2-3,10 7,-21-9,11 3,10 6,-15-5,10 6,5-1,-9-2,1-3,8 5,-12-2,12 2,-7 1,7-1,-12-1,3-5,9 6,-17-9,9 5,8 4,-16-6,9 3,7 3,-10-2,7 3,3-1,-11 1,6-2,5 1,-10-1,5-2,5 3,-9-3,4 3,5 0,-8-2,8 2,-7-2,7 2,-11 0,8 3,3-3,-7 4,4-3,3-1,-7 2,4 1,3-3,-4 2,2 1,2-3,-5 3,5-3,-1 1,1-1,-9-2,2-3,7 5,-8 0,6 3,2-3,-4 5,1-5,3 0,-5 0,3 0,2 0,-3-1,-1-1,4 2,-5-2,4 3,1-1,1 4,1 5,-2-9,0 4,0-4,-7-6,7 6,-7-7,6 6,1 1,-4 1,1-1,3 0,-5 2,3-1,2-1,-5-1,1-1,4 2,-3 2,5 2,-2-4,-2 3,-2-6,4 3,-3-1,3 5,0-4,0 1,0-1,-2 1,2-1,-3-2,-1 0,4 2,-5-7,2 4,3 3,-3-3,4 3,-1 0,2 3,0-1,-2-2</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01:13.5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 1726,'0'0,"0"0,0 0,0 0,0 0,0 0,0 0,0 0,0 0,0 0,0 0,0 0,0 0,0 0,0 0,0 0,0 0,0 0,0 0,0 0,0 0,0 0,0 0,0 0,0 0,0 0,0 0,0 0,0 0,0 0,0 0,0 0,0 0,0 0,0 0,0 0,0 0,0 0,0 0,0 0,0 0,0 0,0 0,0 0,0 0,0 0,0 0,0 0,0 0,0 0,0 0,0 0,0 0,0 0,0 0,0 0,0 0,0 0,0 0,0 0,0 0,0 0,0 0,0 0,0 0,0 0,0 0,0 0,0 0,0 0,0 0,-3 17,3-17,0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6,0-6,0 0,0 0,0 0,0 0,0 0,0 0,0 0,0 0,0 0,0 0,0 0,0 0,0 0,0 0,0 0,0 0,0 0,0 0,0 0,0 0,0 0,0 0,0 0,0 0,0 0,0 0,7 5,-7-5,0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0,-10-2,10 2,0 0,0 0,0 0,0 0,0 0,0 0,0 0,0 0,0 0,0 0,0 0,0 0,0 0,0 0,0 0,0 0,0 0,0 0,0 0,0 0,0 0,0 0,0 0,0 0,0 0,0 0,0 0,0 0,0 0,0 0,0 0,0 0,0 0,0 0,0 0,0 0,0 0,0 0,0 0,0 0,0 0,0 0,0 0,0 0,0 0,0 0,0 0,0 0,0 0,0 0,0 0,0 0,0 0,0 0,0 0,0 0,0 0,0 0,0 0,0 0,0 0,0 0,0 0,0 0,0 0,0 0,0 0,0 0,0 0,0 0,0 0,0 0,0 0,0 0,-8 0,8 0,0 0,0 0,0 0,0 0,0 0,0 0,0 0,0 0,0 0,0 0,0 0,0 0,0 0,0 0,0 0,0 0,0 0,0 0,0 0,0 0,0 0,0 0,0 0,0 0,0 0,0 0,0 0,0 0,0 0,0 0,0 0,0 0,3 5,-3-5,0 0,0 0,0 0,0 0,0 0,0 0,0 0,0 0,0 0,0 0,0 0,0 0,0 0,0 0,0 0,0 0,0 0,0 0,0 0,0 0,0 0,0 0,0 0,0 0,0 0,0 0,0 0,0 0,0 0,0 0,0 0,0 0,0 0,0 0,0 0,0 0,0 0,0 0,0 0,0 0,0 0,0 0,0 0,0 0,0 0,0 0,0 0,0 0,0 0,0 0,0 0,0 0,0 0,0 0,0 0,0 0,0 0,0 0,0 0,0 0,0 0,0 0,0 0,0 0,0 0,0 0,0 0,0 0,0 0,0 0,0 0,0 0,0 0,0 0,0 0,0 0,0 6,0-6,0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0,0 0,-4-3,4 3,0 0,0 0,0 0,0 0,0 0,0 0,0 0,0 0,0 0,0 0,0 0,0 0,0 0,0 0,0 0,0 0,0 0,0 0,0 0,0 0,0 0,0 0,0 0,0 0,0 0,0 0,0 0,0 0,0 0,0 0,0 0,0 0,0 0,0 0,0 0,0 0,0 0,0 0,0 0,0 0,0 0,0 0,0 0,0 0,0 0,0 0,0 0,0 0,0 0,0 0,0 0,0 0,0 0,0 0,0 0,0 0,0 0,0 0,0 0,0 0,0 0,0 0,0 0,0 0,0 0,0 0,0 0,-3-4,3 4,0 0,0 0,0 0,0 0,0 0,0 0,0-2,0 2,0 0,0 0,0 0,0 0,0 0,0 0,0 0,0 0,0 0,0 0,0 0,0 0,0 0,0 0,0 0,0 0,0 0,0 0,0 0,0 0,0 0,0 0,0 0,0 0,0 0,0 0,0 0,0 0,0 0,0 0,0 0,0 0,0 0,0 0,0 0,0 0,0 0,0 0,0 0,0 0,0 0,0 0,0 0,0 0,0 0,0 0,0 0,0 0,0 0,0 0,0 0,0 0,0 0,0 0,0 0,0 0,0 0,0 0,0 0,0 0,0 0,7-1,-7 1,0 0,0 0,0 0,0 0,0 0,0 0,0 0,0 0,0 0,0 0,0 0,0 0,12 2,-12-2,0 0,0 0,0 0,0 0,0 0,0 0,0 0,0 0,0 0,0 0,0 0,0 0,0 0,0 0,0 0,0 0,0 0,0 0,0 0,0 0,0 0,0 0,0 0,0 0,0 0,0 0,0 0,0 0,0 0,0 0,0 0,0 0,0 0,0 0,0 0,0 0,0 0,0 0,0 0,0 0,0 0,0 0,0 0,0 0,0 0,0 0,0 0,0 0,0 0,0 0,0 0,0 0,0 0,0 0,0 0,12 0,-12 0,0 0,0 0,0 0,0 0,0 0,0 0,0 0,0 0,0 0,0 0,0 0,0 0,0 0,0 0,0 0,0 0,0 0,0 0,0-2,0 2,0 0,0 0,0 0,0 0,0 0,0 0,0 0,0 0,0 0,0 0,0 0,0 0,0 0,0 0,0 0,0 0,0 0,0 0,0 0,0 0,0 0,0 0,0 0,0 0,0 0,0 0,0 0,0 0,0 0,0 0,0 0,0 0,0 0,0 0,0 0,0 0,0 0,0 0,0 0,0 0,0 0,0 0,0 0,0 0,0 0,0 0,0 0,0 0,0 0,0-5,0 5,0 0,0 0,0 0,0 0,0 0,0 0,0 0,0 0,0 0,0 0,0 0,0 0,0 0,0 0,0 0,0 0,0 0,0 0,0 0,0 0,0 0,0 0,0-4,0 4,0 0,0 0,0 0,0 0,0 0,0 0,0 0,0 0,0 0,0 0,0 0,0 0,0 0,0 0,0 0,0 0,0 0,0 0,0 0,0 0,0 0,0 0,0 0,0 0,0 0,0 0,0 0,0 0,0 0,0 0,0 0,0 0,0 0,0 0,0 0,0 0,0 0,0 0,0 0,0 0,0 0,0 0,0 0,1-6,-1 6,0 0,0 0,0 0,0 0,0 0,0 0,0 0,0 0,0 0,0 0,0 0,0 0,0 0,0 0,0 0,0 0,0 0,0 0,0 0,5-2,-5 2,0 0,0 0,0 0,0 0,0 0,0 0,0 0,0 0,0 0,0 0,0 0,0 0,0 0,0 0,0 0,0 0,0 0,0 0,0 0,0 0,0 0,0 0,0 0,0 0,0 0,0 0,18-7,-18 7,0 0,0 0,0 0,0 0,0 0,0 0,0 0,0 0,0 0,0 0,0 0,0 0,0 0,0 0,0 0,0 0,15-6,-15 6,0 0,0 0,0 0,0 0,0 0,0 0,0 0,0 0,0 0,0 0,0 0,0 0,0 0,0 0,0 0,0 0,0 0,0 0,0 0,0 0,0 0,0 0,0 0,0 0,0 0,0 0,0 0,0 0,0 0,0 0,0 0,22-14,-22 14,0 0,0 0,9-11,-9 11,0 0,0 0,0 0,0 0,0 0,0 0,0 0,0 0,0 0,0 0,0 0,0 0,0 0,0 0,0 0,0 0,0 0,0 0,0 0,0 0,0 0,0 0,0 0,0 0,0 0,17-18,-17 18,0 0,0 0,0 0,0 0,0 0,0 0,0 0,0 0,0 0,0 0,0 0,0 0,0 0,0 0,0 0,0 0,0 0,0 0,0 0,0 0,0 0,8-9,-8 9,0 0,0 0,0 0,0 0,0 0,0 0,0 0,0 0,0 0,0 0,0 0,0 0,0 0,0 0,0 0,0 0,0 0,23-18,-23 18,12-13,-12 13,0 0,0 0,0 0,0 0,0 0,0 0,0 0,0 0,0 0,0 0,0 0,34-23,-34 23,0 0,0 0,0 0,27-13,-27 13,0 0,0 0,0 0,0 0,0 0,41-25,-41 25,19-15,-19 15,0 0,0 0,0 0,0 0,36-26,-36 26,0 0,0 0,19-11,-19 11,0 0,0 0,0 0,41-23,-41 23,27-15,-27 15,52-29,-23 11,-29 18,51-35,-18 16,-33 19,49-29,-22 12,-27 17,47-25,-20 13,-27 12,50-23,-20 7,-30 16,62-37,-23 9,-39 28,65-45,-25 13,-40 32,70-46,-27 22,-43 24,70-38,-29 18,-41 20,68-32,-68 32,40-19,-40 19,65-29,-31 13,-34 16,56-27,-25 11,-31 16,48-24,-22 11,-26 13,42-21,-18 10,-24 11,48-20,-17 10,-31 10,62-23,-25 5,-37 18,76-34,-30 12,-46 22,78-35,-78 35,45-17,-45 17,68-27,-33 11,-35 16,70-29,-21 13,-49 16,93-39,-37 9,-56 30,98-46,-42 22,-56 24,91-32,-42 18,-49 14,74-22,-42 8,-32 14,53-19,-27 11,-26 8,63-18,-16 6,-47 12,78-19,-30 7,-48 12,77-17,-36 6,-41 11,28-6,-27 5,-1 1,11-2,-6 2,-5 0,212-38,-212 38,58-11,-58 11,77-15,-43 11,-34 4,50-5,-23 3,-27 2,48-4,-19 1,-29 3,50-8,-23 0,-27 8,46-10,-22 6,-24 4,19-3,-17 3,-2 0,97-11,-62 6,-35 5,49-8,-49 8,22-3,-22 3,48-7,-17 7,-31 0,57-7,-27 2,-30 5,53-7,-22 5,-31 2,46 0,-22 0,-24 0,45 0,-16 0,-29 0,48-2,-21 1,-27 1,45-2,-23 1,-22 1,17-1,-15 1,-2 0,92-3,-56 2,-36 1,41 4,-27-1,-14-3,37 4,-8-7,-29 3,21 0,-19 0,-2 0,82 5,-82-5,34 3,-34-3,22 0,-20 0,-2 0,5 0,-1 0,-4 0,8 1,-4-1,-4 0,13 2,-8-2,-5 0,214 15,-168-9,-46-6,29 5,-27-5,-2 0,7 1,-4 0,-3-1,9 2,-9-2,0 0,5 0,-5 0,12 3,10 2,-22-5,28 4,6 4,-34-8,31 7,10 3,-41-10,31 8,6 1,-37-9,29 7,-29-7,41 12,-41-12,41 11,14 1,-55-12,39 10,13 2,-52-12,36 10,10 3,-46-13,29 8,5 4,-34-12,40 12,13 3,-53-15,27 9,9 5,-36-14,38 12,11 7,-49-19,34 15,-34-15,47 18,-47-18,32 13,7 4,-39-17,28 12,6 5,-34-17,29 13,9 6,-38-19,24 11,1 2,-25-13,26 14,12 5,-38-19,191 100,-153-78,-38-22,43 21,-31-18,-12-3,10 8,-10-8,-2 5,2-5,4 7,1-3,-5-4,5 3,-3-3,-2 0,3 0,0 1,-3-1,5 0,-1-3,-4 3,-2 0,2 0,-3 1,3-1,-2 2,4-2,-2 0,0 0,-4-2,4 2,-1 0,2 2,-1-2,4 2,-1-1,-3-1,4-1,-6-1,2 2,-2-2,2 4,0-2,2 0,1-3,-3 3,-5-1,5 1,-7 2,7-2,-8-1,3 0,5 1,-11-5,3 2,8 3,-9-6,8 2,1 4,-4-7,1 2,3 5,-5-11,1 3,4 8,-13-15,1 5,12 10,-19-15,10 7,9 8,-14-16,9 6,5 10,-7-22,6 8,1 14,-16-20,1 9,15 11,-22-13,15 9,7 4,-12-10,7 2,5 8,-14-17,14 17,-10-10,10 10,-17-20,10 9,7 11,-15-17,6 10,9 7,-14-17,7 8,7 9,-13-17,6 10,7 7,-15-14,6 7,9 7,-9-12,6 2,3 10,-9-10,4 6,5 4,-10-4,10 4,-3-2,3 2,-9-5,2 2,7 3,-5-4,7 5,-2-1,7 3,1-3,-8 0,7 6,-5 1,-2-7,5 8,-5-6,0-2,0 0,5 5,-2-1,-3-4,7 6,-5-4,-2-2,3 7,1-1,-4-6,7 9,-4-4,-3-5,10 11,-1-1,-9-10,12 14,-5-6,-7-8,10 11,-3-6,-7-5,5 4,-3-4,-2 0,32 19,-22-5,-10-14,16 15,-9-10,-7-5,10 12,-5-4,-5-8,3 6,-3-6,0 0,2 2,0-1,-2-1,3 4,-1-3,-2-1,3 5,-1-2,-2-3,7 5,-4-3,-3-2,9 9,-6-7,-3-2,124 111,-124-111,24 23,-24-23,20 23,-17-17,-3-6,7 8,-2-6,-5-2,4 4,-8-2,4-2,2 2,3 0,-5-2,16 4,-4-1,-12-3,7 4,-11-3,4-1,-2 3,4 1,-2-4,7 3,-7-3,3-1,-3 1,0-1,-1 0,1 1,-2-4,4 0,-2 4,0 0,0 0,0 0,-19 4,19-3,0-1,-5-1,1 0,4 1,-8-2,3 2,5 0,-11-3,4 1,7 2,-11-1,4 2,7-1,-9 0,7 0,2 0,-1-3,1 1,0 2,-5-2,-1 2,6 0,-8 1,3-1,5 0,-9 0,9 0,-5 0,5 0,-10 0,1 1,9-1,-12 0,7-1,5 1,-8-1,2 2,6-1,-8 1,1-1,7 0,-15 3,3 1,12-4,-16 3,8-2,8-1,-14-2,5 0,9 2,-13-1,13 1,-7 1,7-1,-14 0,6-1,8 1,-16-1,9 3,7-2,-13 2,4-1,9-1,-12 1,5-1,7 0,-13 1,13-1,-9 0,9 0,0 0,-17 2,9-1,8-1,-14 3,7-4,7 1,-7 0,4 0,3 0,-7-3,2 0,5 3,0-1,0 1,0 0,-38 3,26-2,12-1,-10 0,10-1,0 1,-5-1,5 1,-4-1,4 1,-7-4,6 1,1 3,-7-1,0 2,7-1,-7 2,6-1,1-1,-4-1,-1-1,5 2,0 1,0-1,0 0,-12 9,19-9,-7 0,0 0,0 0,0 0,-7 4,7-4,7-4,-7 4,8-3,-6 4,-2-1,2-1</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01:21.27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0,'0'0,"0"0,0 0,0 0,0 0,0 0,0 0,0 0,0 0,0 0,0 0,4 4,-4-4,0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0,5 4,-5-4,0 0,0 0,0 0,0 0,0 0,0 0,0 0,0 0,0 0,0 0,0 0,0 0,0 0,0 0,0 0,0 0,0 0,0 0,0 0,0 0,0 0,0 0,0 0,0 0,0 0,0 0,0 0,0 0,0 0,0 0,0 0,0 0,0 0,0 0,2 2,-2-2,0 0,0 0,0 0,0 0,0 0,0 0,0 0,0 0,0 0,0 0,0 0,0 0,0 0,0 0,0 0,0 0,0 0,0 0,0 0,0 0,0 0,0 0,0 0,0 0,0 0,0 0,0 0,0 0,0 0,0 0,0 0,0 0,0 0,0 0,0 0,0 0,2 4,-2-4,0 0,0 0,0 0,0 0,0 0,0 0,0 0,0 0,0 0,0 0,0 0,0 0,0 0,0 0,0 0,0 0,0 0,0 0,0 0,0 0,0 0,0 0,0 0,0 0,0 0,0 0,0 0,0 0,0 0,0 0,0 0,2 1,-2-1,0 0,0 0,0 0,0 0,0 0,0 0,0 0,0 0,0 0,0 0,0 0,0 0,0 0,0 0,0 0,0 0,0 0,0 0,0 0,0 0,0 0,0 0,0 0,0 0,0 0,0 0,0 0,0 0,0 0,0 0,0 0,0 0,0 0,0 0,0 0,0 0,0 0,0 0,0 0,0 6,0-6,0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0,2 8,-2-8,0 0,0 0,0 0,0 0,0 0,0 0,0 0,0 0,0 0,0 0,0 0,0 0,0 0,0 0,0 0,0 0,0 0,0 0,0 0,0 0,3 8,-3-8,0 0,0 0,0 0,0 0,0 0,0 0,0 0,0 0,0 0,0 0,0 0,0 0,0 0,0 0,0 0,0 0,0 0,0 0,0 0,0 0,0 0,0 0,0 0,0 0,0 0,0 0,0 0,0 0,0 0,0 0,0 0,0 0,0 0,0 0,0 0,0 0,0 0,0 0,0 0,0 0,0 0,0 0,0 0,0 0,0 0,0 0,0 0,10 13,-10-13,0 0,0 0,0 0,0 0,0 0,0 0,0 0,0 0,0 0,0 0,0 0,0 0,0 0,0 0,0 0,0 0,0 0,0 0,0 0,0 0,0 0,11 6,-11-6,0 0,0 0,0 0,0 0,0 0,0 0,0 0,0 0,0 0,0 0,0 0,0 0,0 0,0 0,0 0,0 0,0 0,0 0,0 0,0 0,0 0,0 0,5 5,-5-5,0 0,0 0,0 0,0 0,0 0,0 0,0 0,0 0,0 0,0 0,0 0,0 0,0 0,0 0,0 0,0 0,0 0,0 0,0 2,0-2,0 0,0 0,0 0,0 0,0 0,0 0,0 0,0 0,0 0,0 0,0 0,0 0,0 0,0 0,0 0,0 0,0 0,0 0,0 0,0 0,0 0,0 0,0 0,0 0,0 0,0 0,0 0,0 0,0 0,0 0,0 0,0 0,3 2,-3-2,0 0,0 0,0 0,0 0,0 0,0 0,0 0,0 0,0 0,0 0,0 0,0 0,0 0,0 0,0 0,0 2,0-2,0 0,0 0,0 0,0 0,0 0,0 0,0 0,0 0,0 0,0 0,0 0,0 0,0 0,0 0,0 0,0 0,0 0,0 0,0 0,0 0,0 0,0 0,0 0,0 0,0 0,0 0,0 0,0 0,0 0,5 6,-5-6,0 0,0 0,0 0,0 0,0 0,0 0,0 0,0 0,0 0,0 0,0 0,0 0,0 0,0 0,0 0,0 0,0 0,0 0,0 0,0 0,0 0,0 0,0 0,0 0,2 4,-2-4,0 0,0 0,0 0,0 0,0 0,0 0,0 0,0 0,0 0,0 0,0 0,0 0,0 0,0 0,0 0,0 0,0 0,0 0,0 0,0 0,0 0,5 10,-5-10,0 0,0 0,0 0,0 0,0 0,0 0,0 0,0 0,3 4,-3-4,0 0,0 0,0 0,0 0,0 0,0 0,0 0,0 0,0 0,0 0,0 0,0 0,0 0,0 0,0 0,14 21,-14-21,0 0,0 0,0 0,0 0,0 0,24 37,-24-37,0 0,0 0,0 0,0 0,0 0,0 0,0 0,0 0,0 0,21 32,-21-32,0 0,0 0,29 43,-29-43,0 0,0 0,0 0,25 39,13 14,-38-53,0 0,0 0,0 0,0 0,0 0,26 37,-26-37,32 46,-32-46,0 0,24 34,5 10,-29-44,22 31,8 7,-30-38,18 27,-18-27,26 37,-26-37,22 30,11 10,-33-40,15 21,2 4,-17-25,19 27,7 11,-26-38,123 181,-101-140,-22-41,14 23,-12-22,-2-1,0 0,58 65,-46-47,-12-18,7 9,-6-7,-1-2,2 2,-2 0,0-2,3 6,-1-4,-2-2,5 7,-3-3,-2-4,8 12,-4-6,-4-6,24 35,7 13,-31-48,18 29,-18-29,21 38,-21-38,19 33,8 16,-27-49,28 45,6 16,-34-61,22 44,7 12,-29-56,33 66,13 29,-46-95,29 55,5 13,-34-68,17 35,2 6,-19-41,17 38,7 13,-24-51,21 47,-21-47,27 64,-27-64,24 47,8 14,-32-61,18 34,2 7,-20-41,15 34,9 9,-24-43,17 34,9 10,-26-44,14 25,-14-25,17 31,-17-31,0 0,14 23,1 9,-15-32,15 29,6 11,-21-40,9 19,-1-4,-8-15,12 23,7 9,-19-32,12 24,5 1,-17-25,109 186,-88-148,-21-38,22 44,-15-31,-7-13,5 8,-5-8,0 2,0-2,4 4,-3-3,-1-1,4 6,-3-4,-1-2,7 8,-5-6,-2-2,87 120,-70-94,-17-26,11 16,-11-15,0-1,1 4,1-3,-2-1,2 5,-1-3,-1-2,57 81,-57-81,15 20,-15-20,16 23,-13-13,-3-10,4 6,-4-5,0-1,25 38,-15-24,-10-14,6 8,-6-7,0-1,1 3,-1-3,2 1,-2-1,39 60,-23-41,-16-19,8 12,-8-12,0 0,4 5,-4-3,0-2,5 6,-3-5,-2-1,5 8,-2-5,-3-3,7 9,-5-5,-2-4,106 133,-82-106,-24-27,13 17,-13-17,0 1,0-1,2 3,0-3,-2 0,3 5,-1-2,-2-3,67 83,-50-60,-17-23,22 31,-12-20,-10-11,5 8,-3-6,-2-2,2 2,-2 0,0-2,41 66,-31-46,-10-20,14 28,-7-14,-7-14,3 8,-3-7,0-1,4 4,-4-2,0-2,3 7,-1-3,-2-4,6 10,-4-7,-2-3,7 14,-7-14,3 8,-3-8,14 27,3 9,-17-36,17 34,6 12,-23-46,18 40,6 17,-24-57,16 36,3 9,-19-45,12 32,5 7,-17-39,13 34,3 9,-16-43,10 34,2 12,-12-46,10 43,-10-43,12 61,-12-61,7 34,2 10,-9-44,3 24,2-1,-5-23,5 19,0 0,-5-19,6 20,-1 0,-5-20,60 209,-45-165,-15-44,9 25,-9-24,0-1,1 5,1-4,-2-1,34 73,-25-56,-9-17,5 11,-5-9,0-2,15 31,-10-17,-5-14,4 6,-4-4,0-2,22 30,-17-21,-5-9,7 15,-7-15,2 10,-2-10,3 6,-3-6,0 0,22 32,-13-20,-9-12,15 17,-6-8,-9-9,8 15,-6-5,-2-10,9 14,-2-5,-7-9,13 16,-4-4,-9-12,15 19,-8-10,-7-9,5 7,-5-7,2 0,-2 0,17 30,-14-20,-3-10,2 7,-2-6,0-1,4 4,-4-2,0-2,3 5,-1-2,-2-3,5 7,-5-7,2 3,-2-3,6 9,-4-6,-2-3,99 135,-76-104,-23-31,25 35,-15-26,-10-9,6 6,-5-5,-1-1,36 37,-36-37,12 12,-12-12,16 12,-10-11,-6-1,12 8,-5-2,-7-6,12 10,-7-4,-5-6,5 4,-3-4,-2 0,40 29,-40-29,15 8,-15-8,22 9,-10-6,-12-3,9 2,-9-1,0-1,3 1,-1 0,-2-1,68 38,-45-28,-23-10,27 10,-17-7,-10-3,16 5,-4 1,-12-6,15 9,-8-5,-7-4,5 3,-5-3,2 1,-2-1,39 22,-24-13,-15-9,26 10,-12-8,-14-2,19 6,-8-2,-11-4,19 6,-5-5,-14-1,19 9,-9-1,-10-8,19 9,-9-7,-10-2,19 2,-7 0,-12-2,20 2,-20-2,11 0,-11 0,20-1,-8-2,-12 3,19 0,-7 3,-12-3,24 4,-9-4,-15 0,29-1,-11 1,-18 0,25-3,-13 1,-12 2,0 0,19-3,-9-2,-10 5,17-4,-5 4,-12 0,17 0,-10 0,-7 0,11 0,-5 3,-6-3,14 3,-5 0,-9-3,20 6,-4-1,-16-5,18 5,-11-3,-7-2,14-1,-14 1,12-2,-12 2,15 0,-10 1,-5-1,14 2,-2 3,-12-5,16 6,-6-1,-10-5,17 7,-5-1,-12-6,17 7,-8-3,-9-4,15 4,-7-2,-8-2,14 4,-4 0,-10-4,18 7,-18-7,8 4,-8-4,15 4,-6 0,-9-4,14 4,-9-1,-5-3,5 0,-5 1,0-1,26 15,-18-9,-8-6,12 3,-12-3,5-1,-5 1,0 0,5 3,-3 1,-2-4,4 4,-1-5,-3 1,3 2,-1 1,-2-3,5 2,-1-3,-4 1,0 1,-2 0,2-1,-2 2,4 1,-2-3,3 2,-1-3,-2 1,0 0,0 0,0 0,0 0,2 2,0-1,-2-1,0 0,-2 0,2 0,-2-4,0 2,2 2,-1-1,-1 1,2 0,-2 0,2 0,2-1,-2 1,-3-2,1 2,2 0,-5-3,1 1,4 2,-5-4,5 4,0-2,0 2,-3-6,-1 4,4 2,-3-5,1 2,2 3,-2-4,2 0,0 4,-3-3,1 2,2 1,-3-8,3 8,-2-6,2 6,-8-10,1 7,7 3,-9-9,6 3,3 6,-7-11,2 5,5 6,-7-6,4 5,3 1,-6-2,1 1,5 1,-5-5,5-1,0 6,-5-6,0 3,5 3,-9-6,9 6,-3-3,3 3,-14-7,4 1,10 6,-14-13,7 2,7 11,-10-13,5 6,5 7,-12-7,5 7,7 0,-7 0,7-2,0 2,0 0,-5-1,2 2,3-1,-5-1,1 0,4 1,-5-5,0 2,5 3,-7-7,4 3,3 4,-7-6,2 1,5 5,-5-5,3 4,2 1,-5 1,1 0,4-1,-3 0,3 0,-2-3,2 3,2 1,5 2,-7-3,7 8,-4-3,-3-5,7 8,-4-4,-3-4,5 7,1-5,-6-2,5 3,-2-1,-3-2,4 5,-3 0,-1-5,4 5,-4-5,0 0,3 2,-3-2,2 4,-2-4,5 5,-3-3,-2-2,5 3,-3-1,-2-2,3 3,-1-1,-2-2,3 3,1 0,-4-3,3 4,-3-4,2 1,-2-1,3 2,0 2,-3-4,7 5,-2-5,-5 0,6 8,-3 1,-3-9,9 11,-4-7,-5-4,8 6,-4-3,-4-3,7 6,-2-4,-5-2,8 5,-3-2,-5-3,9 6,-9-6,5 3,-5-3,9 8,-8-4,-1-4,7 8,-2-3,-5-5,9 9,-2-3,-7-6,10 9,-3-4,-7-5,5 5,-5-2,0-3,3 2,1-2,-4 0,5 4,-3 0,-2-4,5 5,-2-2,-3-3,2 6,-2-3,0-3,0 4,0-4,0 1,0-1,2-1,-4-2,2 3,-2-5,2 2,0 3,-3-3,-1 2,4 1,-5 0,5 1,0-1,-2 0,2 0,0 0,0-1,2 0,-2 1,-2 2,-3 1,5-3,-1 3,1-3,1 1,-1-1,0 0,-3-3,3 3,-4-1,4 2,0-1,0-2,0 0,0 2,-5-1,2 0,3 1,-3 1,3-1,-2 2,2-2,-2 2,-3-1,5-1,-3 0,3 0,0 0,0-1,-2 1,2 0,-2-1,0 1,2 0,-3-1,5 1,-2 0,-2 1,-1-1,3 0,-4 2,2 1,2-3,-3 1,3-1,-2-1,2 1,-3-3,-1 2,4 1,-6-4,4 2,2 2,-7-1,2 0,5 1,-7 1,5 2,2-3,-3 3,0-5,3 2,-6 0,3 2,3-2,-7 2,2-2,5 0,-10 2,10-2,-7 1,7-1,-14 2,6-1,8-1,-7 0,7 0,0 0,-4 1,1 0,3-1,-7 3,2-1,5-2,-9 2,9-2,-6 2,6-2,-12-4,8 4,4 0,-7 1,4 0,3-1,-9 2,4-1,5-1,-10 2,5 2,5-4,-10 4,3 1,7-5,-9 5,6-3,3-2,-7 1,2-2,5 1,-9 1,9-1,-7 2,7-2,-10 5,3-1,7-4,-7 3,7-4,0 1,-3 2,1 4,2-6,-8 4,1-3,7-1,-12 3,5 2,7-5,-10 0,5-2,5 2,-7-1,5 2,2-1,-2 2,2-2,0 0,0 0,-3 0,1-3,2 3,-3-2,1 3,2-1,0 1,0 0,0-1,0 0,0 0,0 0,2-2,-2 2,3-1,-3 1,11-1,-3 0,-8 1,14-6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29:35.08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3622DA3-90BC-44E0-9D9B-EEB5A00DD950}" emma:medium="tactile" emma:mode="ink">
          <msink:context xmlns:msink="http://schemas.microsoft.com/ink/2010/main" type="inkDrawing" rotatedBoundingBox="2715,11212 21553,11932 21375,16593 2537,15873" hotPoints="21299,11929 21308,15869 2646,15912 2637,11972" semanticType="enclosure" shapeName="Rectangle"/>
        </emma:interpretation>
      </emma:emma>
    </inkml:annotationXML>
    <inkml:trace contextRef="#ctx0" brushRef="#br0">27 76,'0'0,"0"0,0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0,-15 24,15-24,0 0,0 0,0 0,0 0,0 0,0 0,0 0,0 0,0 0,0 0,0 0,0 0,0 0,0 0,0 0,0 0,0 0,0 0,0 0,0 0,0 0,0 0,0 0,0 0,0 0,0 0,0 0,0 0,0 0,0 0,0 0,0 0,0 0,0 0,0 0,0 0,0 0,-5 7,5-7,0 0,0 0,0 0,0 0,0 0,0 0,0 0,0 0,0 0,0 0,0 0,0 0,0 0,0 0,0 0,0 0,0 0,0 0,0 0,0 0,0 0,0 0,0 0,0 0,0 0,0 0,0 0,0 0,0 0,0 0,0 0,0 0,0 0,0 0,0 0,0 0,0 0,0 0,0 0,0 0,0 0,0 0,0 0,0 0,0 0,0 0,0 0,0 0,0 0,0 0,0 0,0 0,0 0,0 0,0 0,0 0,0 0,0 0,0 0,0 0,0 0,0 0,0 0,0 0,0 0,0 0,0 0,0 0,0 0,0 0,0 0,0 0,0 0,-5 4,5-4,0 0,0 0,0 0,0 0,0 0,0 0,0 0,0 0,0 0,0 0,0 0,0 0,0 0,0 0,0 0,0 0,0 0,0 0,0 0,0 0,0 0,0 0,0 0,0 0,0 0,0 0,0 0,0 0,0 0,0 0,0 0,0 0,0 0,0 0,-2-3,2 3,0 0,0 0,0 0,0 0,0 0,0 0,0 0,0 0,0 0,0 0,0 0,0 0,0 0,0 0,0 0,0 0,0 0,0 0,0 0,0 0,0 0,0 0,0 0,0 0,0 0,0 0,0 0,0 0,0 0,0 0,0 0,0 0,0 0,0 0,0 0,0 0,0-1,0 1,0 0,0 0,0 0,0 0,0 0,0 0,0 0,0 0,0 0,0 0,0 0,0 0,0 0,0 0,0 0,0 0,0 0,0 0,0 0,0 0,0 0,0 0,0 0,0 0,0 0,0 0,0 0,0 0,0 0,0 0,0 0,3 3,-3-3,0 0,0 0,0 0,0 0,0 0,0 0,0 0,0 0,0 0,0 0,0 0,0 0,0 0,0 0,0 0,0 0,0 0,0 0,0 0,0 0,0 0,0 0,0 0,0 0,0 0,0 0,0 0,0 0,0 0,0 0,0 0,0 0,0 0,0 0,0 0,0 0,0 0,0 0,0 0,4 5,-4-5,0 0,0 0,0 0,0 0,0 0,0 0,0 0,0 0,0 0,0 0,0 0,0 0,0 0,0 0,0 0,0 0,0 0,0 0,0 0,0 0,0 0,0 0,0 0,0 0,0 0,0 0,0 0,0 0,2 1,-2-1,0 0,0 0,0 0,0 0,0 0,0 0,0 0,0 0,0 0,0 0,0 0,0 0,0 0,0 0,0 0,0 0,0 0,0 0,0 0,0 0,0 0,0 0,0 0,0 0,0 0,0 0,0 0,0 0,0 0,0 0,0 0,0 0,0 0,0 0,0 0,0 0,0 0,0 0,0 0,0 0,0 0,0 0,1 4,-1-4,0 0,0 0,0 0,0 0,0 0,0 0,0 0,0 0,0 0,0 0,0 0,0 0,0 0,0 0,0 0,0 0,0 0,0 0,0 0,0 0,0 0,0 0,0 0,0 0,0 0,2 0,-2 0,0 0,0 0,0 0,0 0,0 0,0 0,0 0,0 0,0 0,0 0,0 0,0 0,0 0,0 0,0 0,0 0,0 0,0 0,0 0,0 0,0 0,0 0,0 0,0 0,0 0,0 0,0 0,0 0,0 0,0 0,0 0,0 0,0 0,0 0,0 0,0 0,0 0,0 0,0 0,0 0,0 0,0 0,0 0,0 0,0 0,2 1,-2-1,0 0,0 0,0 0,0 0,0 0,0 0,0 0,0 0,0 0,0 0,0 0,0 0,0 0,0 0,0 0,0 0,0 0,0 0,0 0,0 0,0 0,0 0,0-1,0 1,0 0,0 0,0 0,0 0,0 0,0 0,0 0,0 0,0 0,0 0,0 0,0 0,0 0,0 0,0 0,0 0,0 0,0 0,0 0,0 0,0 0,0 0,0 0,0 0,1-3,-1 3,0 0,0 0,0 0,0 0,0 0,0 0,0 0,0 0,0 0,0 0,0 0,0 0,0 0,0 0,0 0,0 0,0 0,0 0,0 0,2 0,-2 0,0 0,0 0,0 0,0 0,0 0,0 0,0 0,0 0,0 0,0 0,0 0,0 0,0 0,0 0,0 0,0 0,0 0,0 0,0 0,0 0,0 0,0 0,0 0,0 0,0 0,0 0,0 0,0 0,0 0,0 0,0 0,0 0,0 0,0 0,0 0,0 0,0 0,5-1,-5 1,0 0,0 0,0 0,0 0,0 0,0 0,0 0,0 0,0 0,0 0,0 0,0 0,0 0,4 0,-4 0,0 0,0 0,0 0,0 0,0 0,0 0,0 0,0 0,0 0,0 0,0 0,0 0,0 0,0 0,0 0,0 0,0 0,0 0,0 0,0 0,0 0,0 0,0 0,0 0,0 0,0 0,0 0,0 0,0 0,0 0,0 0,15 4,-15-4,0 0,0 0,0 0,0 0,0 0,0 0,0 0,0 0,0 0,0 0,0 0,0 0,0 0,12 4,-12-4,0 0,0 0,0 0,0 0,0 0,0 0,0 0,0 0,0 0,0 0,0 0,0 0,0 0,0 0,0 0,0 0,0 0,0 0,0 0,0 0,0 0,0 0,0 0,0 0,26 3,-26-3,0 0,0 0,0 0,0 0,0 0,0 0,0 0,0 0,0 0,0 0,0 0,0 0,0 0,0 0,0 0,0 0,0 0,0 0,0 0,0 0,0 0,15 1,-15-1,0 0,0 0,0 0,0 0,0 0,0 0,0 0,0 0,0 0,0 0,0 0,0 0,0 0,0 0,0 0,0 0,0 0,38-3,-38 3,0 0,0 0,0 0,0 0,0 0,0 0,27-1,-27 1,0 0,0 0,0 0,0 0,0 0,0 0,0 0,0 0,0 0,0 0,0 0,50-4,-50 4,0 0,0 0,0 0,30 0,-30 0,0 0,0 0,0 0,0 0,0 0,55-2,-55 2,31-1,-31 1,0 0,0 0,22-1,-22 1,4 0,-4 0,10 0,-5 0,-5 0,234 4,-165-11,-69 7,41-3,-38 3,-3 0,12 0,-12 0,5-1,-5 1,48-1,31 0,-79 1,51-1,14 0,-65 1,236-6,-169 5,-67 1,41-2,-39 2,-2 0,125 2,-125-2,46 2,-46-2,70 0,-37-1,-33 1,25-3,-23 3,-2 0,10 0,-5 0,-5 0,209-14,-147 5,-62 9,87-8,-46 7,-41 1,29-1,-25 1,-4 0,10-1,3 0,-13 1,52-6,-52 6,68-6,-68 6,53-4,19-3,-72 7,60-6,20-2,-80 8,64-4,21 2,-85 2,64-1,16-1,-80 2,79-2,25 2,-104 0,94-1,31-8,-125 9,89-4,31 4,-120 0,89 0,-89 0,116 2,-116-2,111 1,36 1,-147-2,110 1,35-1,-145 0,99 2,33-2,-132 0,104 2,33 0,-137-2,123 2,-123-2,165 0,-165 0,0 0,107 0,37 0,-144 0,81 0,25 3,-106-3,90 3,34-1,-124-2,107 4,39 2,-146-6,92 6,31 0,-123-6,79 5,25 5,-104-10,82 7,24 3,-106-10,101 8,-101-8,134 7,-134-7,89 2,27-2,-116 0,86 1,27 1,-113-2,75 1,33 2,-108-3,80 3,45 3,-125-6,87 3,28 3,-115-6,73 4,25 3,-98-7,79 7,25 1,-104-8,82 6,26 2,-108-8,104 3,38 6,-142-9,69 4,-69-4,85 2,-85-2,103 3,39 0,-142-3,84 3,27 1,-111-4,66 3,23 4,-89-7,62 4,18-1,-80-3,100 1,33-3,-133 2,113-2,38-2,-151 4,71 0,20 0,-91 0,60 1,-60-1,0 0,79 0,-79 0,70 1,22 1,-92-2,77 0,26 0,-103 0,56 0,18 0,-74 0,72 0,23 0,-95 0,96-2,-96 2,130-3,-130 3,101 0,33 3,-134-3,77 2,18-4,-95 2,82-4,26-6,-108 10,84-5,31 2,-115 3,84-3,25-1,-109 4,91-3,32 1,-123 2,84-3,25-3,-109 6,72-2,-72 2,96 2,-96-2,68 1,19 6,-87-7,77 5,23 0,-100-5,77 2,25 1,-102-3,93 4,26-11,-119 7,76-3,20-3,-96 6,77-3,25 0,-102 3,86 0,30 3,-116-3,79 2,-79-2,102-1,-102 1,74 0,22 1,-96-1,75-1,19-5,-94 6,79-3,27 1,-106 2,67-1,20-3,-87 4,70-3,-70 3,96-6,-96 6,58-2,15 0,-73 2,47 0,11 0,-58 0,68 0,23 1,-91-1,82-1,28-3,-110 4,76 2,25-7,-101 5,52-2,11-2,-63 4,65-4,27 2,-92 2,81-2,-81 2,108-3,-108 3,83-3,29-6,-112 9,71-5,25 0,-96 5,88-5,28 2,-116 3,82-1,24 1,-106 0,86 0,28 1,-114-1,82 0,23-1,-105 1,66 0,22 0,-88 0,53 1,-53-1,66 0,-66 0,69 1,25 2,-94-3,80 3,26-7,-106 4,60-2,19 0,-79 2,224-3,-174 3,-50 0,51 0,-42-2,-9 2,15 0,-5 2,-10-2,7 5,-9-3,2-2,0 1,0 0,0-1,26 8,-28-6,2-2,-1 1,1-1,0 0,0 3,1-2,-1-1,0 4,2-2,-2-2,2 8,-2-8,1 5,-1-5,4 13,6 38,-10-51,10 63,9 20,-19-83,14 75,0 25,-14-100,10 80,0 27,-10-107,7 76,-2 24,-5-100,3 79,8 27,-11-106,7 96,-1 32,-6-128,4 95,-4-95,2 125,-2-125,1 91,4 29,-5-120,2 93,-2 29,0-122,2 87,-6 29,4-116,2 73,-2 24,0-97,0 71,5 23,-5-94,0 0,4 62,1 18,-5-80,3 57,-1 13,-2-70,2 44,1 12,-3-56,2 49,1 18,-3-67,4 42,-4 12,0-54,3 41,0 16,-3-57,4 48,-1 16,-3-64,2 33,-2-33,2 41,-2-41,0 30,3 9,-3-39,2 27,0 9,-2-36,0 35,0 13,0-48,0 23,0 4,0-27,10 217,-8-171,-2-46,3 48,-3-37,0-11,-2 16,1-6,1-10,-2 12,2-12,2 8,-2-8,3 11,-1-7,-2-4,0 6,-2-2,2-4,3-3,3-1,-6 4,3 0,-5 4,2-4,0 3,2-3,-2 0,0 0,0 0,0 0,0-4,-3 0,3 4</inkml:trace>
    <inkml:trace contextRef="#ctx0" brushRef="#br0" timeOffset="-4026.7742">-183 283,'0'0,"0"0,0 0,0 0,0 0,0 0,0 0,0 0,0 0,0 0,0 0,0 0,0 0,0 0,0 0,-2-1,2 1,0 0,0 0,0 0,0 0,0 0,0 0,0 0,0 0,0 0,0 0,0 0,0 0,0 0,0 0,0 0,0 0,0 0,0 0,0 0,0 0,0 0,0 0,0 0,0 0,0 0,0 0,0 0,0 0,0 0,0 0,0 0,0 0,0 0,0 0,0 0,0 0,0 0,0 0,0 0,0 0,0 0,0 0,0 0,0 0,0 0,0 0,0 0,-1-2,1 2,0 0,0 0,0 0,0 0,0 0,0 0,0 0,0 0,0 0,0 0,0 0,0 0,0 0,0 0,0 0,0 0,0 0,0 0,0 0,0 0,0 0,0 0,0 0,0 0,0 0,0 0,0 0,0 0,-2-2,2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5,0-5,0 0,0 0,0 0,0 0,0 0,0 0,0 0,0 0,0 0,0 0,0 0,0 0,0 0,0 0,0 0,0 0,0 0,0 0,0 0,0 0,0 0,0 0,0 0,0 0,0 0,0 0,0 0,0 0,0 0,0 0,0 0,0 0,0 0,0 0,0 0,0 0,0 0,0 0,0 0,0 0,0 0,0 0,0 0,0 0,0 0,0 0,0 0,0 0,0 0,0 0,0 0,0 0,0 0,0 0,0 0,0 0,0 0,0 0,0 0,0 0,0 0,0 0,0 0,0 0,0 0,0 0,0 0,0 0,0 0,0 0,0 0,0 0,0 0,0 0,0 0,0 0,0 4,0-4,0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0,2 4,-2-4,0 0,0 0,0 0,0 0,0 0,0 0,0 0,0 0,0 0,0 0,0 0,0 0,0 0,0 0,0 0,0 0,0 0,0 0,0 0,0 0,0 0,0 0,0 0,0 0,0 0,0 0,0 0,0 0,0 0,0 0,0 0,0 0,0 0,0 0,0 0,3 7,-3-7,0 0,0 0,0 0,0 0,0 0,0 0,0 0,0 0,0 0,0 0,0 0,0 0,0 0,0 0,0 0,0 0,0 0,0 0,0 0,0 0,0 0,0 0,0 0,0 0,0 0,0 0,0 0,0 0,0 0,0 0,0 0,0 0,0 0,0 0,0 0,5 7,-5-7,0 0,0 0,0 0,0 0,0 0,0 0,0 0,0 0,0 0,0 0,0 0,0 0,0 0,0 0,0 0,0 0,0 0,0 0,0 0,0 0,0 0,0 0,0 0,0 0,0 0,0 0,0 0,0 0,0 0,0 0,0 0,0 0,2 0,-2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0,-1-2,1 2,0 0,0 0,0 0,0 0,0 0,0 0,0 0,0 0,0 0,0 0,0 0,0 0,0 0,0 0,0 0,0 0,0 0,0 0,0 0,0 0,0 0,0 0,0 0,0 0,0 0,0 0,0 0,0 0,0 0,0 0,0 0,0 0,0 0,0 0,0 0,0 0,0 0,0 0,0 0,0 0,0 0,0 0,0 0,0 0,-4 5,4-5,0 0,0 0,0 0,0 0,0 0,0 0,0 0,0 0,0 0,0 0,0 0,0 0,0 0,0 0,0 0,0 0,0 0,0 0,0 0,0 0,0 0,0 0,0 0,0 8,0-8,0 0,0 0,0 0,0 0,0 0,0 0,0 0,0 0,0 0,0 0,0 0,0 0,0 0,0 0,0 0,0 0,0 0,0 0,0 0,0 0,0 0,0 0,0 0,0 0,0 0,0 0,0 0,0 0,0 0,0 0,0 0,0 0,0 0,0 0,0 0,0 0,0 0,0 0,0 0,0 0,0 0,0 0,0 0,0 0,0 0,-1 1,1-1,0 0,0 0,0 0,0 0,0 0,0 0,0 0,0 0,0 0,0 0,0 0,0 0,0 0,0 0,0 0,0 0,0 0,0 0,0 0,0 0,0 1,0-1,0 0,0 0,0 0,0 0,0 0,0 0,0 0,0 0,0 0,0 0,0 0,0 0,0 0,0 0,0 0,0 0,0 0,0 0,0 0,0 0,0 0,0 0,0 0,0 0,0 0,0 0,0 0,0 0,0 3,0-3,0 0,0 0,0 0,0 0,0 0,0 0,0 0,0 0,0 0,0 0,0 0,0 0,0 0,0 0,0 0,0 0,0 0,0 0,0 0,0 0,0 0,0 0,0 0,0 0,0 0,0 0,0 0,0 0,0 0,0 0,0 0,0 0,0 0,0 0,0 0,0 2,0-2,0 0,0 0,0 0,0 0,0 0,0 0,0 0,0 0,0 0,0 0,0 0,0 0,0 0,0 0,0 0,0 0,0 0,0 0,0 0,0 0,0 0,0 0,0 0,0 0,0 0,0 0,0 0,0 0,0 0,0 0,0 0,0 6,0-6,0 0,0 0,0 4,0-4,0 0,0 0,0 0,0 0,0 0,0 0,0 0,0 0,0 0,0 0,0 0,0 0,0 0,0 0,0 0,0 0,0 0,0 0,0 0,0 0,0 0,0 0,0 0,0 0,0 0,-2 12,2-12,0 0,0 0,0 0,0 0,0 0,0 0,0 0,0 0,0 0,0 0,0 0,0 0,0 0,0 0,0 0,0 0,0 0,0 0,0 0,0 0,0 0,0 4,0-4,0 0,0 0,0 0,0 0,0 0,0 0,0 0,0 0,0 0,0 0,0 0,0 0,0 0,0 0,0 0,0 0,0 0,0 16,0-16,0 58,0-58,0 0,0 0,0 0,0 0,0 0,0 0,0 0,0 0,0 0,0 0,0 0,-2 38,2-38,0 0,0 0,0 0,-2 48,2-48,0 0,0 0,0 0,0 0,0 0,0 48,0-48,-1 65,1-65,0 0,0 0,0 0,-2 44,2-44,0 0,-3 58,3-58,0 0,-2 40,-2 12,4-52,0 41,0 12,0-53,0 43,0 13,0-56,0 42,0-42,0 56,0-56,0 44,0 14,0-58,-1 38,-3 13,4-51,0 42,-1 14,1-56,-2 41,2 14,0-55,0 44,-2 13,2-57,0 0,-2 34,1 9,1-43,-2 40,2 19,0-59,-2 42,2 15,0-57,-1 45,-1 17,2-62,-2 42,-1 12,3-54,-4 49,1 19,3-68,-4 59,3 28,1-87,0 60,0-60,-4 79,4-79,-3 61,-2 21,5-82,-2 54,0 16,2-70,-3 45,1 13,2-58,-3 62,-2 25,5-87,-4 54,-1 14,5-68,-3 43,-1 11,4-54,-1 40,-1 13,2-53,-2 37,2-37,0 50,0-50,0 28,-2 4,2-32,0 25,0 7,0-32,0 30,0 11,0-41,2 28,-2 6,0-34,7 214,-7-214,2 39,-2-39,-2 34,2-31,0-3,0 3,0-3,0 0,2-2,-1 0,-1 2,0 0,0 1,0-1,0 2,0-4,0 2,0-1,-1-2,1 3</inkml:trace>
    <inkml:trace contextRef="#ctx0" brushRef="#br0" timeOffset="3730.3761">-116 3950,'0'0,"0"0,0 0,0 0,0 0,0 0,0 0,-2 1,2-1,0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0,-1 1,1-1,0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0,-4 4,4-4,0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0,-46 54,46-54,0 0,0 0,0 0,0 0,0 0,0 0,0 0,0 0,0 0,0 0,0 0,0 0,0 0,0 0,0 0,0 0,0 0,0 0,0 0,0 0,0 0,0 0,0 0,0 0,0 0,0 0,0 0,0 0,0 0,0 0,0 0,0 0,0 0,0 0,0 0,0 0,0 0,0 0,0 0,0 0,0 0,0 0,-7 6,7-6,0 0,0 0,0 0,0 0,0 0,0 0,0 0,0 0,0 0,0 0,0 0,0 0,0 0,0 0,0 0,0 0,0 0,0 0,0 0,0 0,0 0,0 0,0 0,0 0,0 0,0 0,0 0,0 0,0 0,0 0,0 0,0 0,0 0,0 0,0 0,0 0,0 0,0 0,0 0,0 0,0 0,0 0,0 0,0 0,0 0,0 0,0 0,0 0,0 0,0 0,0 0,0 0,0 0,0 0,0 0,0 0,0 0,0 0,0 0,0 0,0 0,0 0,0 0,0 0,0 0,0 0,0 0,0 0,0 0,0 0,0 0,0 0,0 0,0 0,-5 1,5-1,0 0,0 0,0 0,0 0,0 0,0 0,0 0,0 0,0 0,0 0,0 0,0 0,0 0,0 0,0 0,0 0,0 0,0 0,0 0,0 0,0 0,0 0,0 0,0 0,0 0,0 0,0 0,0 0,0 0,0 0,0 0,0 0,0 0,0 0,0-2,0 2,0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0,-2 5,2-5,0 0,0 0,0 0,0 0,0 0,0 0,0 0,0 0,0 0,0 0,0 0,0 0,0 0,0 0,0 0,0 0,0 0,0 0,0 0,0 0,0 0,0 0,0 0,0 0,0 0,0 0,0 0,0 0,0 0,0 0,0 0,0 0,0 0,0 0,0 0,0 0,0 0,2 4,-2-4,0 0,0 0,0 0,0 0,0 0,0 0,0 0,0 0,0 0,0 0,0 0,0 0,0 0,0 0,0 0,0 0,0 0,0 0,0 0,0 0,0 0,0 0,0 0,0 0,0 0,0 0,0 0,0 0,0 0,0 0,0 0,0 0,0 0,3 3,-3-3,0 0,0 0,0 0,0 0,0 0,0 0,0 0,0 0,0 0,0 0,0 0,0 0,0 0,0 0,0 0,0 0,0 0,0 0,0 0,0 0,0 0,0 0,0 0,0 0,0 0,0 0,0 0,0 0,0 0,0 0,0 0,0 0,0 0,0 0,0 0,0 0,0 0,0 0,0 0,0 0,5-1,-5 1,0 0,0 0,0 0,0 0,0 0,0 0,0 0,0 0,0 0,0 0,0 0,0 0,0 0,0 0,0 0,0 0,0 0,0 0,0 0,0 0,0 0,0 0,0 0,0 0,0 0,0 0,0 0,0 0,0 0,0 0,0-6,0 6,0 0,0 0,0 0,0 0,0 0,0 0,0 0,0 0,0 0,0 0,0 0,0 0,0 0,0 0,0 0,0 0,0 0,0 0,0 0,0 0,0 0,0 0,0 0,0 0,0 0,0 0,0 0,0 0,0 0,0 0,0 0,0 0,0 0,0 0,0 0,0 0,0 0,0 0,0 0,0 0,0 0,0 0,0 0,4-1,-4 1,0 0,0 0,0 0,0 0,0 0,0 0,0 0,0 0,0 0,0 0,0 0,0 0,0 0,0 0,0 0,0 0,0 0,0 0,0 0,0 0,0 0,0 0,0 0,0 0,0 0,0 0,0 0,1 5,-1-5,0 0,0 0,0 0,0 0,0 0,0 0,0 0,0 0,0 0,0 0,0 0,0 0,0 0,0 0,0 0,0 0,0 0,0 0,0 0,0 0,0 0,0 0,0 0,0 0,0 0,0 0,0 0,0 0,0 0,0 0,0 0,0 0,0 0,0 0,0 0,0 0,0 0,0 0,0 0,0 0,0 0,0 0,0 0,0 0,0 0,0 0,9 4,-9-4,0 0,0 0,0 0,0 0,0 0,0 0,0 0,0 0,0 0,0 0,0 0,0 0,0 0,0 0,0 0,0 0,0 0,0 0,0 0,0 0,0 0,0 0,0 0,0 0,5 2,-5-2,0 0,0 0,0 0,0 0,0 0,0 0,0 0,0 0,0 0,0 0,0 0,0 0,0 0,0 0,0 0,0 0,0 0,0 0,0 0,0 0,0 0,0 0,0 0,0 0,0 0,0 0,0 0,0 0,0 0,0 0,0 0,0 0,0 0,0 0,0 0,0 0,0 0,0 0,0 0,0 0,0 0,0 0,0 0,0 0,0 0,0 0,0 0,5 2,-5-2,0 0,0 0,0 0,0 0,0 0,0 0,0 0,0 0,0 0,0 0,0 0,0 0,0 0,0 0,0 0,0 0,0 0,0 0,0 0,0 0,0 0,2 0,-2 0,0 0,0 0,0 0,0 0,0 0,0 0,0 0,0 0,0 0,0 0,0 0,0 0,0 0,0 0,0 0,0 0,0 0,0 0,0 0,0 0,0 0,0 0,0 0,0 0,0 0,0 0,0 0,0 0,0 0,0 0,0 0,0 0,0 0,0 0,0 0,0 0,0 0,0 0,0 0,0 0,0 0,9 1,-9-1,0 0,0 0,0 0,0 0,0 0,0 0,0 0,0 0,0 0,0 0,0 0,0 0,0 0,0 0,0 0,0 0,0 0,0 0,0 0,0 0,0 0,0 0,0 0,0 0,0 0,0 0,8 2,-8-2,0 0,0 0,0 0,0 0,0 0,0 0,0 0,0 0,0 0,0 0,0 0,0 0,0 0,0 0,0 0,0 0,0 0,0 0,0 0,0 0,0 0,0 0,0 0,0 0,0 0,0 0,0 0,0 0,0 0,0 0,0 0,0 0,0 0,12-2,-12 2,0 0,0 0,0 0,0 0,0 0,0 0,0 0,0 0,0 0,0 0,0 0,0 0,0 0,0 0,4-6,-4 6,0 0,0 0,0 0,0 0,0 0,0 0,0 0,0 0,0 0,0 0,0 0,0 0,0 0,0 0,0 0,0 0,17-5,-17 5,0 0,0 0,0 0,0 0,0 0,0 0,0 0,0 0,0 0,0 0,0 0,17 4,-17-4,0 0,0 0,0 0,0 0,0 0,0 0,0 0,0 0,0 0,0 0,0 0,0 0,0 0,0 0,0 0,0 0,0 0,0 0,0 0,0 0,0 0,34 0,-34 0,0 0,0 0,0 0,0 0,0 0,0 0,0 0,0 0,22-2,-22 2,0 0,0 0,0 0,0 0,0 0,0 0,0 0,0 0,0 0,55-12,-55 12,0 0,0 0,0 0,0 0,0 0,43-8,-43 8,0 0,0 0,0 0,0 0,0 0,0 0,0 0,0 0,0 0,66-12,-66 12,0 0,0 0,35-7,-35 7,0 0,0 0,0 0,25-3,-21 3,-4 0,0 0,0 0,0 0,0 0,0 0,0 0,0 0,0 0,0 0,10-1,-10 1,0 0,0 0,5 0,-5 0,0 0,0 0,0 0,38-1,-38 1,78-1,-78 1,74 0,25-4,-99 4,101-6,33-5,-134 11,99-9,34 3,-133 6,106-9,35-3,-141 12,102-5,35 5,-137 0,0 0,106 0,33-2,-139 2,104-1,35 0,-139 1,99 1,33 0,-132-1,89 2,27-1,-116-1,92 1,30 3,-122-4,85 3,25-2,-110-1,82 0,27-4,-109 4,88 0,-88 0,118 7,-118-7,87 6,27 3,-114-9,96 9,27 3,-123-12,95 6,24-2,-119-4,98 1,30-2,-128 1,101 0,32 4,-133-4,115 5,39 12,-154-17,111 15,35 0,-146-15,114 10,-114-10,0 0,151 4,-151-4,111 1,34-1,-145 0,107 2,33 1,-140-3,126 3,44 4,-170-7,125 4,41 1,-166-5,102 4,-102-4,135 10,-135-10,112 7,35-4,-147-3,130 1,44-2,-174 1,125-1,-125 1,163-2,-163 2,116 3,38 5,-154-8,121 7,40 0,-161-7,122 2,35-9,-157 7,123-3,41 5,-164-2,113 2,34 4,-147-6,0 0,112 2,35 1,-147-3,135 2,43-3,-178 1,111 2,36 0,-147-2,113 2,36 0,-149-2,128 2,43 4,-171-6,117 2,33-4,-150 2,123-1,43 3,-166-2,125-1,-125 1,164-8,-164 8,130-4,43 2,-173 2,151-1,51 1,-202 0,130 1,37 1,-167-2,139 0,42-5,-181 5,113 1,36 4,-149-5,149-1,49-7,-198 8,118-1,40 6,-158-5,152-2,-152 2,0 0,203-16,-203 16,127-10,39 0,-166 10,103-4,28 2,-131 2,94 0,31 5,-125-5,89 3,28 5,-117-8,80 3,-80-3,106 7,-106-7,0 0,74 2,20-3,-94 1,68 0,23-1,-91 1,78-3,27-1,-105 4,61-1,18-2,-79 3,57-1,16-2,-73 3,62-2,20 1,-82 1,67-3,20-4,-87 7,63-5,-63 5,80-8,-80 8,42-4,11-1,-53 5,42-3,16-1,-58 4,47-3,13 1,-60 2,49-2,16-3,-65 5,40-1,9-2,-49 3,0 0,48-4,17 0,-65 4,33-2,9 2,-42 0,60-3,-60 3,0 0,75-4,-75 4,62-6,20-1,-82 7,101-9,36-5,-137 14,151-19,50-12,-201 31,154-29,64-17,-218 46,102-18,54-4,-156 22,32-4,4 6,-36-2,212-2,-170 5,-42-3,39 3,-32-3,-7 0,15-2,-5-2,-10 4,9-3,-9 3,2 0,-2 0,77-16,-43 5,-34 11,34-9,-29 8,-5 1,5-4,-1 0,-4 4,-4-3,-1 3,5 0,-5 0,5 0,0-3,0 3,-2 1,1 2,1-3,1 3,4-2,-5-1,6 3,-6-1,0-2,3 3,0 0,-3-3,7 1,-2-1,-5 0,4-1,-2 1,-2 0,0-1,-2-2,2 3,2-1,-2 1,1 0,-1 0,0 2,-3 0,3-2,-2 0,0 1,2-1,4-1,-2-1,-2 2,3 0,-3 0,0 0,-3 2,1 0,2-2,-5 4,5 2,0-6,0 2,0-4,0 2,0 0,-2 2,2-2,0 1,0-2,0 1,0-1,0-2,0 3,0-1,0 4,0-3,0 1,2-3,-2 2,0 0,0 0,1 0,-1 0,-3 2,-2-2,5 0,-4 0,4-1,0 1,0-3,0 0,0 3,-3-1,0 2,3-1,-6 3</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35:19.11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98 22,'0'0,"0"0,0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0,5-4,-5 4,0 0,0 0,0 0,0 0,0 0,0 0,0 0,0 0,0 0,0 0,0 0,0 0,0 0,0 0,0 0,0 0,0 0,0 0,0 0,0 0,0 0,0 0,0 0,0 0,0 0,0 0,0 0,0 0,0 0,0 0,0 0,0 0,0 0,0 0,0 0,0 0,0 0,0 0,0 0,0 0,0 0,0 0,0 0,0 0,0 0,0 0,0 0,0 0,0 0,0 0,0 0,0 0,0 0,0 0,0 0,0 0,0 0,0 0,0 0,0 0,0 0,0 0,0 0,0 0,0 0,0 0,0 0,0 0,0 0,0 0,0 0,0 0,0 0,0 0,0 0,0 0,0 0,0 0,7-6,-7 6,0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0,10-9,-10 9,0 0,0 0,0 0,0 0,0 0,0 0,0 0,0 0,0 0,0 0,0 0,0 0,0 0,0 0,0 0,0 0,0 0,0 0,0 0,0 0,0 0,0 0,0 0,0 0,0 0,0 0,0 0,0 0,0 0,0 0,0 0,0 0,0 0,0 0,0 0,0 0,0 0,0 0,0 0,0 0,0 0,0 0,0 0,0 0,0 0,0 0,0 0,0 0,0 0,0 0,0 0,0 0,0 0,0 0,0 0,0 0,0 0,0 0,0 0,0 0,0 0,0 0,0 0,0 0,0 0,0 0,0 0,0 0,0 0,0 0,0 0,0 0,0 0,0 0,0 0,0 0,0 0,0 0,5-3,-5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1,3-1,0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0,-38 18,38-18,0 0,0 0,0 0,0 0,0 0,0 0,0 0,0 0,0 0,0 0,0 0,0 0,0 0,0 0,0 0,0 0,0 0,0 0,0 0,0 0,0 0,0 0,0 0,0 0,0 0,0 0,0 0,0 0,0 0,0 0,0 0,0 0,0 0,0 0,0 0,0 0,0 0,0 0,0 0,0 0,0 0,0 0,0 0,0 0,0 0,0 0,0 0,0 0,0 0,0 0,0 0,0 0,0 0,0 0,0 0,0 0,0 0,0 0,0 0,0 0,0 0,0 0,0 0,0 0,0 0,0 0,0 0,0 0,0 0,0 0,0 0,0 0,0 0,0 0,0 0,0 0,0 0,0 0,-5 0,5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0,-7 4,7-4,0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0,-7 2,7-2,0 0,0 0,0 0,0 0,0 0,0 0,0 0,0 0,0 0,0 0,0 0,0 0,0 0,0 0,0 0,0 0,0 0,0 0,0 0,0 0,0 0,0 0,0 0,0 0,0 0,0 0,0 0,0 0,0 0,0 0,0 0,0 0,0 0,0 0,0 0,0 0,0 0,0 0,0 0,0 0,0 0,0 0,0 0,0 0,0 0,0 0,0 0,0 0,0 0,0 0,0 0,0 0,0 0,0 0,0 0,0 0,0 0,0 0,0 0,0 0,0 0,0 0,0 0,0 0,0 0,0 0,0 0,0 0,0 0,0 0,0 0,0 0,0 0,0 0,0 0,0 0,0 0,0 0,-4 1,4-1,0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0,3-1,-3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3,-5-3,0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0,-4-1,4 1,0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0,0-2,0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3,-3-3,0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3,1 0,0-3,0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0,1 5,-1-5,0 0,0 0,0 0,0 0,0 0,0 0,0 0,0 0,0 0,0 0,0 0,0 0,0 0,0 0,0 0,0 0,0 0,0 0,0 0,0 0,0 0,0 0,0 0,0 0,0 0,0 0,0 0,0 0,0 0,0 0,0 0,0 0,0 0,0 0,0 0,0 0,0 0,0 0,0 0,0 0,0 0,0 0,0 0,0 0,0 0,0 0,0 0,0 0,0 0,0 0,0 0,0 0,0 0,0 0,0 0,0 0,0 0,0 0,0 0,0 0,0 0,0 0,0 0,0 0,0 0,0 0,0 0,0 0,0 0,0 0,0 0,0 0,0 0,0 0,0 5,0-5,0 0,0 0,0 0,0 0,0 0,-3 1,3-1,0 0,0 0,0 0,0 0,0 0,0 0,0 0,0 0,0 0,0 0,0 0,0 0,0 0,0 0,0 0,0 0,0 0,0 0,0 0,0 0,0 0,0 0,0 0,0 0,0 0,0 0,0 0,0 0,0 0,0 0,0 0,0 0,0 0,0 0,0 0,0 0,0 0,0 0,0 0,0 0,0 0,0 0,0 0,0 0,0 0,0 0,0 0,0 0,0 0,0 0,0 0,0 0,0 0,0 0,0 0,0 0,0 0,0 0,0 0,0 0,0 0,0 0,0 0,0 0,0 0,0 0,0 0,0 0,0 0,0 0,0 0,0 0,0 0,0 0,0 0,0 0,-3 5,3-5,0 0,0 0,0 0,0 0,0 0,0 0,0 0,0 0,0 0,0 0,0 0,0 0,0 0,0 0,0 0,0 0,0 0,0 0,0 0,0 0,0 0,0 0,0 0,0 0,0 0,0 0,0 0,0 0,0 0,0 0,0 0,0 0,0 0,0 0,0 0,0 0,0 0,0 0,0 0,0 0,0 0,0 0,0 0,0 0,0 0,0 0,0 0,0 0,0 0,0 0,0 0,0 0,0 0,0 0,0 0,0 0,0 0,0 0,0 0,0 0,0 0,0 0,0 0,0 0,0 0,0 0,0 0,0 0,0 0,0 0,0 0,0 0,0 0,0 0,0 0,0 0,1 4,-1-4,0 0,0 0,0 0,0 0,0 0,0 0,0 0,0 0,0 0,0 0,0 0,0 0,0 0,0 0,0 0,0 0,0 0,0 0,0 0,0 0,0 0,0 0,0 0,0 0,0 0,0 0,0 0,0 0,0 0,0 0,0 0,0 0,0 0,0 0,0 0,0 0,0 0,0 0,0 0,0 0,0 0,0 0,0 0,0 0,0 0,0 0,0 0,0 0,0 0,0 0,0 0,0 0,0 0,0 0,0 0,0 0,0 0,0 0,0 0,0 0,0 0,0 0,0 0,0 0,0 0,0 0,0 0,0 0,0 0,0 0,0 0,0 0,0 0,0 0,0 0,0 0,2 8,-2-8,0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0,-2 8,2-8,0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11,0-11,0 0,0 0,0 0,0 0,0 0,0 0,0 0,0 0,0 0,0 0,0 0,0 0,0 0,0 0,0 0,0 0,0 0,0 0,0 0,0 0,0 0,0 0,0 0,0 0,0 0,0 0,0 0,0 0,0 0,0 0,0 0,0 0,0 0,0 0,0 0,0 0,0 0,0 0,0 0,0 0,0 0,0 0,0 0,0 0,0 0,0 0,0 0,0 0,0 0,0 0,0 0,0 0,0 0,0 0,0 0,1 8,-1-8,0 0,0 0,0 0,0 0,0 0,0 0,0 0,0 0,0 0,0 0,0 0,0 0,0 0,0 0,0 0,0 0,0 0,0 0,0 0,0 0,0 0,0 0,0 0,0 0,0 0,0 0,0 0,0 0,0 0,0 0,0 0,0 0,0 0,0 0,0 0,0 0,0 0,0 0,0 0,0 0,0 0,0 0,0 0,0 0,0 0,0 0,0 0,0 0,0 0,0 0,0 0,0 0,0 0,0 0,0 0,0 0,0 0,0 0,0 0,0 0,0 0,0 0,0 0,0 0,0 0,0 0,0 0,0 0,0 0,0 0,0 0,0 0,0 0,0 0,0 11,0-11,0 0,0 0,0 0,0 0,0 0,0 0,0 0,0 0,0 0,0 0,0 0,0 0,0 0,0 0,0 0,0 0,0 0,0 0,0 0,0 0,0 0,-3 5,3-5,0 0,0 0,0 0,0 0,0 0,0 0,0 0,0 0,0 0,0 0,0 0,0 0,0 0,0 0,0 0,0 0,0 0,0 0,0 0,0 0,0 0,0 0,0 0,0 0,0 0,0 0,0 0,0 0,0 0,0 0,0 0,0 0,0 0,0 0,0 0,0 0,0 0,0 0,0 0,0 0,0 0,0 0,0 0,0 0,0 0,0 0,0 0,0 0,0 0,0 0,0 0,0 0,0 0,0 0,0 0,0 0,0 0,0 0,0 0,0 0,0 0,0 0,0 0,0 0,0 0,0 0,0 0,0 0,0 0,0 0,0 0,0 0,0 0,0 0,0 0,0 0,2 10,-2-10,0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0,2 9,-2-9,0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5,0-5,0 0,0 0,0 0,0 0,0 0,0 0,0 0,0 0,0 0,0 0,0 0,0 0,0 0,0 0,0 0,0 0,0 0,0 0,0 0,0 0,0 0,0 0,0 0,0 0,0 0,0 0,0 0,0 0,0 0,0 0,0 0,2 6,-2-6,0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0,-2-2,2 2,0 0,0 0,0 0,0 0,0 0,0 0,0 0,0 0,0 0,0 0,0 0,0 0,0 0,0 0,0 0,0 0,0 0,0 0,0 0,0 0,0 0,0 0,0 0,0 0,0 0,0 0,0 0,0 0,0 0,0 0,0 0,0 0,0 0,0 0,0 0,0 0,0 0,0 0,0 0,0 0,0 0,0 0,0 0,0 0,0 0,0 0,0 0,0 0,0 0,0 0,0 0,0 0,0 0,0 0,0 0,0 0,0 0,0 0,0 0,0 0,0 0,0 0,0 0,0 0,0 0,0 0,0 0,0 0,0 0,0 0,0 0,0 0,0 0,0 0,-3 2,3-2,0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0,1 5,-1-5,0 0,0 0,0 3,0-3,0 0,0 0,0 0,0 0,0 0,0 0,0 0,0 0,0 0,0 0,0 0,0 0,0 0,0 0,0 0,0 0,0 0,0 0,0 0,0 0,0 0,0 0,0 0,0 0,0 0,0 0,0 0,0 0,0 0,0 0,0 0,0 0,0 0,0 0,0 0,0 0,0 0,0 0,0 0,0 0,0 0,0 0,0 0,0 0,0 0,0 0,0 0,0 0,0 0,0 0,0 0,0 0,0 0,0 0,0 0,0 0,0 0,0 0,0 0,0 0,0 0,0 0,0 0,0 0,0 0,-1 5,1-5,0 0,0 0,0 0,0 0,0 0,0 0,0 0,0 0,0 5,0-5,0 0,0 0,0 0,0 0,0 0,0 0,0 0,0 0,0 0,0 0,0 0,0 0,0 0,0 0,0 0,0 0,0 0,0 0,0 0,0 0,0 0,0 0,0 0,0 0,0 0,0 0,0 0,0 0,0 0,0 0,0 0,0 0,0 0,0 0,0 0,0 0,0 0,0 0,0 0,0 0,0 0,0 0,0 0,0 0,0 0,0 0,0 0,0 0,0 0,0 0,0 0,0 0,0 0,0 0,0 0,0 0,0 0,0 0,0 0,-2 4,2-4,0 0,0 0,0 0,0 0,0 0,0 0,0 0,0 0,0 0,0 0,0 0,0 0,0 0,0 0,-2 1,2-1,0 0,0 0,0 0,0 0,0 0,0 0,0 0,0 0,0 0,0 0,0 0,0 0,0 0,0 0,0 0,0 0,0 0,0 0,0 0,0 0,0 0,0 0,0 0,0 0,0 0,0 0,0 0,0 0,0 0,0 0,0 0,0 0,0 0,0 0,0 0,0 0,0 0,0 0,0 0,0 0,0 0,0 0,0 0,0 0,0 0,0 0,0 0,0 0,0 0,0 0,0 0,0 0,0 0,-7 3,7-3,0 0,0 0,0 0,0 0,0 0,0 0,0 0,0 0,0 0,0 0,0 0,0 0,0 0,0 0,0 0,0 0,0 0,0 0,0 0,0 0,0 0,0 0,0 0,0 0,0 0,0 0,0 0,0 0,0 0,0 0,0 0,0 0,0 0,0 0,0 0,0 0,0 0,0 0,0 0,0 0,0 0,0 0,0 0,0 0,0 0,-5 4,5-4,0 0,0 0,0 0,0 0,0 0,0 0,0 0,0 0,0 0,0 0,0 0,0 0,0 0,0 0,0 0,0 0,0 0,0 0,0 0,0 0,0 0,0 0,0 0,0 0,0 0,0 0,0 0,0 0,0 0,0 0,0 0,0 0,0 0,0 0,0 0,0 0,0 0,0 0,0 0,0 0,0 0,0 0,0 0,0 0,0 0,-7 7,7-7,0 0,0 6,0-6,0 0,0 0,0 0,0 0,0 0,0 0,0 0,0 0,0 0,0 0,0 0,0 0,0 0,0 0,0 0,0 0,0 0,0 0,0 0,0 0,0 0,0 0,0 0,0 0,0 0,0 0,0 0,0 0,0 0,0 0,0 0,0 0,0 0,0 0,0 0,0 0,0 0,0 0,0 0,0 7,0-7,0 0,0 0,0 0,0 0,0 0,0 0,0 0,0 0,0 0,0 0,0 0,0 0,0 0,0 0,0 0,0 0,0 0,2 6,-2-6,0 0,0 0,0 0,0 0,0 0,0 0,0 0,0 0,0 0,0 0,0 0,0 0,0 0,0 0,0 0,0 0,0 0,0 0,0 0,0 0,0 0,0 0,0 0,0 0,0 0,0 0,0 0,0 0,0 0,0 0,2 11,-2-11,0 0,0 0,0 0,0 0,0 0,0 0,0 0,0 0,0 0,0 0,0 0,0 0,0 0,0 0,-2 4,2-4,0 0,0 0,0 0,0 0,0 0,0 0,0 0,0 0,0 0,0 0,0 0,0 0,0 0,0 0,0 0,0 0,0 0,0 0,0 0,0 0,0 0,0 0,0 0,0 0,0 0,0 0,0 0,-2 7,2-7,0 0,0 0,0 0,0 0,0 0,0 0,0 0,0 0,0 0,0 0,0 5,0-5,0 0,0 0,0 0,0 0,0 0,0 0,0 0,0 0,0 0,0 0,0 0,0 0,0 0,0 0,0 0,0 0,0 0,0 0,0 0,0 0,0 0,2 8,-2-8,0 0,0 0,0 0,0 0,0 0,0 0,0 0,0 0,2 5,-2-5,0 0,0 0,0 0,0 0,0 0,0 0,0 0,0 0,0 0,0 0,0 0,0 0,0 0,0 0,0 0,0 10,0-10,0 0,0 0,0 0,0 0,0 0,-2 9,2-9,0 0,0 0,0 0,0 0,0 0,0 0,0 0,0 0,0 0,0 13,0-13,0 0,0 0,0 7,0-7,0 0,0 0,0 0,0 8,-2-5,2-3,0 0,0 0,0 0,0 0,0 0,0 0,0 0,0 0,0 0,0 0,0 0,0 0,0 0,0 0,0 0,-1 4,1-4,0 0,0 0,0 0,0 0,0 0,-2 2,2-2,0 0,0 0,0 0,0 0,0 0,0 0,0 0,0 0,0 0,0 5,0-5,0 0,0 0,0 3,0-3,0 0,0 0,0 0,0 7,-2-3,2-4,-1 7,1-4,0-3,0 3,0-3,-2 0,2 0,-4 0,4 2,0-2,0 3,0-1,0-2,0 3,0 0,0-3,-1 4,-1-3,2-1,-2 4,2-1,0-3,-1 2,-1-3,2 1,2-1,-1 0,-1 1,2 0,-2 0,0 0,0 0,2 1,-1 1,-1-2,0 0,-3-2,3 2,-3 1,4 5,-1-6,0 4,-3-5,3 1,-5 2,5-2,-2 3,2-3,-2 3,1-4,1 1,-2 0,4 1,-2-1,1 4,-1-2,0-2,0 3,0-2,0-1,0 3,-1-3,1 0,-7-1,3-1,4 2,-1 5,7 2,-6-7,6 4,-6-4,-2-5,2 5,-2 1,6 6,-4-7,3 11,-1-5,-2-6,-4 4,-3-7,7 3,-3-2,6 3,-3-1,6 2,-6-2,0 0,1 0,-1 0,0 0,2 0,0 0,-2 0,-2 0,2 0,0 0,0 0,0 0,-3 0,1 0,2 0,0-2,3 1,-3 1,0-1,-3 0,3 1,2 1,1 1,-3-2,0-3,0 3,-3-7</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35:23.5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96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 46,10-46,0 0,0 0,0 0,0 0,0 0,0 0,0 0,0 0,0 0,0 0,0 0,0 0,0 0,0 0,0 0,0 0,0 0,0 0,0 0,0 0,0 0,0 0,0 0,0 0,0 0,0 0,0 0,0 0,0 0,0 0,0 0,0 0,0 0,0 0,0 0,0 0,0 0,0 0,0 0,0 0,0 0,0 0,0 0,0 0,0 0,0 0,0 0,0 0,0 0,0 0,0 0,0 0,0 0,0 0,0 0,0 0,0 0,0 0,0 0,0 0,0 0,0 0,0 0,0 0,0 0,0 0,0 0,0 0,0 0,0 0,0 0,0 0,0 0,0 0,0 0,0 0,0 0,0 0,-3 11,3-11,0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13,-5-13,0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 4,-10-4,0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17,-2-17,0 0,0 0,0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8,-5-8,0 0,0 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4,-4-4,0 0,0 0,0 0,0 0,0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0,-1-1,1 1,0 0,0 0,0 0,0 0,0 0,0 0,0 0,0 0,0 0,0 0,0 0,0 0,0 0,0 0,0 0,0 0,0 0,0 0,0 0,0 0,0 0,0 0,0 0,0 0,0 0,0 0,0 0,0 0,0 0,0 0,0 0,0 0,0 0,0 0,0 0,0 0,0 0,0 0,0 0,0 0,0 0,0 0,0 0,0 0,0 0,0 0,0 0,0 0,0 0,0 0,0 0,0 0,0 0,0 0,0 0,0 0,0 0,0 0,0 0,0 0,0 0,0 0,0 0,0 0,0 0,0 0,0 0,0 0,0 0,0 0,0 0,0 0,0 0,0 0,0 0,0 0,0 0,0 0,-2-3,2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0,-4-1,4 1,0 0,0 0,0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0,-3-1,3 1,0 0,0 0,0 0,0 0,0 0,0 0,0 0,0 0,0 0,0 0,0 0,0 0,0 0,0 0,0 0,0 0,0 0,0 0,0 0,0 0,0 0,0 0,0 0,0 0,0 0,0 0,0 0,0 0,0 0,0 0,0 0,0 0,0 0,0 0,0 0,0 0,0 0,0 0,0 0,0 0,0 0,0 0,0 0,0 0,0 0,0 0,0 0,0 0,0 0,0 0,0 0,0 0,0 0,0 0,0 0,0 0,0 0,0 0,0 0,0 0,0 0,0 0,0 0,0 0,0 0,0 0,0 0,0 0,0 0,0 0,0 0,0 0,0 0,0 0,0 0,0 0,0 0,0 0,-4-5,4 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0,-1-8,1 8,0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0,1-3,-1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0,0 5,0-5,0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3,-3-3,0 0,0 0,0 0,0 0,0 0,0 0,0 0,0 0,0 0,0 0,0 0,0 0,0 0,0 0,0 0,0 0,0 0,0 0,0 0,0 0,0 0,0 0,0 0,0 0,0 0,0 0,0 0,0 0,0 0,0 0,0 0,0 0,0 0,0 0,0 0,0 0,0 0,0 0,0 0,0 0,0 0,0 0,0 0,0 0,0 0,0 0,0 0,0 0,0 0,0 0,0 0,0 0,0 0,0 0,0 0,0 0,0 0,0 0,0 0,0 0,0 0,0 0,0 0,0 0,0 0,0 0,0 0,0 0,0 0,0 0,0 0,0 0,0 0,0 0,0 0,0 0,0 0,0 0,4 2,-4-2,0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0,2-2,-2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0,-1-2,1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0,5 4,-5-4,0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0,0 0,0 0,0 0,0 0,0 0,0 0,0 0,0 0,0 0,0 0,0 0,0 0,0 0,0 0,0 0,0 0,0 0,0 0,0 0,0 0,0 0,0 0,0 0,0 0,0 0,0 0,0 0,0 0,0 0,-3 1,3-1,0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0,-6 1,6-1,0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0,0 0,0 0,0 0,0 0,0 0,0 0,0 0,0 0,0 0,0 0,0 0,0 0,0 0,0 0,0 0,-2 0,2 0,0 0,2 1,-2-1,0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0,3 3,-3-3,0 0,0 0,0 0,0 0,0 0,0 0,0 0,0 0,0 0,0 0,0 0,2 3,-2-3,0 0,0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0,-6-2,6 2,0 0,0 0,0 0,0 0,0 0,0 0,0 0,0 0,0 0,0 0,0 0,0 0,0 0,0 0,0 0,0 0,0 0,0 0,0 0,0 0,0 0,0 0,0 0,0 0,0 0,0 0,0 0,0 0,0 0,0 0,0 0,0 0,0 0,0 0,0 0,0 0,0 0,0 0,0 0,0 0,0 0,0 0,0 0,0 0,0 0,0 0,0 0,0 0,0 0,0 0,0 0,0 0,0 0,0 0,0 0,0 0,0 0,0 0,0 0,0 0,0 0,0 0,0 0,0 0,0 0,0 0,0 0,0 0,0 0,0 0,0 0,0 0,0 0,0 0,-5 0,5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4,0-4,0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1,-4-1,0 0,0 0,0 0,0 0,0 0,0 0,0 0,0 0,0 0,0 0,0 0,0 0,0 0,0 0,0 0,0 0,0 0,0 0,0 0,0 0,0 0,0 0,0 0,0 0,0 0,0 0,0 0,0 0,0 0,0 0,0 0,0 0,0 0,0 0,0 0,0 0,0 0,0 0,0 0,0 0,0 0,0 0,0 0,0 0,0 0,0 0,0 0,0 0,0 0,0 0,0 0,0 0,0 0,0 0,0 0,0 0,0 0,0 0,0 0,0 0,0 0,0 0,0 0,0 0,0 0,0 0,0 0,0 0,0 0,0 0,0 0,0 0,0 0,0 0,0 0,0 0,1 4,-1-4,0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0,1 6,-1-6,0 0,0 0,0 0,0 0,0 0,0 0,0 0,0 0,0 0,0 0,0 0,0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7,0-7,0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0,-1 2,1-2,0 0,0 0,0 0,0 0,0 0,0 0,0 0,0 0,0 0,0 0,0 0,0 0,0 0,0 0,0 0,0 0,0 0,0 0,0 0,0 0,0 0,0 0,0 0,0 0,0 0,0 0,0 0,0 0,0 0,0 0,0 0,0 0,0 0,0 0,0 0,0 0,0 0,0 0,0 7,0-7,0 0,0 0,0 0,0 0,0 0,0 0,0 0,0 0,0 0,0 0,0 0,0 0,0 0,0 0,0 0,0 0,0 0,0 0,0 0,0 0,0 0,0 0,0 0,0 0,0 0,0 0,0 0,0 0,0 0,0 0,0 0,0 0,0 6,0-6,0 0,0 0,0 0,0 0,0 0,0 0,0 0,0 0,0 0,0 0,0 0,0 0,0 0,0 0,0 0,0 0,0 0,0 0,0 0,0 0,0 0,0 0,0 0,0 0,0 0,0 0,0 0,0 0,0 0,0 0,0 0,0 0,0 0,0 0,0 0,0 0,0 0,0 0,0 0,0 0,0 0,3 10,-3-10,0 0,0 0,0 0,0 0,0 0,0 0,0 0,0 0,0 0,0 0,0 0,0 0,0 0,0 0,0 0,0 0,0 0,0 0,0 0,0 0,0 0,0 0,0 0,0 0,0 0,0 0,0 0,0 0,0 0,0 0,0 0,0 0,0 0,0 0,0 0,0 0,0 0,0 0,0 0,0 0,0 0,0 0,0 0,0 0,0 0,0 0,0 0,0 0,0 0,0 0,0 0,0 0,0 0,0 0,0 0,0 0,0 0,0 0,0 0,2 7,-2-7,0 0,0 0,0 0,0 0,0 0,0 0,0 0,0 0,0 0,0 0,0 0,0 0,0 0,0 0,0 0,0 0,0 0,0 0,0 0,0 0,0 0,0 0,0 0,0 0,0 0,0 0,0 0,0 0,0 0,0 0,0 0,0 0,0 0,0 0,0 0,0 0,0 0,0 0,0 0,0 0,0 0,0 0,3 11,-3-11,0 0,0 0,0 0,0 0,0 0,0 0,0 0,0 0,0 0,0 0,0 0,0 0,0 0,0 0,0 0,0 0,0 0,0 0,0 0,0 0,0 0,0 0,0 0,0 0,0 0,2 4,-2-4,0 0,0 0,0 0,0 0,0 0,0 0,0 0,0 0,0 0,0 0,0 0,0 0,0 0,0 0,0 0,0 0,0 0,0 0,0 0,0 0,0 0,0 0,0 0,0 0,0 0,0 0,0 0,0 0,0 0,0 0,0 0,0 0,0 0,0 0,0 0,0 0,0 0,0 0,0 0,0 0,0 0,0 0,0 0,0 0,0 0,2 5,-2-5,0 0,0 0,0 0,0 0,0 0,0 0,0 0,0 0,0 0,0 0,0 0,0 0,0 0,0 0,0 0,0 0,0 0,0 0,0 0,0 0,0 0,0 0,-2 0,2 0,0 0,0 0,0 0,0 0,0 0,0 0,0 0,0 0,0 0,0 0,0 0,0 0,0 0,0 0,0 0,0 0,0 0,0 0,0 0,0 0,0 0,0 0,0 0,0 0,-2 4,2-4,0 0,0 0,0 0,0 0,0 0,0 0,0 0,0 0,0 0,0 0,0 0,0 0,0 0,0 0,0 0,0 0,0 0,0 0,0 0,-3 4,3-4,0 0,0 0,0 0,0 0,0 0,0 0,0 0,0 0,0 0,0 0,0 0,0 0,0 0,0 0,0 0,0 0,0 0,0 0,0 0,0 0,0 0,0 0,0 0,0 0,0 0,0 0,0 0,0 0,0 0,0 0,0 0,0 0,0 0,0 0,0 0,0 0,0 0,-2 8,2-8,0 0,0 0,0 0,0 0,0 0,0 0,0 0,0 0,0 0,0 0,0 0,0 0,0 0,2 7,-2-7,0 0,0 0,0 0,0 0,0 0,0 0,0 0,0 0,0 0,0 0,0 0,0 0,0 0,0 0,0 0,0 0,0 0,0 0,0 0,0 0,0 0,0 0,0 0,0 0,0 0,0 0,0 0,0 0,0 0,0 0,0 0,0 7,0-7,0 0,0 0,0 0,0 0,0 0,0 0,0 0,0 0,0 0,0 0,0 0,0 0,0 0,0 5,0-5,0 0,0 0,0 0,0 0,0 0,0 0,0 0,0 0,0 0,0 0,0 0,0 0,0 0,0 0,0 0,0 0,0 0,0 0,0 0,0 0,0 0,0 0,0 0,0 0,-4 1,4-1,0 0,0 0,0 0,0 0,0 0,0 0,0 0,0 0,0 0,0 0,-3-3,3 3,0 0,0 0,0 0,0 0,0 0,0 0,0 0,0 0,0 0,0 0,0 0,0 0,0 0,0 0,0 0,0 0,0 0,0 0,0 0,-2 0,2 0,0 0,0 0,0 0,0 0,0 0,0 0,0 0,0 5,0-5,0 0,0 0,0 0,0 0,0 0,0 0,0 0,0 0,0 0,0 0,0 0,0 0,0 0,2 11,-2-11,0 0,0 0,0 0,0 0,0 0,0 0,0 0,0 0,0 0,2 7,-2-7,0 0,0 0,0 0,0 0,0 0,-2 12,2-12,-5 3,5-3,0 0,0 0,0 0,0 0,0 0,0 0,0 0,-7 4,7-4,0 0,0 0,0 0,0 0,0 0,-5 0,5 0,0 0,0 0,0 0,0 0,0 0,0 0,0 0,0 0,0 0,-5 5,5-5,0 0,0 0,0 6,0-6,0 0,0 0,0 0,1 11,3-3,-4-8,1 11,-1-8,0-3,-3 7,0 0,3-7,-2 6,0-5,2-1,0 7,4 1,-4-8,1 13,-1-9,0-4,2 7,-2-7,0 6,0-6,2 6,-4-5,2-1,-2 4,2 1,0-5,-3 4,-2-4,5 0,0 4,3 2,-3-6,-1 6,-5-8,6 2,0 0,-3 3,8 3,-5-6,2 9,-6-7,4-2,-1 4,1-1,0-3,-2 8,0-4,2-4,0 6,0-3,0-3,-3 5,-1-2,4-3,-5 4,2-3,3-1,-2 3,2-3,0 3,0-3,4 8,-1-2,-3-6,2 6,-6-6,4 0,-1 2,1 2,0-4,0 5,-2-5,2 0,-2 5,4 0,-2-5,0 5,-2-4,2-1,-2 4,2 5,0-9,2 8,-2-8,2 2,-2-2,-2 0,-5-5,7 5,-3-3,5 7,-2-4,3 5,-3-1,0-4,0 6,2-1,-2-5,1 3,-1-3,0 2,0-2,-1 1,1-1,0 0,0 3,0 3,0-6,1 7,-2-5,1-2,-2 4,0-2,2-2,-3 5,1-3,2-2,-3 3,1-3,2 0,0 2,0-1,0-1,2 4,-2-4,1 5,-1-5,0 5,-5-7,5 2,-1 2,4 5,-3-7,2 2,-7-6,5 4,-4-2,4 2,0 0,0-1,0-4,0 5,-3-2,3 5,0-3,1 2,1-4,-2 2,-2 2,2-2,-1 2,1-2,-4-1,4-3,0 4,4 0,1 6,-5-6,5 0,-7-7,2 7,-1-8,2 9,-1-1,0 1,-1-2,1 1,0-7,0 7,0-6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35:34.22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1287 59,'0'0,"0"0,0 0,0 0,0 0,0 0,0 0,0 0,0 0,0 0,0 0,0 0,0 0,0 0,0 0,0 0,0 0,0 0,0 0,0 0,0 0,0 0,0 0,0 0,0 0,0 0,0 0,0 0,0 0,0 0,0 0,0 0,0 0,0 0,0 0,0 0,0 0,0 0,0 0,0 0,0 0,0 0,0 0,0 0,0 0,0 0,0 0,0 0,0 0,0 0,0 0,0 0,0 0,0 0,0 0,0 0,0 0,0 0,0 0,0 0,0 0,0 0,0 0,0 0,0 0,0 0,0 0,0 0,0 0,0 0,0 0,0 0,0 0,0 0,0 0,-2-2,2 2,0 0,0 0,0 0,0 0,0 0,0 0,0 0,0 0,0 0,0 0,0 0,0 0,0 0,0 0,0 0,0 0,0 0,0 0,0 0,0 0,0 0,0 0,0 0,0 0,-2 0,2 0,0 0,0 0,0 0,0 0,0 0,0 0,0 0,0 0,0 0,0 0,0 0,0 0,0 0,0 0,0 0,0 0,0 0,0 0,0 0,0 0,0 0,0 0,0 0,0 0,0 0,0 0,0 0,0 0,0 0,0 0,0 0,0 0,0 0,0 0,0 0,0 0,0 0,0 0,0 0,0 0,0 0,0 0,0 0,0 0,0 0,0 0,0 0,-6-3,6 3,0 0,0 0,0 0,0 0,0 0,0 0,0 0,0 0,0 0,0 0,0 0,0 0,0 0,0 0,0 0,0 0,0 0,0 0,0 0,0 0,0 0,-9-5,9 5,0 0,0 0,0 0,0 0,0 0,0 0,0 0,0 0,0 0,0 0,0 0,0 0,0 0,0 0,0 0,0 0,0 0,0 0,0 0,0 0,0 0,0 0,0 0,0 0,0 0,0 0,0 0,0 0,0 0,0 0,0 0,0 0,0 0,0 0,0 0,0 0,0 0,0 0,0 0,0 0,0 0,-19-8,19 8,0 0,0 0,0 0,0 0,0 0,0 0,0 0,-15-6,15 6,0 0,0 0,0 0,0 0,0 0,0 0,0 0,0 0,0 0,0 0,0 0,0 0,0 0,0 0,0 0,0 0,0 0,0 0,0 0,0 0,0 0,0 0,0 0,0 0,0 0,0 0,0 0,0 0,0 0,0 0,0 0,0 0,0 0,0 0,0 0,-26-10,26 10,0 0,0 0,0 0,0 0,0 0,0 0,0 0,0 0,0 0,0 0,0 0,0 0,0 0,0 0,0 0,0 0,0 0,0 0,0 0,0 0,0 0,0 0,0 0,0 0,0 0,0 0,0 0,0 0,0 0,0 0,0 0,-13-6,13 6,0 0,0 0,0 0,0 0,0 0,0 0,0 0,0 0,0 0,0 0,0 0,0 0,0 0,0 0,0 0,0 0,-2-1,2 1,0 0,0 0,0 0,0 0,0 0,0 0,0 0,0 0,0 0,0 0,0 0,-2-1,2 1,0 0,0 0,0 0,0 0,0 0,0 0,0 0,0 0,0 0,0 0,0 0,0 0,0 0,0 0,0 0,0 0,0 0,0 0,0 0,0 0,0 0,-8-2,8 2,0 0,0 0,0 0,0 0,0 0,0 0,0 0,0 0,-4-1,4 1,0 0,0 0,0 0,0 0,0 0,0 0,0 0,0 0,0 0,-12 0,12 0,0 0,0 0,0 0,0 0,0 0,-14-2,14 2,0 0,0 0,0 0,0 0,0 0,0 0,0 0,0 0,0 0,-56-3,56 3,0 0,0 0,-74-3,74 3,0 0,0 0,0 0,-58 0,-14 0,72 0,0 0,0 0,0 0,-51-2,-16 8,67-6,-34 4,-10 2,44-6,-35 5,35-5,-42 10,42-10,-41 11,-11 4,52-15,-17 4,2 3,15-7,-16 5,10-1,6-4,-17 8,-1 0,18-8,-15 7,-2 4,17-11,-21 15,-3 7,24-22,-24 20,-5 8,29-28,-18 18,18-18,-24 26,24-26,-12 14,0 3,12-17,-14 17,2 0,12-17,-17 22,-2 5,19-27,-17 24,-4 7,21-31,-17 27,17-27,-22 35,22-35,-12 18,0 2,12-20,-8 16,-1 0,9-16,-10 21,-2 8,12-29,-9 21,-1 4,10-25,-7 20,2 4,5-24,-3 21,-1 2,4-23,-2 22,2-2,0-20,0 31,0-31,6 45,-6-45,30 218,-23-174,-7-44,14 45,-7-33,-7-12,5 7,-3-6,-2-1,42 53,-30-38,-12-15,16 17,-9-10,-7-7,0 0,15 12,-6-5,-9-7,11 11,-4-6,-7-5,9 5,-2-5,-7 0,10 10,-1-1,-9-9,15 16,-5-5,-10-11,17 17,-8-9,-9-8,20 9,-9-5,-11-4,17 3,-17-3,10 2,-10-2,7 3,-5-3,-2 0,42 17,-19-9,-23-8,29 10,-16-6,-13-4,23 6,-11-6,-12 0,27 2,-8-1,-19-1,15 0,-13 1,-2-1,147-3,-70-15,-77 18,97-23,-97 23,38-7,-38 7,58-12,-29 7,-29 5,41-3,-23 3,-18 0,12 0,-11 1,-1-1,69 7,-44-10,-25 3,16-3,-15 3,-1 0,86 7,-54-9,-32 2,47-4,-27 2,-20 2,36-4,-14 2,-22 2,35-3,-17-1,-18 4,28 1,-13 3,-15-4,29 5,-10-2,-19-3,12 0,-10 0,-2 0,75 3,-75-3,26-6,-26 6,34-11,-19 8,-15 3,38-8,-9 6,-29 2,46-7,-22 0,-24 7,36-8,-19 5,-17 3,28-2,-11 2,-17 0,36 3,-11-1,-25-2,40 2,-22-6,-18 4,41-3,-41 3,30 0,-30 0,46-3,-22-1,-24 4,17-3,-17 3,1 0,-1 0,113-10,-66 3,-47 7,65-11,-36 6,-29 5,48-10,-24-2,-24 12,51-20,-14 8,-37 12,52-20,-30 7,-22 13,29-19,-17 14,-12 5,19-15,-11 4,-8 11,11-21,-11 21,3-13,-3 13,12-33,-3 7,-9 26,22-51,-5 19,-17 32,15-47,-9 29,-6 18,3-25,-1 16,-2 9,0-21,0 8,0 13,-5-33,-1 9,6 24,-12-36,6 21,6 15,-11-28,5 8,6 20,-18-29,5 15,13 14,-21-25,9 9,12 16,-15-27,8 11,7 16,-22-28,5 12,17 16,-35-28,35 28,-22-17,22 17,-37-25,16 12,21 13,-34-21,17 10,17 11,-36-21,8 7,28 14,-44-26,20 12,24 14,-39-21,20 11,19 10,-36-21,14 5,22 16,-35-21,20 13,15 8,-29-16,29 16,-19-9,19 9,-38-21,15 6,23 15,-36-17,20 13,16 4,-25-8,11 5,14 3,-26-15,7 2,19 13,-29-15,17 12,12 3,0 0,-24-6,7 1,17 5,-29-5,16 3,13 2,-23-6,13 0,10 6,-15-5,9 4,6 1,-12-3,4 2,8 1,-2 0,2 0,0 0,-56-6,42 5,14 1,-20-2,20 2,-9-1,9 1,-15-5,6 1,9 4,-2 0,2 0,0 0,-49-6,35 5,14 1,-2 0,1-1,1 1,-52-7,44 7,8 0,-14-1,4-4,10 5,0 0,-2 0,2 0,-50 2,50-2,-5-3,5 3,-12 0,4 2,8-2,-12 4,3-4,9 0,-13-2,4 0,9 2,-15-1,6 2,9-1,0 0,0 0,-2 0,2 0,-32 6,23-5,9-1,0 0,-1 0,1 0,-41 9,37-4,4-5,-8 3,1-4,7 1,-11-2,10 4,1-2,-7 1,0 0,7-1,-3 2,6 0,-3-2,5 2,-5-2,5 1,-5-1,2-2,-5-3,3 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35:39.26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1272 33,'0'0,"0"0,0 0,0 0,0 0,0 0,0 0,0 0,0 0,0 0,0 0,0 0,0 0,0 0,0 0,0 0,0 0,0 0,0 0,0 0,0 0,0 0,0 0,0 0,0 0,0 0,0 0,0 0,0 0,0 0,0 0,0 0,0 0,0 0,0 0,0 0,0 0,0-1,0 1,0 0,0 0,0 0,0 0,0 0,0 0,0 0,0 0,0 0,0 0,0 0,0 0,0 0,0 0,0 0,0 0,0 0,-3-3,3 3,0 0,0 0,0 0,0 0,0 0,0 0,0 0,0 0,0 0,0 0,0 0,-14-13,14 13,0 0,0 0,0 0,0 0,0 0,0 0,0 0,0 0,0 0,0 0,0 0,0 0,0 0,0 0,0 0,0 0,0 0,0 0,0 0,0 0,0 0,0 0,0 0,0 0,0 0,0 0,0 0,0 0,0 0,0 0,0 0,-14-14,14 14,0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0,-5-1,5 1,0 0,0 0,0 0,0 0,0 0,0 0,0 0,0 0,0 0,0 0,0 0,0 0,0 0,0 0,0 0,0 0,0 0,0 0,0 0,0 0,0 0,0 0,0 0,0 0,0 0,-1 0,1 0,0 0,0 0,0 0,0 0,0 0,0 0,0 0,0 0,0 0,0 0,0 0,0 0,0 0,0 0,0 0,0 0,0 0,0 0,0 0,0 0,0 0,0 0,0 0,0 0,0 0,0 0,0 0,0 0,0 0,0 0,0 0,0 0,0 0,0 0,0 0,0 0,0 0,0 0,0 0,0 0,0 0,0 0,0 0,0 0,0 0,0 0,0 0,0 0,-7-1,7 1,0 0,0 0,0 0,0 0,0 0,0 0,0 0,0 0,0 0,0 0,0 0,0 0,0 0,0 0,0 0,0 0,0 0,0 0,0 0,0 0,0 0,0 0,-4 0,4 0,0 0,0 0,0 0,0 0,0 0,0 0,0 0,0 0,0 0,0 0,0 0,0 0,0 0,0 0,0 0,0 0,0 0,0 0,0 0,0 0,0 0,0 0,0 0,0 0,0 0,0 0,0 0,0 0,0 0,0 0,0 0,0 0,0 0,0 0,0 0,0 0,0 0,0 0,0 0,0 0,0 0,0 0,0 0,-10 0,10 0,0 0,0 0,0 0,0 0,-3 0,3 0,0 0,0 0,0 0,0 0,0 0,0 0,0 0,0 0,0 0,0 0,0 0,0 0,0 0,0 0,0 0,0 0,0 0,0 0,0 0,0 0,0 0,0 0,0 0,0 0,0 0,0 0,0 0,0 0,0 0,0 0,0 0,0 0,0 0,0 0,0 0,0 0,0 0,-12 0,12 0,0 0,0 0,0 0,0 0,0 0,0 0,0 0,0 0,0 0,0 0,0 0,0 0,0 0,0 0,0 0,0 0,-5 1,5-1,0 0,0 0,0 0,0 0,0 0,0 0,0 0,0 0,0 0,0 0,0 0,0 0,0 0,0 0,0 0,0 0,0 0,0 0,0 0,0 0,0 0,0 0,0 0,0 0,0 0,0 0,0 0,0 0,0 0,0 0,0 0,-14 1,14-1,0 0,0 0,0 0,0 0,0 0,0 0,0 0,0 0,0 0,0 0,0 0,0 0,0 0,-5 2,5-2,0 0,0 0,0 0,0 0,0 0,0 0,0 0,0 0,0 0,0 0,0 0,0 0,0 0,0 0,0 0,0 0,0 0,0 0,0 0,0 0,0 0,0 0,0 0,0 0,0 0,-16 4,16-4,0 0,0 0,0 0,0 0,0 0,0 0,0 0,0 0,0 0,0 0,-44 8,44-8,0 0,0 0,0 0,0 0,0 0,0 0,0 0,0 0,0 0,0 0,-19 4,19-4,0 0,0 0,0 0,0 0,0 0,0 0,0 0,-17 6,17-6,0 0,0 0,0 0,0 0,0 0,0 0,0 0,0 0,0 0,0 0,0 0,0 0,0 0,-24 7,24-7,0 0,0 0,0 0,0 0,0 0,0 0,0 0,0 0,0 0,-31 11,31-11,0 0,0 0,0 0,0 0,0 0,-27 11,27-11,-38 13,38-13,0 0,-22 9,-7 1,29-10,0 0,-27 10,-6 4,33-14,-26 13,-6 3,32-16,-24 14,-5-1,29-13,-19 13,-2-1,21-12,-27 19,-9 7,36-26,-27 20,27-20,-36 31,36-31,-24 25,-7 5,31-30,-14 15,-1-1,15-14,-14 13,1 4,13-17,-17 20,-2 6,19-26,-19 25,19-25,-22 32,22-32,-19 27,-7 9,26-36,-13 19,-6 7,19-26,-12 18,-4 3,16-21,-12 17,0 3,12-20,-15 26,-6 10,21-36,-13 22,-3 3,16-25,-20 31,-4 20,24-51,-9 21,9-21,-10 17,10-17,-10 22,-4 9,14-31,-8 22,-3 7,11-29,-63 208,53-165,10-43,-5 25,5-23,0-2,0 5,0-3,0-2,0 91,1-70,-1-21,2 14,-2-13,0-1,21 45,-21-45,6 10,-6-10,9 17,-6-10,-3-7,9 16,-4-6,-5-10,4 6,-4-6,0 0,18 12,-9-6,-9-6,12 11,-12-11,3 9,-3-9,14 12,-4-6,-10-6,7 3,-7-1,0-2,36 22,-27-22,-9 0,13 4,-3 1,-10-5,16 7,-9-3,-7-4,15 8,-3-2,-12-6,7 4,-5-4,-2 0,3 2,-3-2,0 1,0-1,77 42,-50-34,-27-8,18 5,-18-5,0 0,63 7,-38-6,-25-1,33 3,-18-3,-15 0,28 2,-11 2,-17-4,34 1,-12-4,-22 3,33 0,-18 3,-15-3,36 2,-36-2,24 4,-24-4,41-3,-19-1,-22 4,16-4,-14 4,-2 0,6 0,-2 1,-4-1,8 1,-4-1,-4 0,167 10,-126-11,-41 1,26-2,-24 2,-2 0,8 0,-4 0,-4 0,10 0,-10 0,5 0,-5 0,190-7,-135-4,-55 11,70-13,-41 9,-29 4,21-4,-20 4,-1 0,93-2,-59-4,-34 6,43-5,-23 7,-20-2,31 1,-16-4,-15 3,29 0,-8 3,-21-3,14 2,-14-2,1 0,-1 0,71 4,-42-1,-29-3,42 1,-23-5,-19 4,34-5,-15 4,-19 1,36-6,-14-1,-22 7,35-5,-15 11,-20-6,33 1,-18-6,-15 5,12-3,-10 3,-2 0,78 9,-78-9,31-3,-31 3,40-5,-27 2,-13 3,10-3,-8 4,-2-1,89 7,-53-9,-36 2,55-6,-30-1,-25 7,16-5,-16 5,0 0,0 0,44 0,-30-3,-14 3,27-15,-8 5,-19 10,36-17,-14 10,-22 7,36-16,-15 7,-21 9,36-15,-14 9,-22 6,45-9,-16 8,-29 1,41-11,-26 0,-15 11,22-18,-22 18,7-9,-7 9,16-21,-10 5,-6 16,17-33,-5 10,-12 23,14-28,-5 20,-9 8,10-15,-8 7,-2 8,7-19,-2 6,-5 13,10-19,-3 9,-7 10,3-18,-6 7,3 11,-4-17,4 17,0-6,0 6,0-17,-1 1,1 16,0-24,5 14,-5 10,5-16,-5 5,0 11,-2-14,0 6,2 8,-5-16,0 11,5 5,-10-21,1 7,9 14,-12-20,9 11,3 9,-12-16,12 16,-7-11,7 11,-15-21,4 9,11 12,-15-19,5 8,10 11,-21-22,9 7,12 15,-22-22,12 11,10 11,-24-23,5 4,19 19,-31-26,16 16,15 10,-28-16,13 8,15 8,-29-16,29 16,-17-14,17 14,-27-24,11 13,16 11,-27-21,13 9,14 12,-27-20,8 8,19 12,-2 0,0-1,2 1,-83-48,66 37,17 11,-30-17,13 8,17 9,-29-16,16 11,13 5,-29-19,8 4,21 15,-36-20,19 10,17 10,-36-18,36 18,-24-15,24 15,-38-23,18 11,20 12,-34-22,15 9,19 13,-34-19,15 11,19 8,-34-20,11 7,23 13,-34-23,17 17,17 6,-27-19,10 5,17 14,-28-18,16 12,12 6,-22-10,22 10,-10-6,10 6,-26-16,7 3,19 13,-25-20,14 13,11 7,-12-7,7 8,5-1,-12-4,2-3,10 7,-21-9,11 3,10 6,-15-5,10 6,5-1,-9-2,1-3,8 5,-12-2,12 2,-7 1,7-1,-12-1,3-5,9 6,-17-9,9 5,8 4,-16-6,9 3,7 3,-10-2,7 3,3-1,-11 1,6-2,5 1,-10-1,5-2,5 3,-9-3,4 3,5 0,-8-2,8 2,-7-2,7 2,-11 0,8 3,3-3,-7 4,4-3,3-1,-7 2,4 1,3-3,-4 2,2 1,2-3,-5 3,5-3,-1 1,1-1,-9-2,2-3,7 5,-8 0,6 3,2-3,-4 5,1-5,3 0,-5 0,3 0,2 0,-3-1,-1-1,4 2,-5-2,4 3,1-1,1 4,1 5,-2-9,0 4,0-4,-7-6,7 6,-7-7,6 6,1 1,-4 1,1-1,3 0,-5 2,3-1,2-1,-5-1,1-1,4 2,-3 2,5 2,-2-4,-2 3,-2-6,4 3,-3-1,3 5,0-4,0 1,0-1,-2 1,2-1,-3-2,-1 0,4 2,-5-7,2 4,3 3,-3-3,4 3,-1 0,2 3,0-1,-2-2</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37:33.98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BDFEAD2-CBD4-4995-A8A6-FF4A2283DC8E}" emma:medium="tactile" emma:mode="ink">
          <msink:context xmlns:msink="http://schemas.microsoft.com/ink/2010/main" type="inkDrawing" rotatedBoundingBox="11091,11573 26118,13418 25375,19471 10348,17626" hotPoints="26726,16027 18007,18533 9631,15049 18350,12543" semanticType="enclosure" shapeName="Ellipse"/>
        </emma:interpretation>
      </emma:emma>
    </inkml:annotationXML>
    <inkml:trace contextRef="#ctx0" brushRef="#br0">5217 359,'0'0,"0"0,0 0,0 0,0 0,0 0,0 0,0 0,0 0,0 0,0 0,0 0,0 0,0 0,0 0,0 0,0 0,0 0,0 0,0 0,0 0,0 0,0 0,0 0,0 0,0 0,0 0,0 0,0 0,0 0,0 0,0 0,0 0,0 0,0 0,0 0,0 0,0 0,0 0,0 0,0 0,0 0,0 0,0 0,0 0,0 0,0 0,0 0,0 0,0 0,0 0,0 0,0 0,0 0,0 0,0 0,0 0,0 0,0 0,0 0,0 0,0 0,0 0,0 0,0 0,0 0,0 0,0 0,0 0,0 0,0 0,0 0,0 0,0 0,0 0,0-2,0 2,0 0,0 0,0 0,0 0,0 0,0 0,0 0,0 0,0 0,0 0,0 0,0 0,0 0,0 0,0 0,0 0,0 0,0 0,0 0,0 0,0 0,0 0,0 0,0 0,0 0,0 0,0 0,0 0,0 0,0 0,0 0,0 0,0 0,0 0,0 0,0 0,0 0,0 0,0 0,0 0,0 0,0 0,0 0,0 0,0 0,0 0,0 0,0 0,0 0,-2-3,2 3,0 0,0 0,0 0,0 0,0 0,0 0,0 0,0 0,0 0,0 0,0 0,0 0,0 0,0 0,0 0,0 0,0 0,0 0,0 0,0 0,0 0,0 0,0 0,0 0,0 0,0 0,0 0,0 0,0 0,0 0,0 0,0 0,0 0,0 0,0 0,0 0,0 0,0 0,0 0,0 0,0 0,0 0,0 0,0 0,0 0,0 0,0 0,0 0,0 0,0 0,0 0,0 0,0 0,0 0,0 0,0 0,0 0,0 0,0 0,0 0,0 0,0 0,0 0,0 0,0 0,0 0,0 0,-5-3,5 3,0 0,0 0,0 0,0 0,0 0,0 0,0 0,0 0,0 0,0 0,0 0,0 0,0 0,0 0,0 0,0 0,0 0,0 0,0 0,-5-5,5 5,0 0,0 0,0 0,0 0,0 0,0 0,0 0,0 0,0 0,0 0,0 0,0 0,0 0,0 0,0 0,0 0,0 0,0 0,0 0,0 0,0 0,0 0,0 0,0 0,0 0,0 0,-21-10,21 10,0 0,0 0,0 0,0 0,0 0,0 0,0 0,0 0,0 0,0 0,0 0,0 0,0 0,0 0,0 0,0 0,-20-9,20 9,0 0,0 0,0 0,0 0,0 0,0 0,0 0,0 0,0 0,0 0,0 0,0 0,0 0,0 0,0 0,0 0,0 0,0 0,0 0,0 0,0 0,0 0,0 0,0 0,0 0,0 0,0 0,0 0,0 0,0 0,0 0,-40-19,40 19,0 0,0 0,-22-8,22 8,0 0,0 0,0 0,0 0,0 0,0 0,0 0,0 0,0 0,0 0,0 0,0 0,0 0,0 0,0 0,0 0,0 0,0 0,0 0,0 0,0 0,0 0,0 0,0 0,0 0,-3-1,3 1,0 0,0 0,0 0,0 0,0 0,0 0,0 0,0 0,0 0,0 0,-2-1,2 1,0 0,0 0,0 0,0 0,0 0,0 0,0 0,0 0,0 0,0 0,0 0,0 0,0 0,0 0,0 0,0 0,0 0,0 0,0 0,-8-3,8 3,0 0,0 0,0 0,0 0,0 0,0 0,0 0,0 0,0 0,-4-2,4 2,0 0,0 0,0 0,0 0,0 0,0 0,0 0,0 0,0 0,0 0,0 0,-14-5,14 5,0 0,0 0,0 0,-30-12,30 12,0 0,0 0,0 0,0 0,0 0,-62-23,62 23,-79-27,79 27,0 0,-65-21,-22-5,87 26,0 0,-82-21,-29 0,111 21,-79-12,79 12,-103-9,103 9,-102-5,-35 3,137 2,-110-1,-35-2,145 3,-142-2,-50-8,192 10,-121-1,-33 9,154-8,-161 22,-49 20,210-42,-115 23,-32 8,147-31,-77 14,-22 1,99-15,-137 21,137-21,-181 28,181-28,-112 20,-28 16,140-36,-125 36,-34 20,159-56,-113 44,-34 21,147-65,-108 53,-30 24,138-77,-99 59,-30 22,129-81,-89 64,-25 27,114-91,-79 71,-20 29,99-100,-45 51,45-51,-53 73,53-73,-41 58,-10 22,51-80,-41 68,-14 21,55-89,-46 86,-7 38,53-124,-36 114,10 55,26-169,-13 111,13-111,-16 144,16-144,-5 100,2 36,3-136,3 101,6 34,-9-135,13 106,18 37,-31-143,26 102,15 27,-41-129,34 105,17 34,-51-139,50 110,32 32,-82-142,57 92,25 21,-82-113,68 92,-68-92,99 120,-99-120,86 94,32 28,-118-122,94 86,41 16,-135-102,98 68,35 12,-133-80,111 63,43 16,-154-79,137 66,50 14,-187-80,124 52,39 9,-163-61,139 51,49 16,-188-67,150 43,-150-43,0 0,200 45,-200-45,165 35,55 15,-220-50,139 34,39 15,-178-49,168 33,56-1,-224-32,172 23,58 9,-230-32,172 21,-172-21,230 24,-230-24,178 16,58 3,-236-19,174 15,55 10,-229-25,185 14,58 2,-243-16,190 9,61-5,-251-4,165 8,50 16,-215-24,197 19,66 3,-263-22,175 18,51 18,-226-36,202 17,-202-17,268 4,-268-4,163 7,49 8,-212-15,161 17,51 15,-212-32,167 26,57 8,-224-34,153 27,52 11,-205-38,169 27,55-1,-224-26,166 15,52-5,-218-10,142 8,44-3,-186-5,149 7,55 13,-204-20,155 13,49 0,-204-13,155 4,49-8,-204 4,147-2,48-9,-195 11,135-6,42-5,-177 11,106-8,-106 8,135-15,-135 15,94-15,24-11,-118 26,113-33,34-23,-147 56,96-39,32-16,-128 55,103-47,28-23,-131 70,94-52,31-17,-125 69,240-148,-151 79,-89 69,106-85,-72 51,-34 34,58-69,-58 69,31-49,-31 49,79-133,-25 25,-54 108,91-182,-40 79,-51 103,69-145,-40 76,-29 69,48-113,-22 50,-26 63,25-90,-21 48,-4 42,37-143,-4 18,-33 125,46-193,-22 94,-24 99,41-155,-19 74,-22 81,19-107,-17 62,-2 45,-12-77,12 77,-22-51,22 51,-24-113,15 33,9 80,-24-125,7 61,17 64,-31-131,9 42,22 89,-48-134,19 70,29 64,-50-101,23 52,27 49,-46-92,17 34,29 58,-62-90,21 42,41 48,-68-72,68 72,0 0,-36-37,36 37,-60-74,27 24,33 50,-68-74,25 34,43 40,-79-65,32 30,47 35,-79-69,34 27,45 42,-90-69,90 69,-64-39,64 39,-111-63,50 30,61 33,-122-66,43 21,79 45,-8-4,-62-25,70 29,-103-47,-35-10,138 57,-101-43,-33-12,134 55,-106-43,-32-4,138 47,-125-41,-43-15,168 56,-142-43,142 43,-190-49,190 49,-150-37,-51-7,201 44,-160-37,-54-13,214 50,-161-34,-49-6,210 40,-177-32,-60 0,237 32,-166-22,-50-2,216 24,-166-15,-53-3,219 18,-152-14,-48-5,200 19,-149-12,-44 1,193 11,-153-9,-49 0,202 9,-138-10,-45-7,183 17,-158-11,-47 1,205 10,-132-5,-35 0,167 5,-118-7,118 7,-152-7,152 7,-95-2,-23 0,118 2,-80-3,-23 1,103 2,-78-3,-28-5,106 8,-71-4,-17-1,88 5,-89 0,-29 0,118 0,-110 4,-37 3,147-7,-110 6,-33 4,143-10,-108 11,108-11,-142 13,142-13,-116 15,-35 10,151-25,-94 13,-33-1,127-12,-77 11,-22 4,99-15,-46 8,-14-3,60-5,-20 2,20-2,-16 3,16-3,-229 35,220-31,9-4,-12 6,9-5,3-1,-5 1,3-2,2 1,-3-1,-1 2,4-1,-5 1,5 0,0-1</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16:39.68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A7B734C-1F9A-4FED-BEFB-76BFF4A323C5}" emma:medium="tactile" emma:mode="ink">
          <msink:context xmlns:msink="http://schemas.microsoft.com/ink/2010/main" type="inkDrawing" rotatedBoundingBox="10759,6548 14498,6011 14574,6542 10835,7079" semanticType="callout" shapeName="Other">
            <msink:sourceLink direction="from" ref="{08347087-D541-40F7-ACA6-5BDCDE632366}"/>
            <msink:sourceLink direction="to" ref="{08347087-D541-40F7-ACA6-5BDCDE632366}"/>
          </msink:context>
        </emma:interpretation>
      </emma:emma>
    </inkml:annotationXML>
    <inkml:trace contextRef="#ctx0" brushRef="#br0">-334 2596,'0'0,"0"0,0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1,1-1,0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17,4-17,0 0,0 0,0 0,0 0,0 0,0 0,0 0,0 0,0 0,0 0,0 0,0 0,0 0,0 0,0 0,0 0,0 0,0 0,0 0,0 0,0 0,0 0,0 0,0 0,0 0,0 0,0 0,0 0,0 0,0 0,0 0,0 0,0 0,0 0,0 0,0 0,0 0,0 0,0 0,-1 2,1-2,0 0,0 0,0 0,0 0,0 0,0 0,0 0,0 0,0 0,0 0,0 0,0 0,0 0,0 0,0 0,0 0,0 0,0 0,0 0,0 0,0 0,0 0,0 0,0 0,0 0,0 0,0 0,0 0,0 0,0 0,0 0,0 0,0 0,0 0,0 0,0 0,0 0,0 0,0 0,0 0,0 0,0 0,0 0,0 0,0 0,0 0,0 0,0 0,0 0,0 0,0 0,0 0,0 0,0 0,0 0,0 0,0 0,0 0,0 0,0 0,0 0,0 0,0 0,0 0,0 0,0 0,0 0,0 0,0 0,0 0,0 0,0 0,0 0,0 0,-4-2,4 2,0 0,0 0,0 0,0 0,0 0,0 0,0 0,0 0,0 0,0 0,0 0,0 0,0 0,0 0,0 0,0 0,0 0,0 0,0 0,0 0,0 0,0 0,0 0,0 0,0 0,0 0,0 0,0 0,0 0,0 0,0 0,0 0,0 0,0 0,0 0,0 0,0-2,0 2,0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0,3 4,-3-4,0 0,0 0,0 0,0 0,0 0,0 0,0 0,0 0,2 3,-2-3,0 0,0 0,0 0,0 0,0 0,0 0,0 0,0 0,0 0,0 0,0 0,0 0,0 0,0 0,0 0,0 0,0 0,0 0,0 0,0 0,0 0,0 0,0 0,0 0,0 0,0 0,0 0,0 0,0 0,0 0,0 0,0 0,0 0,0 0,0 0,0 0,0 0,0 0,0 0,0 0,0 0,0 0,0 0,0 0,0 0,0 0,0 0,0 0,0 0,0 0,0 0,0 0,0 0,0 0,0 0,0 0,0 0,0 0,0 0,3-1,-3 1,0 0,0 0,0 0,0 0,0 0,0 0,0 0,0 0,0 0,0 0,0 0,0 0,0 0,0 0,2-3,-2 3,0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0,3 0,-3 0,0 0,0 0,0 0,0 0,0 0,0 0,0 0,0 0,0 0,0 0,0 0,0 0,0 0,0 0,0 0,0 0,0 0,0 0,0 0,0 0,0 0,0 0,0 0,0 0,0 0,0 0,0 0,0 0,0 0,0 0,0 0,0 0,0 0,0 0,0 0,0 0,0 0,0 0,0 0,0 0,0 0,0 0,0 0,0 0,0 0,-1 0,1 0,0 0,-6-2,6 2,0 0,0 0,0 0,0 0,0 0,0 0,0 0,0 0,0 0,0 0,0 0,0 0,0 0,0 0,0 0,0 0,0 0,0 0,0 0,0 0,0 0,0 0,0 0,0 0,0 0,0 0,0 0,0 0,0 0,0 0,0 0,0 0,0 0,0 0,0 0,0 0,0 0,0 0,0 0,0 0,0 0,0 0,0 0,0 0,0 0,0 0,0 0,0 0,0 0,0 0,0 0,0 0,0 0,0 0,0 0,0 0,0 0,0 0,7 3,-7-3,0 0,0 0,0 0,0 0,0 0,0 0,0 0,0 0,0 0,0 0,0 0,0 0,0 0,0 0,0 0,0 0,0 0,0 0,0 0,0 0,0 0,0 0,0 0,0 0,0 0,0 0,0 0,0 0,0 0,0 0,7 4,-7-4,0 0,0 0,0 0,0 0,0 0,0 0,0 0,0 0,0 0,0 0,0 0,0 0,0 0,0 0,2-1,-2 1,0 0,0 0,0 0,0 0,0 0,0 0,0 0,0 0,0 0,0 0,0 0,0 0,0 0,0 0,0 0,0 0,0 0,0 0,0 0,0 0,0 0,0 0,0 0,0 0,0 0,0 0,0 0,13-2,-13 2,0 0,0 0,0 0,0 0,0 0,0 0,0 0,0 0,0 0,0 0,12-2,-12 2,0 0,0 0,0 0,0 0,0 0,0 0,0 0,0 0,0 0,0 0,0 0,0 0,0 0,0 0,0 0,0 0,0 0,0 0,0 0,0 0,0 0,31-6,-31 6,0 0,0 0,0 0,0 0,0 0,0 0,0 0,0 0,21-3,-21 3,0 0,0 0,0 0,0 0,0 0,0 0,0 0,0 0,0 0,0 0,0 0,0 0,0 0,0 0,0 0,46-11,-46 11,0 0,0 0,0 0,0 0,0 0,34-8,-34 8,0 0,0 0,0 0,0 0,0 0,0 0,0 0,0 0,0 0,63-14,-63 14,0 0,0 0,40-9,-40 9,0 0,0 0,0 0,58-16,-31 3,-27 13,0 0,0 0,0 0,0 0,0 0,0 0,0 0,52-17,-52 17,0 0,32-7,-32 7,0 0,58-8,-22 3,-36 5,65-15,-27 2,-38 13,63-17,-29 12,-34 5,74-15,-74 15,46-11,-46 11,93-26,-35 12,-58 14,85-20,-44 13,-41 7,94-18,-25 1,-69 17,46-10,-43 10,-3 0,194-36,-114 19,-80 17,50-10,-47 10,-3 0,180-28,-112 18,-68 10,45-8,-42 8,-3 0,14-2,51-4,-65 6,55-6,-55 6,71-7,-71 7,55-4,19 0,-74 4,250-19,-172 9,-78 10,103-16,-60 10,-43 6,73-13,-28 6,-45 7,63-4,-32 4,-31 0,54-2,-23 2,-31 0,53-1,-24 1,-29 0,21-1,-21 1,0 0,2 0,-2 0,8 0,-3 0,-5 0,185-6,-132 0,-53 6,29-3,-27 3,-2 0,84 3,-52-5,-32 2,52 0,-52 0,25-1,-25 1,33 0,-21-1,-12 1,15 1,-5 2,-10-3,4 2,-8-3,4 1,-6-1,4-2,2 3,-4 1,4 2,0-3,-1 2,-3-4,4 2,-7-6,2 2,5 4,-7-3,7 3,-1 1,1-1,-7-3,-2-2,9 5,-10-9,7 4,3 5,-17-7,-2 2,19 5,-26-15,11 4,15 11,-2-1,0 1,2 0,-80-20,63 10,17 10,-29-18,12 7,17 11,-4-1,4 1,0 0,-2-1,2 1,-6-2,4 1,2 1,-10-3,4 1,6 2,-15-5,-23-9,38 14,-246-85,210 72,36 13,-43-15,43 15,-12-5,12 5,-3 0,12 3,-9-3,12 5,-9-4,-3-1,12 5,-2-2,-10-3,19 6,-7-4,-12-2,9 1,-8-1,-1 0,4 1,-3 0,-1-1,7 3,-3-1,-4-2,10 5,-10-5,3 1,-3-1,14 6,1 0,-15-6,23 12,2 0,-25-12,197 98,-152-75,-45-23,25 13,-23-13,-2 0,5 4,-3-3,-2-1,7 3,-4-1,-3-2,123 71,-99-54,-24-17,14 10,-14-10,0 1,0-1,41 25,-36-20,-5-5,7 4,-7-5,0 1,-5 1,0 2,5-3,-7 3,2 0,5-3,0 0,0 0,0 0,0 0,-2 0,0 1,2-1,-5 2,3-1,2-1,-5 2,2 0,3-2,-9 2,6-1,3-1,-142 50,123-45,19-5,-24 7,14-3,10-4,-17 4,6-2,11-2,-24-2,24 2,-17-2,17 2,-20 1,15 4,5-5,-5 9,5-2,0-7,0 0,-2 1,2-1,-4 1,3-1,1 0,-5 1,3 1,2-2,0 0,-98 35,83-33,15-2,-22 3,13-2,9-1,-12 2,7 3,5-5,-12 2,4-4,8 2,-6 0,10 2,-4-2,0 3,-5-4,5 1,-4-2,6 1,-2 1,2-1,-2 1,1 1,-1-1,2 1,-4-2,2 1</inkml:trace>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10:58.2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A63CA06-C9E9-4CD8-A0B7-62C93B920511}" emma:medium="tactile" emma:mode="ink">
          <msink:context xmlns:msink="http://schemas.microsoft.com/ink/2010/main" type="inkDrawing" rotatedBoundingBox="1865,9259 20073,10697 19630,16305 1422,14866" hotPoints="19108,10322 19151,14696 1964,14867 1920,10493" semanticType="enclosure" shapeName="Rectangle"/>
        </emma:interpretation>
      </emma:emma>
    </inkml:annotationXML>
    <inkml:trace contextRef="#ctx0" brushRef="#br0">11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2,-3-2,0 0,0 0,0 0,0 0,0 0,0 0,0 0,0 0,0 0,0 0,0 0,0 0,0 0,0 0,0 0,0 0,0 0,0 0,0 0,0 0,0 0,0 0,0 0,0 0,0 0,0 0,0 0,0 0,0 0,0 0,0 0,0 0,0 0,0 0,0 0,0 0,0 0,0 0,0 0,0 0,0 0,0 0,0 0,0 0,0 0,0 0,0 0,0 0,2 3,-2-3,0 0,0 0,0 0,0 0,0 0,0 0,0 0,0 0,0 0,0 0,0 0,0 0,0 0,0 0,0 0,0 0,0 0,0 0,0 0,0 0,0 0,0 0,0 2,0-2,0 0,0 0,0 0,0 0,0 0,0 0,0 0,0 0,0 0,0 0,0 0,0 0,0 0,0 0,0 0,0 0,0 0,0 0,0 0,0 0,0 0,0 0,0 0,0 0,0 0,0 0,0 0,0 0,0 0,0 0,0 0,0 0,0 0,0 0,0 0,0 0,0 0,0 0,0 0,0 0,0 0,0 0,0 0,0 2,0-2,0 0,0 0,0 0,0 0,0 2,0-2,0 0,0 0,0 0,0 0,0 0,0 0,0 0,0 0,0 0,0 0,0 0,0 0,0 0,0 0,0 0,0 0,0 0,0 0,0 0,0 0,0 0,0 0,0 0,0 0,0 0,0 0,0 0,0 0,0 0,0 0,0 0,0 0,0 0,0 0,0 0,0 0,0 0,0 7,0-7,0 0,0 0,0 0,0 0,0 0,0 0,0 0,0 0,0 0,0 0,0 0,0 0,0 0,0 0,0 0,0 0,2 6,-2-6,0 0,0 0,0 0,0 0,0 0,0 0,0 0,0 0,0 0,0 0,0 0,0 0,0 0,0 0,0 0,0 0,0 0,0 0,0 0,0 0,0 0,0 0,0 0,0 0,0 0,0 0,0 0,0 0,0 0,0 0,0 0,0 10,0-10,0 0,0 0,0 0,0 0,0 0,0 0,0 0,0 0,0 0,0 0,0 0,0 0,0 0,-2 8,2-8,0 0,0 0,0 0,0 0,0 0,0 0,0 0,0 0,0 0,0 0,0 0,0 0,0 0,0 0,0 0,0 0,0 0,0 0,0 0,0 0,0 0,0 0,0 0,0 0,0 0,0 3,0-3,0 0,0 0,0 0,0 0,0 0,0 0,0 0,0 0,0 0,0 0,0 0,0 0,2 2,-2-2,0 0,0 0,0 0,0 0,0 0,0 0,0 0,0 0,0 0,0 0,0 0,0 0,0 0,0 0,0 0,0 0,0 0,0 7,0-7,0 0,0 0,0 0,0 0,0 0,0 0,2 5,-2-5,0 0,0 0,0 0,0 0,0 0,0 0,0 0,0 0,0 0,0 0,0 0,1 13,-1-13,0 0,0 0,0 0,9 67,-9-67,0 0,0 0,0 0,0 0,0 0,8 85,-8-85,12 115,-12-115,0 0,7 79,-3 24,-4-103,3 79,0 23,-3-102,2 70,0 19,-2-89,2 63,-1 15,-1-78,0 79,0-79,-3 104,3-104,-2 53,-5 14,7-67,-5 44,2 15,3-59,-4 28,3 7,1-35,0 35,-2 13,2-48,0 35,0 11,0-46,-2 51,2 19,0-70,0 58,0 18,0-76,0 53,0-53,0 0,-5 66,5-66,-5 58,-5 20,10-78,-7 59,-2 22,9-81,-5 61,2 22,3-83,0 79,3 29,-3-108,5 77,-5-77,4 99,-4-99,1 50,-4 11,3-61,-2 61,1 23,1-84,0 87,6 31,-6-118,6 71,-5 17,-1-88,2 62,-2 15,0-77,-2 55,-3 18,5-73,-2 56,6 27,-4-83,2 38,-2-38,3 44,-3-44,7 55,8 22,-15-77,7 34,-2 4,-5-38,28 216,-25-169,-3-47,5 44,-3-38,-2-6,0 0,-5-7,5 7</inkml:trace>
    <inkml:trace contextRef="#ctx0" brushRef="#br0" timeOffset="2886">423-328,'0'0,"0"0,0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1,1-1,0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0,4 0,0 0,0 0,0 0,0 0,0 0,0 0,0 0,0 0,0 0,0 0,0 0,0 0,0 0,0 0,0 0,0 0,0 0,0 0,0 0,0 0,0 0,0 0,0 0,0 0,0 0,0 0,0 0,0 0,0 0,0 0,0 0,0 0,0 0,0 0,0 0,0 0,0 0,0 0,0 0,0 0,0 0,0 0,0 0,0 0,0 0,0 0,0 0,0 0,0 0,0 0,0 0,0 0,0 0,0 0,0 0,0 0,0 0,0 0,0 0,0 0,0 0,0 0,0 0,0 0,0 0,0 0,0 0,0 0,0 0,0 0,0 0,0 0,0 0,0 0,-3-3,3 3,0 0,-2 4,2-4,0 0,0 0,0 0,0 0,0 0,0 0,0 0,0 0,0 0,0 0,0 0,0 0,0 0,0 0,0 0,0 0,0 0,0 0,0 0,0 0,0 0,0 0,0 0,0 0,0 0,0 0,0 0,0 0,0 0,0 0,0 0,0 0,0 0,0 0,0 0,0 0,0 0,0 0,0 0,0 0,0 0,0 0,0 0,0 0,0 0,0 0,0 0,0 0,0 0,0 0,0 0,0 0,0 0,0 0,0 0,0 0,0 0,0 0,0 0,0 0,0 0,0 0,0 0,0 0,0 0,0 0,0 0,0 0,0 0,0 0,0 0,0 0,0 0,0 0,0 0,0 0,2-3,-2 3,0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0,-2-3,2 3,0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0,-53 27,53-27,0 0,0 0,0 0,0 0,0 0,0 0,0 0,0 0,0 0,0 0,0 0,0 0,0 0,-5 3,5-3,0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0,-3 1,3-1,0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0,4 1,-4-1,0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0,-2 0,2 0,0 0,0 0,0 0,0 0,0 0,0 0,0 0,0 0,0 0,0 0,0 0,0 0,0 0,0 0,0 0,0 0,0 0,0 0,0 0,0 0,0 0,0 0,0 0,0 0,0 0,0 0,0 0,0 0,0 0,0 0,0 0,0 0,0 0,0 0,0 0,0 0,0 0,0 0,-3-2,3 2,0 0,0 0,0 0,0 0,0 0,0 0,0 0,0 0,0 0,0 0,0 0,0 0,0 0,0 0,0 0,0 0,0 0,0 0,0 0,0 0,0 0,0 0,0 0,0 0,0 0,0 0,0 0,0 0,0 0,0 0,0 0,0 0,-2 0,2 0,0 0,0 0,0 0,0 0,0 0,0 0,0 0,0 0,0 0,0 0,0 0,0 0,0 0,0 0,0 0,0 0,0 0,0 0,0 0,0 0,0 0,0 0,0 0,0 0,0 0,0 0,0 0,0 0,0 0,0 0,0 0,0 0,0 0,0 0,0 0,0 0,0 0,0 0,0 0,0 0,0 0,-3 0,3 0,0 0,0 0,0 0,0 0,0 0,0 0,0 0,0 0,0 0,0 0,0 0,0 0,0 0,0 0,0 0,0 0,0 0,0 0,0 0,0 0,0 0,0 0,0 0,0 0,0 0,0 0,0 0,0 0,0 0,-2 2,2-2,0 0,0 0,0 0,0 0,0 0,0 0,0 0,0 0,0 0,0 0,0 0,0 0,0 0,0 0,0 0,0 0,0 0,0 0,0 0,0 0,0 0,0 0,0 0,0 0,0 0,0 0,0 0,0 0,0 0,0 0,0 0,0 0,0 0,0 0,0 0,0 0,0 0,0 0,0 0,0 0,0 0,0 0,0 0,0 0,-7 1,7-1,0 0,0 0,0 0,0 0,0 0,0 0,0 0,0 0,0 0,0 0,0 0,0 0,0 0,0 0,0 0,0 0,0 0,0 0,0 0,0 0,0 0,0 0,0 0,0 0,0 0,0 0,-5 0,5 0,0 0,0 0,0 0,0 0,0 0,0 0,0 0,0 0,0 0,0 0,0 0,0 0,0 0,0 0,0 0,0 0,0 0,0 0,0 0,0 0,0 0,0 0,0 0,0 0,0 0,0 0,0 0,0 0,0 0,0 0,0 0,0 0,0 0,0 0,0 0,0 0,0 0,0 0,0 0,0 0,0 0,0 0,0 0,0 0,0 0,0 0,0 0,-5 0,5 0,0 0,0 0,0 0,0 0,0 0,0 0,0 0,0 0,0 0,0 0,0 0,0 0,0 0,0 0,0 0,0 0,0 0,0 0,0 0,0 0,0 0,0 0,0 0,-2 1,2-1,0 0,0 0,0 0,0 0,0 0,0 0,0 0,0 0,0 0,0 0,0 0,0 0,0 0,0 0,0 0,0 0,0 0,0 0,0 0,0 0,0 0,0 0,0 0,0 0,0 0,0 0,0 0,0 0,0 0,0 0,0 0,0 0,0 0,0 0,0 0,0 0,0 0,0 0,0 0,0 0,0 0,0 0,0 0,0 0,0 0,0 2,0-2,0 0,0 0,0 0,0 0,0 0,0 0,0 0,0 0,0 0,0 0,0 0,0 0,0 0,0 0,0 0,0 0,0 0,0 0,0 0,0 0,0 0,0 0,2 1,-2-1,0 0,0 0,0 0,0 0,0 0,0 0,0 0,0 0,0 0,0 0,0 0,0 0,0 0,0 0,0 0,0 0,0 0,0 0,0 0,0 0,0 0,0 0,0 0,0 0,0 0,0 0,0 0,0 0,0 0,0 0,0 0,0 0,0 0,0 0,0 0,0 0,0 0,10 0,-10 0,0 0,0 0,0 0,0 0,0 0,0 0,0 0,0 0,0 0,0 0,0 0,0 0,0 0,9-1,-9 1,0 0,0 0,0 0,0 0,0 0,0 0,0 0,0 0,0 0,0 0,0 0,0 0,0 0,0 0,0 0,0 0,0 0,0 0,0 0,0 0,0 0,0 0,0 0,0 0,0 0,0 0,0 0,0 0,0 0,0 0,0 0,19-1,-19 1,0 0,0 0,0 0,0 0,0 0,0 0,0 0,0 0,0 0,0 0,0 0,0 0,0 0,13 0,-13 0,0 0,0 0,0 0,0 0,0 0,0 0,0 0,0 0,0 0,0 0,0 0,0 0,0 0,0 0,0 0,0 0,0 0,0 0,0 0,0 0,0 0,0 0,0 0,0 0,12 0,-12 0,0 0,0 0,0 0,0 0,0 0,0 0,0 0,0 0,0 0,0 0,2 0,-2 0,0 0,0 0,0 0,0 0,0 0,0 0,0 0,0 0,0 0,0 0,0 0,0 0,0 0,0 0,0 0,0 0,0 0,0 0,0 0,8 1,-8-1,0 0,0 0,0 0,0 0,0 0,0 0,0 0,7 0,-7 0,0 0,0 0,0 0,0 0,0 0,0 0,0 0,0 0,0 0,0 0,0 0,0 0,0 0,65 8,-65-8,0 0,0 0,0 0,0 0,0 0,0 0,0 0,0 0,0 0,88 10,-88-10,0 0,0 0,0 0,0 0,0 0,92 8,-92-8,125 17,-125-17,0 0,0 0,0 0,0 0,137 10,-137-10,0 0,0 0,181 6,-181-6,0 0,0 0,0 0,163 0,54-7,-217 7,135 0,43 8,-178-8,142 6,44 1,-186-7,153 5,47 0,-200-5,145 5,45 0,-190-5,169 1,-169-1,221-9,-221 9,175-8,57-1,-232 9,159-4,53 6,-212-2,141 3,40 5,-181-8,156 5,49-2,-205-3,145 5,49 9,-194-14,178 5,58-13,-236 8,186-9,61-3,-247 12,167-8,-167 8,219-11,-219 11,158-9,47-2,-205 11,161-7,58 9,-219-2,196 5,70 6,-266-11,152 3,39-11,-191 8,170-6,-170 6,232-4,-232 4,0 0,170 7,56 7,-226-14,155 8,49 0,-204-8,169 3,54-8,-223 5,160 0,58 12,-218-12,148 12,48 4,-196-16,150 12,47-1,-197-11,176 8,58-1,-234-7,166 7,-166-7,216 10,-216-10,174 7,56-2,-230-5,177 5,60 2,-237-7,172 9,58 12,-230-21,179 15,56 4,-235-19,174 12,55 6,-229-18,0 0,159 14,50-1,-209-13,190 5,63-12,-253 7,151 4,-151-4,196 16,-196-16,148 15,41 6,-189-21,154 14,47 4,-201-18,157 9,48 0,-205-9,129 4,35 3,-164-7,128 0,-128 0,166-11,-166 11,115-7,35-2,-150 9,86-5,22 2,-108 3,88-3,32 1,-120 2,65 0,17 3,-82-3,47 1,9 0,-56-1,22 0,2 1,-24-1,209 10,-173-10,-36 0,31 0,-31 0,1-2,-1 2,-3 2,-2 2,5-4,-9 6,7-4,2-2,-6 8,4 0,2-8,-3 4,3-3,0-1,0 3,0 0,0-3,1 9,1-4,-2-5,10 97,-3 44,-7-141,-2 128,2-128,-12 171,12-171,0 0,-3 106,3 35,0-141,3 93,6 31,-9-124,8 71,11 20,-19-91,19 77,12 25,-31-102,22 100,-22-100,16 137,-16-137,5 119,-5 40,0-159,5 90,15 35,-20-125,14 90,0 24,-14-114,10 97,0 30,-10-127,14 103,12 38,-26-141,18 108,-2 34,-16-142,8 85,3 26,-11-111,5 71,-5-71,8 90,-8-90,9 65,3 20,-12-85,10 59,5 16,-15-75,9 55,1 15,-10-70,4 25,3 1,-7-26,6 23,0 4,-6-27,53 204,-45-168,-8-36,9 31,-8-30,-1-1,2-1,0-2,-2 3,-5 4,0 1,5-5,-4 3,6-5,-2 2,3-2,-3 0,0 2</inkml:trace>
    <inkml:trace contextRef="#ctx0" brushRef="#br0" timeOffset="5662.8">319 4427,'0'0,"0"0,0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0,-9-6,9 6,0 0,0 0,0 0,0 0,0 0,0 0,0 0,0 0,0 0,0 0,0 0,0 0,0 0,0 0,0 0,0 0,0 0,0 0,0 0,0 0,0 0,0 0,0 0,0 0,0 0,0 0,0 0,0 0,0 0,0 0,0 0,0 0,0 0,0 0,0 0,0 0,0 0,0 0,0 0,0 0,0 0,0 0,0 0,0 0,0 0,0 0,0 0,0 0,0 0,0 0,0 0,0 0,0 0,0 0,0 0,0 0,0 0,0 0,0 0,0 0,0 0,0 0,0 0,0 0,0 0,0 0,0 0,0 0,0 0,0 0,0 0,0 0,0 0,0 0,0 0,-5-6,5 6,0 0,0 0,0 0,0 0,0 0,0 0,0 0,0 0,0 0,0 0,0 0,0 0,0 0,0 0,0 0,0 0,0 0,0 0,0 0,0 0,0 0,0 0,0 0,0 0,0 0,0 0,0 0,0 0,0 0,0 0,0 0,0 0,0 0,0 0,0 0,4 0,-4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0,-3-1,3 1,0 0,0 0,0 0,0 0,0 0,0 0,0 0,0 0,0 0,0 0,0 0,0 0,0 0,0 0,0 0,0 0,0 0,0 0,0 0,0 0,0 0,0 0,0 0,0 0,0 0,0 0,0 0,0 0,0 0,0 0,0 0,0 0,0 0,0 0,0 0,0 0,0 0,0 0,0 0,-5 2,5-2,0 0,0 0,0 0,0 0,0 0,0 0,0 0,0 0,0 0,0 0,0 0,0 0,0 0,0 0,0 0,0 0,0 0,0 0,0 0,0 0,0 0,0 0,0 0,0 0,0 0,0 0,0 0,0 0,-5 4,5-4,0 0,0 0,0 0,0 0,0 0,0 0,0 0,0 0,0 0,0 0,0 0,0 0,0 0,0 0,0 0,0 0,0 0,0 0,0 0,0 0,0 0,0 0,0 0,0 0,0 0,0 0,0 0,0 0,0 0,0 0,0 0,0 0,0 0,0 0,0 0,0 0,0 0,0 0,0 0,0 0,0 0,0 0,-5 7,5-7,0 0,0 0,0 0,0 0,0 0,0 0,0 0,0 0,0 0,0 0,0 0,0 0,0 0,0 0,0 0,0 0,0 0,0 0,0 0,0 0,0 0,0 0,0 0,0 0,0 0,0 6,0-6,0 0,0 0,0 0,0 0,0 0,0 0,0 0,0 0,0 0,0 0,0 0,0 0,0 0,0 0,0 0,0 0,0 0,0 0,0 0,0 0,0 0,0 0,0 0,0 0,0 0,0 0,0 0,0 0,0 0,0 0,0 0,0 0,0 0,0 0,0 0,0 0,0 0,0 0,0 0,0 0,0 0,0 0,0 0,0 0,0 0,-2-1,2 1,0 0,0 0,0 0,0 0,0 0,0 0,0 0,0 0,0 0,0 0,0 0,0 0,0 0,0 0,0 0,0 0,0 0,0 0,0 0,0 0,0 0,0 0,-2-9,2 9,0 0,0 0,0 0,0 0,0 0,0 0,0 0,0 0,0 0,0 0,0 0,0 0,0 0,0 0,0 0,0 0,0 0,0 0,0 0,0 0,0 0,0 0,0 0,0 0,-2-5,2 5,0 0,0 0,0 0,0 0,0 0,0 0,0 0,0 0,0 0,0 0,0 0,0 0,0 0,0 0,0 0,0 0,0 0,0 0,0 0,2 0,-2 0,0 0,0 0,0 0,0 0,0 0,0 0,0 0,0 0,0 0,0 0,0 0,0 0,0 0,0 0,0 0,0 0,0 0,0 0,0 0,0 0,0 0,0 0,0 0,0 0,0 0,0 0,0 0,0 0,0 0,0 0,0 0,0 0,0 0,0 0,0 0,0 0,0 0,24 4,-24-4,0 0,0 0,0 0,0 0,0 0,0 0,0 0,0 0,0 0,0 0,0 0,0 0,0 0,12-2,-12 2,0 0,0 0,0 0,0 0,0 0,0 0,0 0,0 0,0 0,0 0,0 0,0 0,0 0,0 0,0 0,0 0,0 0,0 0,0 0,0 0,0 0,0 0,0 0,0 0,0 0,0 0,0 0,0 0,0 0,0 0,0 0,0 0,0 0,0 0,0 0,0 0,0 0,0 0,0 0,0 0,0 0,0 0,0 0,0 0,0 0,0 0,14-8,-14 8,0 0,0 0,0 0,0 0,0 0,0 0,0 0,0 0,0 0,0 0,0 0,0 0,7-6,-7 6,0 0,0 0,0 0,0 0,0 0,0 0,0 0,0 0,0 0,0 0,0 0,0 0,0 0,0 0,0 0,0 0,0 0,0 0,0 0,0 0,0 0,0 0,13-10,-13 10,0 0,0 0,0 0,0 0,0 0,0 0,0 0,0 0,0 0,9-3,-9 3,0 0,0 0,0 0,0 0,0 0,0 0,0 0,0 0,0 0,0 0,0 0,0 0,0 0,0 0,0 0,0 0,0 0,25-8,-25 8,0 0,0 0,0 0,0 0,0 0,0 0,21-4,-21 4,0 0,0 0,0 0,0 0,0 0,0 0,0 0,0 0,0 0,0 0,0 0,15-5,-15 5,0 0,0 0,0 0,2 0,-2 0,0 0,0 0,0 0,0 0,0 0,144-32,-144 32,70-25,-70 25,0 0,0 0,0 0,48-17,-48 17,0 0,10 0,-10 0,0 0,113 2,36 0,-149-2,130-3,-130 3,173-15,-173 15,140-15,48-2,-188 17,140-15,47-4,-187 19,162-18,56-10,-218 28,128-10,41 3,-169 7,151-1,46-5,-197 6,177-1,63 8,-240-7,174 4,54-2,-228-2,169 2,-169-2,224 1,-224-1,177 1,54-1,-231 0,162-1,54-3,-216 4,164 3,58 17,-222-20,253 4,85-19,-338 15,208-6,-208 6,276-5,-276 5,222-5,74-3,-296 8,216-8,66-5,-282 13,179-2,58 5,-237-3,181 9,57 9,-238-18,181 8,53-3,-234-5,168 7,51 6,-219-13,151 9,44 2,-195-11,164 5,-164-5,212-7,-212 7,145-2,50 4,-195-2,134 2,42 1,-176-3,135 0,41-6,-176 6,125-1,39 5,-164-4,136 3,41 4,-177-7,139 5,39-1,-178-4,145 2,47 7,-192-9,139 5,-139-5,0 0,181 8,-181-8,156 4,51 0,-207-4,145 5,47 4,-192-9,152 7,48-1,-200-6,144 4,42-3,-186-1,125 4,-125-4,163 6,-163-6,116 3,33 8,-149-11,106 5,34 6,-140-11,111 8,35 2,-146-10,109 9,33-1,-142-8,103 7,30-1,-133-6,99 2,28-6,-127 4,89-3,26 0,-115 3,85-3,-85 3,111-2,-111 2,79-3,27 2,-106 1,84 0,29 4,-113-4,65 2,19 3,-84-5,66 0,22-3,-88 3,56-2,19 1,-75 1,57-1,16-3,-73 4,47-1,12 1,-59 0,41-1,11-1,-52 2,27 0,13 1,-40-1,39 1,16-1,-55 0,37-1,13 0,-50 1,22-2,2 1,-24 1,24-1,-24 1,31-1,-31 1,27-2,7 0,-34 2,26-2,5 0,-31 2,215-11,-170 13,-45-2,49 0,-33 0,-16 0,19 4,-16-3,-3-1,14 2,-4-4,-10 2,17 0,-10 2,-7-2,12 2,-12-2,5 1,-5-1,14-5,-4 2,-10 3,14-2,-9 2,-5 0,8-2,-2 1,-6 1,3 6,-3 1,0-7,7 0,-7 0,8-5,-8 5,11-5,-10 6,-1-1,7-6,-3-1,-4 7,0-2,-7 5,7-3,0-7,5-3,-5 10,0 0,0 0,0 0,-19-1,19-3,0 4,0 1</inkml:trace>
  </inkml:traceGroup>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2-07-09T15:11:08.20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83E074D-7DDC-4DED-B5C0-6684F225FBD0}" emma:medium="tactile" emma:mode="ink">
          <msink:context xmlns:msink="http://schemas.microsoft.com/ink/2010/main" type="inkDrawing" rotatedBoundingBox="8788,16203 8803,16203 8803,16218 8788,16218" shapeName="Other"/>
        </emma:interpretation>
      </emma:emma>
    </inkml:annotationXML>
    <inkml:trace contextRef="#ctx0" brushRef="#br0">0 0</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13:10.78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98 22,'0'0,"0"0,0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0,5-4,-5 4,0 0,0 0,0 0,0 0,0 0,0 0,0 0,0 0,0 0,0 0,0 0,0 0,0 0,0 0,0 0,0 0,0 0,0 0,0 0,0 0,0 0,0 0,0 0,0 0,0 0,0 0,0 0,0 0,0 0,0 0,0 0,0 0,0 0,0 0,0 0,0 0,0 0,0 0,0 0,0 0,0 0,0 0,0 0,0 0,0 0,0 0,0 0,0 0,0 0,0 0,0 0,0 0,0 0,0 0,0 0,0 0,0 0,0 0,0 0,0 0,0 0,0 0,0 0,0 0,0 0,0 0,0 0,0 0,0 0,0 0,0 0,0 0,0 0,0 0,0 0,0 0,0 0,0 0,7-6,-7 6,0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0,10-9,-10 9,0 0,0 0,0 0,0 0,0 0,0 0,0 0,0 0,0 0,0 0,0 0,0 0,0 0,0 0,0 0,0 0,0 0,0 0,0 0,0 0,0 0,0 0,0 0,0 0,0 0,0 0,0 0,0 0,0 0,0 0,0 0,0 0,0 0,0 0,0 0,0 0,0 0,0 0,0 0,0 0,0 0,0 0,0 0,0 0,0 0,0 0,0 0,0 0,0 0,0 0,0 0,0 0,0 0,0 0,0 0,0 0,0 0,0 0,0 0,0 0,0 0,0 0,0 0,0 0,0 0,0 0,0 0,0 0,0 0,0 0,0 0,0 0,0 0,0 0,0 0,0 0,0 0,0 0,5-3,-5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1,3-1,0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0,-38 18,38-18,0 0,0 0,0 0,0 0,0 0,0 0,0 0,0 0,0 0,0 0,0 0,0 0,0 0,0 0,0 0,0 0,0 0,0 0,0 0,0 0,0 0,0 0,0 0,0 0,0 0,0 0,0 0,0 0,0 0,0 0,0 0,0 0,0 0,0 0,0 0,0 0,0 0,0 0,0 0,0 0,0 0,0 0,0 0,0 0,0 0,0 0,0 0,0 0,0 0,0 0,0 0,0 0,0 0,0 0,0 0,0 0,0 0,0 0,0 0,0 0,0 0,0 0,0 0,0 0,0 0,0 0,0 0,0 0,0 0,0 0,0 0,0 0,0 0,0 0,0 0,0 0,0 0,0 0,-5 0,5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0,-7 4,7-4,0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0,-7 2,7-2,0 0,0 0,0 0,0 0,0 0,0 0,0 0,0 0,0 0,0 0,0 0,0 0,0 0,0 0,0 0,0 0,0 0,0 0,0 0,0 0,0 0,0 0,0 0,0 0,0 0,0 0,0 0,0 0,0 0,0 0,0 0,0 0,0 0,0 0,0 0,0 0,0 0,0 0,0 0,0 0,0 0,0 0,0 0,0 0,0 0,0 0,0 0,0 0,0 0,0 0,0 0,0 0,0 0,0 0,0 0,0 0,0 0,0 0,0 0,0 0,0 0,0 0,0 0,0 0,0 0,0 0,0 0,0 0,0 0,0 0,0 0,0 0,0 0,0 0,0 0,0 0,0 0,0 0,-4 1,4-1,0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0,3-1,-3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3,-5-3,0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0,-4-1,4 1,0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0,0-2,0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3,-3-3,0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3,1 0,0-3,0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0,1 5,-1-5,0 0,0 0,0 0,0 0,0 0,0 0,0 0,0 0,0 0,0 0,0 0,0 0,0 0,0 0,0 0,0 0,0 0,0 0,0 0,0 0,0 0,0 0,0 0,0 0,0 0,0 0,0 0,0 0,0 0,0 0,0 0,0 0,0 0,0 0,0 0,0 0,0 0,0 0,0 0,0 0,0 0,0 0,0 0,0 0,0 0,0 0,0 0,0 0,0 0,0 0,0 0,0 0,0 0,0 0,0 0,0 0,0 0,0 0,0 0,0 0,0 0,0 0,0 0,0 0,0 0,0 0,0 0,0 0,0 0,0 0,0 0,0 0,0 0,0 0,0 5,0-5,0 0,0 0,0 0,0 0,0 0,-3 1,3-1,0 0,0 0,0 0,0 0,0 0,0 0,0 0,0 0,0 0,0 0,0 0,0 0,0 0,0 0,0 0,0 0,0 0,0 0,0 0,0 0,0 0,0 0,0 0,0 0,0 0,0 0,0 0,0 0,0 0,0 0,0 0,0 0,0 0,0 0,0 0,0 0,0 0,0 0,0 0,0 0,0 0,0 0,0 0,0 0,0 0,0 0,0 0,0 0,0 0,0 0,0 0,0 0,0 0,0 0,0 0,0 0,0 0,0 0,0 0,0 0,0 0,0 0,0 0,0 0,0 0,0 0,0 0,0 0,0 0,0 0,0 0,0 0,0 0,0 0,0 0,0 0,-3 5,3-5,0 0,0 0,0 0,0 0,0 0,0 0,0 0,0 0,0 0,0 0,0 0,0 0,0 0,0 0,0 0,0 0,0 0,0 0,0 0,0 0,0 0,0 0,0 0,0 0,0 0,0 0,0 0,0 0,0 0,0 0,0 0,0 0,0 0,0 0,0 0,0 0,0 0,0 0,0 0,0 0,0 0,0 0,0 0,0 0,0 0,0 0,0 0,0 0,0 0,0 0,0 0,0 0,0 0,0 0,0 0,0 0,0 0,0 0,0 0,0 0,0 0,0 0,0 0,0 0,0 0,0 0,0 0,0 0,0 0,0 0,0 0,0 0,0 0,0 0,0 0,0 0,1 4,-1-4,0 0,0 0,0 0,0 0,0 0,0 0,0 0,0 0,0 0,0 0,0 0,0 0,0 0,0 0,0 0,0 0,0 0,0 0,0 0,0 0,0 0,0 0,0 0,0 0,0 0,0 0,0 0,0 0,0 0,0 0,0 0,0 0,0 0,0 0,0 0,0 0,0 0,0 0,0 0,0 0,0 0,0 0,0 0,0 0,0 0,0 0,0 0,0 0,0 0,0 0,0 0,0 0,0 0,0 0,0 0,0 0,0 0,0 0,0 0,0 0,0 0,0 0,0 0,0 0,0 0,0 0,0 0,0 0,0 0,0 0,0 0,0 0,0 0,0 0,0 0,0 0,2 8,-2-8,0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0,-2 8,2-8,0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11,0-11,0 0,0 0,0 0,0 0,0 0,0 0,0 0,0 0,0 0,0 0,0 0,0 0,0 0,0 0,0 0,0 0,0 0,0 0,0 0,0 0,0 0,0 0,0 0,0 0,0 0,0 0,0 0,0 0,0 0,0 0,0 0,0 0,0 0,0 0,0 0,0 0,0 0,0 0,0 0,0 0,0 0,0 0,0 0,0 0,0 0,0 0,0 0,0 0,0 0,0 0,0 0,0 0,0 0,0 0,0 0,1 8,-1-8,0 0,0 0,0 0,0 0,0 0,0 0,0 0,0 0,0 0,0 0,0 0,0 0,0 0,0 0,0 0,0 0,0 0,0 0,0 0,0 0,0 0,0 0,0 0,0 0,0 0,0 0,0 0,0 0,0 0,0 0,0 0,0 0,0 0,0 0,0 0,0 0,0 0,0 0,0 0,0 0,0 0,0 0,0 0,0 0,0 0,0 0,0 0,0 0,0 0,0 0,0 0,0 0,0 0,0 0,0 0,0 0,0 0,0 0,0 0,0 0,0 0,0 0,0 0,0 0,0 0,0 0,0 0,0 0,0 0,0 0,0 0,0 0,0 0,0 0,0 11,0-11,0 0,0 0,0 0,0 0,0 0,0 0,0 0,0 0,0 0,0 0,0 0,0 0,0 0,0 0,0 0,0 0,0 0,0 0,0 0,0 0,0 0,-3 5,3-5,0 0,0 0,0 0,0 0,0 0,0 0,0 0,0 0,0 0,0 0,0 0,0 0,0 0,0 0,0 0,0 0,0 0,0 0,0 0,0 0,0 0,0 0,0 0,0 0,0 0,0 0,0 0,0 0,0 0,0 0,0 0,0 0,0 0,0 0,0 0,0 0,0 0,0 0,0 0,0 0,0 0,0 0,0 0,0 0,0 0,0 0,0 0,0 0,0 0,0 0,0 0,0 0,0 0,0 0,0 0,0 0,0 0,0 0,0 0,0 0,0 0,0 0,0 0,0 0,0 0,0 0,0 0,0 0,0 0,0 0,0 0,0 0,0 0,0 0,0 0,0 0,2 10,-2-10,0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0,2 9,-2-9,0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5,0-5,0 0,0 0,0 0,0 0,0 0,0 0,0 0,0 0,0 0,0 0,0 0,0 0,0 0,0 0,0 0,0 0,0 0,0 0,0 0,0 0,0 0,0 0,0 0,0 0,0 0,0 0,0 0,0 0,0 0,0 0,0 0,2 6,-2-6,0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0,-2-2,2 2,0 0,0 0,0 0,0 0,0 0,0 0,0 0,0 0,0 0,0 0,0 0,0 0,0 0,0 0,0 0,0 0,0 0,0 0,0 0,0 0,0 0,0 0,0 0,0 0,0 0,0 0,0 0,0 0,0 0,0 0,0 0,0 0,0 0,0 0,0 0,0 0,0 0,0 0,0 0,0 0,0 0,0 0,0 0,0 0,0 0,0 0,0 0,0 0,0 0,0 0,0 0,0 0,0 0,0 0,0 0,0 0,0 0,0 0,0 0,0 0,0 0,0 0,0 0,0 0,0 0,0 0,0 0,0 0,0 0,0 0,0 0,0 0,0 0,0 0,-3 2,3-2,0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0,1 5,-1-5,0 0,0 0,0 3,0-3,0 0,0 0,0 0,0 0,0 0,0 0,0 0,0 0,0 0,0 0,0 0,0 0,0 0,0 0,0 0,0 0,0 0,0 0,0 0,0 0,0 0,0 0,0 0,0 0,0 0,0 0,0 0,0 0,0 0,0 0,0 0,0 0,0 0,0 0,0 0,0 0,0 0,0 0,0 0,0 0,0 0,0 0,0 0,0 0,0 0,0 0,0 0,0 0,0 0,0 0,0 0,0 0,0 0,0 0,0 0,0 0,0 0,0 0,0 0,0 0,0 0,0 0,0 0,0 0,0 0,-1 5,1-5,0 0,0 0,0 0,0 0,0 0,0 0,0 0,0 0,0 5,0-5,0 0,0 0,0 0,0 0,0 0,0 0,0 0,0 0,0 0,0 0,0 0,0 0,0 0,0 0,0 0,0 0,0 0,0 0,0 0,0 0,0 0,0 0,0 0,0 0,0 0,0 0,0 0,0 0,0 0,0 0,0 0,0 0,0 0,0 0,0 0,0 0,0 0,0 0,0 0,0 0,0 0,0 0,0 0,0 0,0 0,0 0,0 0,0 0,0 0,0 0,0 0,0 0,0 0,0 0,0 0,0 0,0 0,0 0,0 0,-2 4,2-4,0 0,0 0,0 0,0 0,0 0,0 0,0 0,0 0,0 0,0 0,0 0,0 0,0 0,0 0,-2 1,2-1,0 0,0 0,0 0,0 0,0 0,0 0,0 0,0 0,0 0,0 0,0 0,0 0,0 0,0 0,0 0,0 0,0 0,0 0,0 0,0 0,0 0,0 0,0 0,0 0,0 0,0 0,0 0,0 0,0 0,0 0,0 0,0 0,0 0,0 0,0 0,0 0,0 0,0 0,0 0,0 0,0 0,0 0,0 0,0 0,0 0,0 0,0 0,0 0,0 0,0 0,0 0,0 0,0 0,-7 3,7-3,0 0,0 0,0 0,0 0,0 0,0 0,0 0,0 0,0 0,0 0,0 0,0 0,0 0,0 0,0 0,0 0,0 0,0 0,0 0,0 0,0 0,0 0,0 0,0 0,0 0,0 0,0 0,0 0,0 0,0 0,0 0,0 0,0 0,0 0,0 0,0 0,0 0,0 0,0 0,0 0,0 0,0 0,0 0,0 0,0 0,-5 4,5-4,0 0,0 0,0 0,0 0,0 0,0 0,0 0,0 0,0 0,0 0,0 0,0 0,0 0,0 0,0 0,0 0,0 0,0 0,0 0,0 0,0 0,0 0,0 0,0 0,0 0,0 0,0 0,0 0,0 0,0 0,0 0,0 0,0 0,0 0,0 0,0 0,0 0,0 0,0 0,0 0,0 0,0 0,0 0,0 0,0 0,-7 7,7-7,0 0,0 6,0-6,0 0,0 0,0 0,0 0,0 0,0 0,0 0,0 0,0 0,0 0,0 0,0 0,0 0,0 0,0 0,0 0,0 0,0 0,0 0,0 0,0 0,0 0,0 0,0 0,0 0,0 0,0 0,0 0,0 0,0 0,0 0,0 0,0 0,0 0,0 0,0 0,0 0,0 0,0 0,0 7,0-7,0 0,0 0,0 0,0 0,0 0,0 0,0 0,0 0,0 0,0 0,0 0,0 0,0 0,0 0,0 0,0 0,0 0,2 6,-2-6,0 0,0 0,0 0,0 0,0 0,0 0,0 0,0 0,0 0,0 0,0 0,0 0,0 0,0 0,0 0,0 0,0 0,0 0,0 0,0 0,0 0,0 0,0 0,0 0,0 0,0 0,0 0,0 0,0 0,0 0,2 11,-2-11,0 0,0 0,0 0,0 0,0 0,0 0,0 0,0 0,0 0,0 0,0 0,0 0,0 0,0 0,-2 4,2-4,0 0,0 0,0 0,0 0,0 0,0 0,0 0,0 0,0 0,0 0,0 0,0 0,0 0,0 0,0 0,0 0,0 0,0 0,0 0,0 0,0 0,0 0,0 0,0 0,0 0,0 0,0 0,-2 7,2-7,0 0,0 0,0 0,0 0,0 0,0 0,0 0,0 0,0 0,0 0,0 5,0-5,0 0,0 0,0 0,0 0,0 0,0 0,0 0,0 0,0 0,0 0,0 0,0 0,0 0,0 0,0 0,0 0,0 0,0 0,0 0,0 0,0 0,2 8,-2-8,0 0,0 0,0 0,0 0,0 0,0 0,0 0,0 0,2 5,-2-5,0 0,0 0,0 0,0 0,0 0,0 0,0 0,0 0,0 0,0 0,0 0,0 0,0 0,0 0,0 0,0 10,0-10,0 0,0 0,0 0,0 0,0 0,-2 9,2-9,0 0,0 0,0 0,0 0,0 0,0 0,0 0,0 0,0 0,0 13,0-13,0 0,0 0,0 7,0-7,0 0,0 0,0 0,0 8,-2-5,2-3,0 0,0 0,0 0,0 0,0 0,0 0,0 0,0 0,0 0,0 0,0 0,0 0,0 0,0 0,0 0,-1 4,1-4,0 0,0 0,0 0,0 0,0 0,-2 2,2-2,0 0,0 0,0 0,0 0,0 0,0 0,0 0,0 0,0 0,0 5,0-5,0 0,0 0,0 3,0-3,0 0,0 0,0 0,0 7,-2-3,2-4,-1 7,1-4,0-3,0 3,0-3,-2 0,2 0,-4 0,4 2,0-2,0 3,0-1,0-2,0 3,0 0,0-3,-1 4,-1-3,2-1,-2 4,2-1,0-3,-1 2,-1-3,2 1,2-1,-1 0,-1 1,2 0,-2 0,0 0,0 0,2 1,-1 1,-1-2,0 0,-3-2,3 2,-3 1,4 5,-1-6,0 4,-3-5,3 1,-5 2,5-2,-2 3,2-3,-2 3,1-4,1 1,-2 0,4 1,-2-1,1 4,-1-2,0-2,0 3,0-2,0-1,0 3,-1-3,1 0,-7-1,3-1,4 2,-1 5,7 2,-6-7,6 4,-6-4,-2-5,2 5,-2 1,6 6,-4-7,3 11,-1-5,-2-6,-4 4,-3-7,7 3,-3-2,6 3,-3-1,6 2,-6-2,0 0,1 0,-1 0,0 0,2 0,0 0,-2 0,-2 0,2 0,0 0,0 0,0 0,-3 0,1 0,2 0,0-2,3 1,-3 1,0-1,-3 0,3 1,2 1,1 1,-3-2,0-3,0 3,-3-7</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13:10.78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96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 46,10-46,0 0,0 0,0 0,0 0,0 0,0 0,0 0,0 0,0 0,0 0,0 0,0 0,0 0,0 0,0 0,0 0,0 0,0 0,0 0,0 0,0 0,0 0,0 0,0 0,0 0,0 0,0 0,0 0,0 0,0 0,0 0,0 0,0 0,0 0,0 0,0 0,0 0,0 0,0 0,0 0,0 0,0 0,0 0,0 0,0 0,0 0,0 0,0 0,0 0,0 0,0 0,0 0,0 0,0 0,0 0,0 0,0 0,0 0,0 0,0 0,0 0,0 0,0 0,0 0,0 0,0 0,0 0,0 0,0 0,0 0,0 0,0 0,0 0,0 0,0 0,0 0,0 0,0 0,-3 11,3-11,0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13,-5-13,0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 4,-10-4,0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17,-2-17,0 0,0 0,0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8,-5-8,0 0,0 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4,-4-4,0 0,0 0,0 0,0 0,0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0,-1-1,1 1,0 0,0 0,0 0,0 0,0 0,0 0,0 0,0 0,0 0,0 0,0 0,0 0,0 0,0 0,0 0,0 0,0 0,0 0,0 0,0 0,0 0,0 0,0 0,0 0,0 0,0 0,0 0,0 0,0 0,0 0,0 0,0 0,0 0,0 0,0 0,0 0,0 0,0 0,0 0,0 0,0 0,0 0,0 0,0 0,0 0,0 0,0 0,0 0,0 0,0 0,0 0,0 0,0 0,0 0,0 0,0 0,0 0,0 0,0 0,0 0,0 0,0 0,0 0,0 0,0 0,0 0,0 0,0 0,0 0,0 0,0 0,0 0,0 0,0 0,0 0,0 0,0 0,0 0,-2-3,2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0,-4-1,4 1,0 0,0 0,0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0,-3-1,3 1,0 0,0 0,0 0,0 0,0 0,0 0,0 0,0 0,0 0,0 0,0 0,0 0,0 0,0 0,0 0,0 0,0 0,0 0,0 0,0 0,0 0,0 0,0 0,0 0,0 0,0 0,0 0,0 0,0 0,0 0,0 0,0 0,0 0,0 0,0 0,0 0,0 0,0 0,0 0,0 0,0 0,0 0,0 0,0 0,0 0,0 0,0 0,0 0,0 0,0 0,0 0,0 0,0 0,0 0,0 0,0 0,0 0,0 0,0 0,0 0,0 0,0 0,0 0,0 0,0 0,0 0,0 0,0 0,0 0,0 0,0 0,0 0,0 0,0 0,0 0,0 0,0 0,0 0,-4-5,4 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0,-1-8,1 8,0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0,1-3,-1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0,0 5,0-5,0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3,-3-3,0 0,0 0,0 0,0 0,0 0,0 0,0 0,0 0,0 0,0 0,0 0,0 0,0 0,0 0,0 0,0 0,0 0,0 0,0 0,0 0,0 0,0 0,0 0,0 0,0 0,0 0,0 0,0 0,0 0,0 0,0 0,0 0,0 0,0 0,0 0,0 0,0 0,0 0,0 0,0 0,0 0,0 0,0 0,0 0,0 0,0 0,0 0,0 0,0 0,0 0,0 0,0 0,0 0,0 0,0 0,0 0,0 0,0 0,0 0,0 0,0 0,0 0,0 0,0 0,0 0,0 0,0 0,0 0,0 0,0 0,0 0,0 0,0 0,0 0,0 0,0 0,0 0,0 0,4 2,-4-2,0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0,2-2,-2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0,-1-2,1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0,5 4,-5-4,0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0,0 0,0 0,0 0,0 0,0 0,0 0,0 0,0 0,0 0,0 0,0 0,0 0,0 0,0 0,0 0,0 0,0 0,0 0,0 0,0 0,0 0,0 0,0 0,0 0,0 0,0 0,0 0,0 0,0 0,-3 1,3-1,0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0,-6 1,6-1,0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0,0 0,0 0,0 0,0 0,0 0,0 0,0 0,0 0,0 0,0 0,0 0,0 0,0 0,0 0,0 0,-2 0,2 0,0 0,2 1,-2-1,0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0,3 3,-3-3,0 0,0 0,0 0,0 0,0 0,0 0,0 0,0 0,0 0,0 0,0 0,2 3,-2-3,0 0,0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0,-6-2,6 2,0 0,0 0,0 0,0 0,0 0,0 0,0 0,0 0,0 0,0 0,0 0,0 0,0 0,0 0,0 0,0 0,0 0,0 0,0 0,0 0,0 0,0 0,0 0,0 0,0 0,0 0,0 0,0 0,0 0,0 0,0 0,0 0,0 0,0 0,0 0,0 0,0 0,0 0,0 0,0 0,0 0,0 0,0 0,0 0,0 0,0 0,0 0,0 0,0 0,0 0,0 0,0 0,0 0,0 0,0 0,0 0,0 0,0 0,0 0,0 0,0 0,0 0,0 0,0 0,0 0,0 0,0 0,0 0,0 0,0 0,0 0,0 0,0 0,0 0,-5 0,5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4,0-4,0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1,-4-1,0 0,0 0,0 0,0 0,0 0,0 0,0 0,0 0,0 0,0 0,0 0,0 0,0 0,0 0,0 0,0 0,0 0,0 0,0 0,0 0,0 0,0 0,0 0,0 0,0 0,0 0,0 0,0 0,0 0,0 0,0 0,0 0,0 0,0 0,0 0,0 0,0 0,0 0,0 0,0 0,0 0,0 0,0 0,0 0,0 0,0 0,0 0,0 0,0 0,0 0,0 0,0 0,0 0,0 0,0 0,0 0,0 0,0 0,0 0,0 0,0 0,0 0,0 0,0 0,0 0,0 0,0 0,0 0,0 0,0 0,0 0,0 0,0 0,0 0,0 0,0 0,1 4,-1-4,0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0,1 6,-1-6,0 0,0 0,0 0,0 0,0 0,0 0,0 0,0 0,0 0,0 0,0 0,0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7,0-7,0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0,-1 2,1-2,0 0,0 0,0 0,0 0,0 0,0 0,0 0,0 0,0 0,0 0,0 0,0 0,0 0,0 0,0 0,0 0,0 0,0 0,0 0,0 0,0 0,0 0,0 0,0 0,0 0,0 0,0 0,0 0,0 0,0 0,0 0,0 0,0 0,0 0,0 0,0 0,0 0,0 0,0 7,0-7,0 0,0 0,0 0,0 0,0 0,0 0,0 0,0 0,0 0,0 0,0 0,0 0,0 0,0 0,0 0,0 0,0 0,0 0,0 0,0 0,0 0,0 0,0 0,0 0,0 0,0 0,0 0,0 0,0 0,0 0,0 0,0 0,0 6,0-6,0 0,0 0,0 0,0 0,0 0,0 0,0 0,0 0,0 0,0 0,0 0,0 0,0 0,0 0,0 0,0 0,0 0,0 0,0 0,0 0,0 0,0 0,0 0,0 0,0 0,0 0,0 0,0 0,0 0,0 0,0 0,0 0,0 0,0 0,0 0,0 0,0 0,0 0,0 0,0 0,0 0,3 10,-3-10,0 0,0 0,0 0,0 0,0 0,0 0,0 0,0 0,0 0,0 0,0 0,0 0,0 0,0 0,0 0,0 0,0 0,0 0,0 0,0 0,0 0,0 0,0 0,0 0,0 0,0 0,0 0,0 0,0 0,0 0,0 0,0 0,0 0,0 0,0 0,0 0,0 0,0 0,0 0,0 0,0 0,0 0,0 0,0 0,0 0,0 0,0 0,0 0,0 0,0 0,0 0,0 0,0 0,0 0,0 0,0 0,0 0,0 0,0 0,2 7,-2-7,0 0,0 0,0 0,0 0,0 0,0 0,0 0,0 0,0 0,0 0,0 0,0 0,0 0,0 0,0 0,0 0,0 0,0 0,0 0,0 0,0 0,0 0,0 0,0 0,0 0,0 0,0 0,0 0,0 0,0 0,0 0,0 0,0 0,0 0,0 0,0 0,0 0,0 0,0 0,0 0,0 0,0 0,3 11,-3-11,0 0,0 0,0 0,0 0,0 0,0 0,0 0,0 0,0 0,0 0,0 0,0 0,0 0,0 0,0 0,0 0,0 0,0 0,0 0,0 0,0 0,0 0,0 0,0 0,0 0,2 4,-2-4,0 0,0 0,0 0,0 0,0 0,0 0,0 0,0 0,0 0,0 0,0 0,0 0,0 0,0 0,0 0,0 0,0 0,0 0,0 0,0 0,0 0,0 0,0 0,0 0,0 0,0 0,0 0,0 0,0 0,0 0,0 0,0 0,0 0,0 0,0 0,0 0,0 0,0 0,0 0,0 0,0 0,0 0,0 0,0 0,0 0,2 5,-2-5,0 0,0 0,0 0,0 0,0 0,0 0,0 0,0 0,0 0,0 0,0 0,0 0,0 0,0 0,0 0,0 0,0 0,0 0,0 0,0 0,0 0,0 0,-2 0,2 0,0 0,0 0,0 0,0 0,0 0,0 0,0 0,0 0,0 0,0 0,0 0,0 0,0 0,0 0,0 0,0 0,0 0,0 0,0 0,0 0,0 0,0 0,0 0,0 0,-2 4,2-4,0 0,0 0,0 0,0 0,0 0,0 0,0 0,0 0,0 0,0 0,0 0,0 0,0 0,0 0,0 0,0 0,0 0,0 0,0 0,-3 4,3-4,0 0,0 0,0 0,0 0,0 0,0 0,0 0,0 0,0 0,0 0,0 0,0 0,0 0,0 0,0 0,0 0,0 0,0 0,0 0,0 0,0 0,0 0,0 0,0 0,0 0,0 0,0 0,0 0,0 0,0 0,0 0,0 0,0 0,0 0,0 0,0 0,0 0,-2 8,2-8,0 0,0 0,0 0,0 0,0 0,0 0,0 0,0 0,0 0,0 0,0 0,0 0,0 0,2 7,-2-7,0 0,0 0,0 0,0 0,0 0,0 0,0 0,0 0,0 0,0 0,0 0,0 0,0 0,0 0,0 0,0 0,0 0,0 0,0 0,0 0,0 0,0 0,0 0,0 0,0 0,0 0,0 0,0 0,0 0,0 0,0 0,0 7,0-7,0 0,0 0,0 0,0 0,0 0,0 0,0 0,0 0,0 0,0 0,0 0,0 0,0 0,0 5,0-5,0 0,0 0,0 0,0 0,0 0,0 0,0 0,0 0,0 0,0 0,0 0,0 0,0 0,0 0,0 0,0 0,0 0,0 0,0 0,0 0,0 0,0 0,0 0,0 0,-4 1,4-1,0 0,0 0,0 0,0 0,0 0,0 0,0 0,0 0,0 0,0 0,-3-3,3 3,0 0,0 0,0 0,0 0,0 0,0 0,0 0,0 0,0 0,0 0,0 0,0 0,0 0,0 0,0 0,0 0,0 0,0 0,0 0,-2 0,2 0,0 0,0 0,0 0,0 0,0 0,0 0,0 0,0 5,0-5,0 0,0 0,0 0,0 0,0 0,0 0,0 0,0 0,0 0,0 0,0 0,0 0,0 0,2 11,-2-11,0 0,0 0,0 0,0 0,0 0,0 0,0 0,0 0,0 0,2 7,-2-7,0 0,0 0,0 0,0 0,0 0,-2 12,2-12,-5 3,5-3,0 0,0 0,0 0,0 0,0 0,0 0,0 0,-7 4,7-4,0 0,0 0,0 0,0 0,0 0,-5 0,5 0,0 0,0 0,0 0,0 0,0 0,0 0,0 0,0 0,0 0,-5 5,5-5,0 0,0 0,0 6,0-6,0 0,0 0,0 0,1 11,3-3,-4-8,1 11,-1-8,0-3,-3 7,0 0,3-7,-2 6,0-5,2-1,0 7,4 1,-4-8,1 13,-1-9,0-4,2 7,-2-7,0 6,0-6,2 6,-4-5,2-1,-2 4,2 1,0-5,-3 4,-2-4,5 0,0 4,3 2,-3-6,-1 6,-5-8,6 2,0 0,-3 3,8 3,-5-6,2 9,-6-7,4-2,-1 4,1-1,0-3,-2 8,0-4,2-4,0 6,0-3,0-3,-3 5,-1-2,4-3,-5 4,2-3,3-1,-2 3,2-3,0 3,0-3,4 8,-1-2,-3-6,2 6,-6-6,4 0,-1 2,1 2,0-4,0 5,-2-5,2 0,-2 5,4 0,-2-5,0 5,-2-4,2-1,-2 4,2 5,0-9,2 8,-2-8,2 2,-2-2,-2 0,-5-5,7 5,-3-3,5 7,-2-4,3 5,-3-1,0-4,0 6,2-1,-2-5,1 3,-1-3,0 2,0-2,-1 1,1-1,0 0,0 3,0 3,0-6,1 7,-2-5,1-2,-2 4,0-2,2-2,-3 5,1-3,2-2,-3 3,1-3,2 0,0 2,0-1,0-1,2 4,-2-4,1 5,-1-5,0 5,-5-7,5 2,-1 2,4 5,-3-7,2 2,-7-6,5 4,-4-2,4 2,0 0,0-1,0-4,0 5,-3-2,3 5,0-3,1 2,1-4,-2 2,-2 2,2-2,-1 2,1-2,-4-1,4-3,0 4,4 0,1 6,-5-6,5 0,-7-7,2 7,-1-8,2 9,-1-1,0 1,-1-2,1 1,0-7,0 7,0-6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13:10.7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1287 59,'0'0,"0"0,0 0,0 0,0 0,0 0,0 0,0 0,0 0,0 0,0 0,0 0,0 0,0 0,0 0,0 0,0 0,0 0,0 0,0 0,0 0,0 0,0 0,0 0,0 0,0 0,0 0,0 0,0 0,0 0,0 0,0 0,0 0,0 0,0 0,0 0,0 0,0 0,0 0,0 0,0 0,0 0,0 0,0 0,0 0,0 0,0 0,0 0,0 0,0 0,0 0,0 0,0 0,0 0,0 0,0 0,0 0,0 0,0 0,0 0,0 0,0 0,0 0,0 0,0 0,0 0,0 0,0 0,0 0,0 0,0 0,0 0,0 0,0 0,0 0,-2-2,2 2,0 0,0 0,0 0,0 0,0 0,0 0,0 0,0 0,0 0,0 0,0 0,0 0,0 0,0 0,0 0,0 0,0 0,0 0,0 0,0 0,0 0,0 0,0 0,0 0,-2 0,2 0,0 0,0 0,0 0,0 0,0 0,0 0,0 0,0 0,0 0,0 0,0 0,0 0,0 0,0 0,0 0,0 0,0 0,0 0,0 0,0 0,0 0,0 0,0 0,0 0,0 0,0 0,0 0,0 0,0 0,0 0,0 0,0 0,0 0,0 0,0 0,0 0,0 0,0 0,0 0,0 0,0 0,0 0,0 0,0 0,0 0,0 0,0 0,-6-3,6 3,0 0,0 0,0 0,0 0,0 0,0 0,0 0,0 0,0 0,0 0,0 0,0 0,0 0,0 0,0 0,0 0,0 0,0 0,0 0,0 0,0 0,-9-5,9 5,0 0,0 0,0 0,0 0,0 0,0 0,0 0,0 0,0 0,0 0,0 0,0 0,0 0,0 0,0 0,0 0,0 0,0 0,0 0,0 0,0 0,0 0,0 0,0 0,0 0,0 0,0 0,0 0,0 0,0 0,0 0,0 0,0 0,0 0,0 0,0 0,0 0,0 0,0 0,0 0,0 0,-19-8,19 8,0 0,0 0,0 0,0 0,0 0,0 0,0 0,-15-6,15 6,0 0,0 0,0 0,0 0,0 0,0 0,0 0,0 0,0 0,0 0,0 0,0 0,0 0,0 0,0 0,0 0,0 0,0 0,0 0,0 0,0 0,0 0,0 0,0 0,0 0,0 0,0 0,0 0,0 0,0 0,0 0,0 0,0 0,0 0,0 0,-26-10,26 10,0 0,0 0,0 0,0 0,0 0,0 0,0 0,0 0,0 0,0 0,0 0,0 0,0 0,0 0,0 0,0 0,0 0,0 0,0 0,0 0,0 0,0 0,0 0,0 0,0 0,0 0,0 0,0 0,0 0,0 0,0 0,-13-6,13 6,0 0,0 0,0 0,0 0,0 0,0 0,0 0,0 0,0 0,0 0,0 0,0 0,0 0,0 0,0 0,0 0,-2-1,2 1,0 0,0 0,0 0,0 0,0 0,0 0,0 0,0 0,0 0,0 0,0 0,-2-1,2 1,0 0,0 0,0 0,0 0,0 0,0 0,0 0,0 0,0 0,0 0,0 0,0 0,0 0,0 0,0 0,0 0,0 0,0 0,0 0,0 0,0 0,-8-2,8 2,0 0,0 0,0 0,0 0,0 0,0 0,0 0,0 0,-4-1,4 1,0 0,0 0,0 0,0 0,0 0,0 0,0 0,0 0,0 0,-12 0,12 0,0 0,0 0,0 0,0 0,0 0,-14-2,14 2,0 0,0 0,0 0,0 0,0 0,0 0,0 0,0 0,0 0,-56-3,56 3,0 0,0 0,-74-3,74 3,0 0,0 0,0 0,-58 0,-14 0,72 0,0 0,0 0,0 0,-51-2,-16 8,67-6,-34 4,-10 2,44-6,-35 5,35-5,-42 10,42-10,-41 11,-11 4,52-15,-17 4,2 3,15-7,-16 5,10-1,6-4,-17 8,-1 0,18-8,-15 7,-2 4,17-11,-21 15,-3 7,24-22,-24 20,-5 8,29-28,-18 18,18-18,-24 26,24-26,-12 14,0 3,12-17,-14 17,2 0,12-17,-17 22,-2 5,19-27,-17 24,-4 7,21-31,-17 27,17-27,-22 35,22-35,-12 18,0 2,12-20,-8 16,-1 0,9-16,-10 21,-2 8,12-29,-9 21,-1 4,10-25,-7 20,2 4,5-24,-3 21,-1 2,4-23,-2 22,2-2,0-20,0 31,0-31,6 45,-6-45,30 218,-23-174,-7-44,14 45,-7-33,-7-12,5 7,-3-6,-2-1,42 53,-30-38,-12-15,16 17,-9-10,-7-7,0 0,15 12,-6-5,-9-7,11 11,-4-6,-7-5,9 5,-2-5,-7 0,10 10,-1-1,-9-9,15 16,-5-5,-10-11,17 17,-8-9,-9-8,20 9,-9-5,-11-4,17 3,-17-3,10 2,-10-2,7 3,-5-3,-2 0,42 17,-19-9,-23-8,29 10,-16-6,-13-4,23 6,-11-6,-12 0,27 2,-8-1,-19-1,15 0,-13 1,-2-1,147-3,-70-15,-77 18,97-23,-97 23,38-7,-38 7,58-12,-29 7,-29 5,41-3,-23 3,-18 0,12 0,-11 1,-1-1,69 7,-44-10,-25 3,16-3,-15 3,-1 0,86 7,-54-9,-32 2,47-4,-27 2,-20 2,36-4,-14 2,-22 2,35-3,-17-1,-18 4,28 1,-13 3,-15-4,29 5,-10-2,-19-3,12 0,-10 0,-2 0,75 3,-75-3,26-6,-26 6,34-11,-19 8,-15 3,38-8,-9 6,-29 2,46-7,-22 0,-24 7,36-8,-19 5,-17 3,28-2,-11 2,-17 0,36 3,-11-1,-25-2,40 2,-22-6,-18 4,41-3,-41 3,30 0,-30 0,46-3,-22-1,-24 4,17-3,-17 3,1 0,-1 0,113-10,-66 3,-47 7,65-11,-36 6,-29 5,48-10,-24-2,-24 12,51-20,-14 8,-37 12,52-20,-30 7,-22 13,29-19,-17 14,-12 5,19-15,-11 4,-8 11,11-21,-11 21,3-13,-3 13,12-33,-3 7,-9 26,22-51,-5 19,-17 32,15-47,-9 29,-6 18,3-25,-1 16,-2 9,0-21,0 8,0 13,-5-33,-1 9,6 24,-12-36,6 21,6 15,-11-28,5 8,6 20,-18-29,5 15,13 14,-21-25,9 9,12 16,-15-27,8 11,7 16,-22-28,5 12,17 16,-35-28,35 28,-22-17,22 17,-37-25,16 12,21 13,-34-21,17 10,17 11,-36-21,8 7,28 14,-44-26,20 12,24 14,-39-21,20 11,19 10,-36-21,14 5,22 16,-35-21,20 13,15 8,-29-16,29 16,-19-9,19 9,-38-21,15 6,23 15,-36-17,20 13,16 4,-25-8,11 5,14 3,-26-15,7 2,19 13,-29-15,17 12,12 3,0 0,-24-6,7 1,17 5,-29-5,16 3,13 2,-23-6,13 0,10 6,-15-5,9 4,6 1,-12-3,4 2,8 1,-2 0,2 0,0 0,-56-6,42 5,14 1,-20-2,20 2,-9-1,9 1,-15-5,6 1,9 4,-2 0,2 0,0 0,-49-6,35 5,14 1,-2 0,1-1,1 1,-52-7,44 7,8 0,-14-1,4-4,10 5,0 0,-2 0,2 0,-50 2,50-2,-5-3,5 3,-12 0,4 2,8-2,-12 4,3-4,9 0,-13-2,4 0,9 2,-15-1,6 2,9-1,0 0,0 0,-2 0,2 0,-32 6,23-5,9-1,0 0,-1 0,1 0,-41 9,37-4,4-5,-8 3,1-4,7 1,-11-2,10 4,1-2,-7 1,0 0,7-1,-3 2,6 0,-3-2,5 2,-5-2,5 1,-5-1,2-2,-5-3,3 5</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13:10.78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1272 33,'0'0,"0"0,0 0,0 0,0 0,0 0,0 0,0 0,0 0,0 0,0 0,0 0,0 0,0 0,0 0,0 0,0 0,0 0,0 0,0 0,0 0,0 0,0 0,0 0,0 0,0 0,0 0,0 0,0 0,0 0,0 0,0 0,0 0,0 0,0 0,0 0,0 0,0-1,0 1,0 0,0 0,0 0,0 0,0 0,0 0,0 0,0 0,0 0,0 0,0 0,0 0,0 0,0 0,0 0,0 0,0 0,-3-3,3 3,0 0,0 0,0 0,0 0,0 0,0 0,0 0,0 0,0 0,0 0,0 0,-14-13,14 13,0 0,0 0,0 0,0 0,0 0,0 0,0 0,0 0,0 0,0 0,0 0,0 0,0 0,0 0,0 0,0 0,0 0,0 0,0 0,0 0,0 0,0 0,0 0,0 0,0 0,0 0,0 0,0 0,0 0,0 0,0 0,-14-14,14 14,0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0,-5-1,5 1,0 0,0 0,0 0,0 0,0 0,0 0,0 0,0 0,0 0,0 0,0 0,0 0,0 0,0 0,0 0,0 0,0 0,0 0,0 0,0 0,0 0,0 0,0 0,0 0,0 0,-1 0,1 0,0 0,0 0,0 0,0 0,0 0,0 0,0 0,0 0,0 0,0 0,0 0,0 0,0 0,0 0,0 0,0 0,0 0,0 0,0 0,0 0,0 0,0 0,0 0,0 0,0 0,0 0,0 0,0 0,0 0,0 0,0 0,0 0,0 0,0 0,0 0,0 0,0 0,0 0,0 0,0 0,0 0,0 0,0 0,0 0,0 0,0 0,0 0,0 0,-7-1,7 1,0 0,0 0,0 0,0 0,0 0,0 0,0 0,0 0,0 0,0 0,0 0,0 0,0 0,0 0,0 0,0 0,0 0,0 0,0 0,0 0,0 0,0 0,-4 0,4 0,0 0,0 0,0 0,0 0,0 0,0 0,0 0,0 0,0 0,0 0,0 0,0 0,0 0,0 0,0 0,0 0,0 0,0 0,0 0,0 0,0 0,0 0,0 0,0 0,0 0,0 0,0 0,0 0,0 0,0 0,0 0,0 0,0 0,0 0,0 0,0 0,0 0,0 0,0 0,0 0,0 0,0 0,0 0,-10 0,10 0,0 0,0 0,0 0,0 0,-3 0,3 0,0 0,0 0,0 0,0 0,0 0,0 0,0 0,0 0,0 0,0 0,0 0,0 0,0 0,0 0,0 0,0 0,0 0,0 0,0 0,0 0,0 0,0 0,0 0,0 0,0 0,0 0,0 0,0 0,0 0,0 0,0 0,0 0,0 0,0 0,0 0,0 0,0 0,-12 0,12 0,0 0,0 0,0 0,0 0,0 0,0 0,0 0,0 0,0 0,0 0,0 0,0 0,0 0,0 0,0 0,0 0,-5 1,5-1,0 0,0 0,0 0,0 0,0 0,0 0,0 0,0 0,0 0,0 0,0 0,0 0,0 0,0 0,0 0,0 0,0 0,0 0,0 0,0 0,0 0,0 0,0 0,0 0,0 0,0 0,0 0,0 0,0 0,0 0,0 0,-14 1,14-1,0 0,0 0,0 0,0 0,0 0,0 0,0 0,0 0,0 0,0 0,0 0,0 0,0 0,-5 2,5-2,0 0,0 0,0 0,0 0,0 0,0 0,0 0,0 0,0 0,0 0,0 0,0 0,0 0,0 0,0 0,0 0,0 0,0 0,0 0,0 0,0 0,0 0,0 0,0 0,0 0,-16 4,16-4,0 0,0 0,0 0,0 0,0 0,0 0,0 0,0 0,0 0,0 0,-44 8,44-8,0 0,0 0,0 0,0 0,0 0,0 0,0 0,0 0,0 0,0 0,-19 4,19-4,0 0,0 0,0 0,0 0,0 0,0 0,0 0,-17 6,17-6,0 0,0 0,0 0,0 0,0 0,0 0,0 0,0 0,0 0,0 0,0 0,0 0,0 0,-24 7,24-7,0 0,0 0,0 0,0 0,0 0,0 0,0 0,0 0,0 0,-31 11,31-11,0 0,0 0,0 0,0 0,0 0,-27 11,27-11,-38 13,38-13,0 0,-22 9,-7 1,29-10,0 0,-27 10,-6 4,33-14,-26 13,-6 3,32-16,-24 14,-5-1,29-13,-19 13,-2-1,21-12,-27 19,-9 7,36-26,-27 20,27-20,-36 31,36-31,-24 25,-7 5,31-30,-14 15,-1-1,15-14,-14 13,1 4,13-17,-17 20,-2 6,19-26,-19 25,19-25,-22 32,22-32,-19 27,-7 9,26-36,-13 19,-6 7,19-26,-12 18,-4 3,16-21,-12 17,0 3,12-20,-15 26,-6 10,21-36,-13 22,-3 3,16-25,-20 31,-4 20,24-51,-9 21,9-21,-10 17,10-17,-10 22,-4 9,14-31,-8 22,-3 7,11-29,-63 208,53-165,10-43,-5 25,5-23,0-2,0 5,0-3,0-2,0 91,1-70,-1-21,2 14,-2-13,0-1,21 45,-21-45,6 10,-6-10,9 17,-6-10,-3-7,9 16,-4-6,-5-10,4 6,-4-6,0 0,18 12,-9-6,-9-6,12 11,-12-11,3 9,-3-9,14 12,-4-6,-10-6,7 3,-7-1,0-2,36 22,-27-22,-9 0,13 4,-3 1,-10-5,16 7,-9-3,-7-4,15 8,-3-2,-12-6,7 4,-5-4,-2 0,3 2,-3-2,0 1,0-1,77 42,-50-34,-27-8,18 5,-18-5,0 0,63 7,-38-6,-25-1,33 3,-18-3,-15 0,28 2,-11 2,-17-4,34 1,-12-4,-22 3,33 0,-18 3,-15-3,36 2,-36-2,24 4,-24-4,41-3,-19-1,-22 4,16-4,-14 4,-2 0,6 0,-2 1,-4-1,8 1,-4-1,-4 0,167 10,-126-11,-41 1,26-2,-24 2,-2 0,8 0,-4 0,-4 0,10 0,-10 0,5 0,-5 0,190-7,-135-4,-55 11,70-13,-41 9,-29 4,21-4,-20 4,-1 0,93-2,-59-4,-34 6,43-5,-23 7,-20-2,31 1,-16-4,-15 3,29 0,-8 3,-21-3,14 2,-14-2,1 0,-1 0,71 4,-42-1,-29-3,42 1,-23-5,-19 4,34-5,-15 4,-19 1,36-6,-14-1,-22 7,35-5,-15 11,-20-6,33 1,-18-6,-15 5,12-3,-10 3,-2 0,78 9,-78-9,31-3,-31 3,40-5,-27 2,-13 3,10-3,-8 4,-2-1,89 7,-53-9,-36 2,55-6,-30-1,-25 7,16-5,-16 5,0 0,0 0,44 0,-30-3,-14 3,27-15,-8 5,-19 10,36-17,-14 10,-22 7,36-16,-15 7,-21 9,36-15,-14 9,-22 6,45-9,-16 8,-29 1,41-11,-26 0,-15 11,22-18,-22 18,7-9,-7 9,16-21,-10 5,-6 16,17-33,-5 10,-12 23,14-28,-5 20,-9 8,10-15,-8 7,-2 8,7-19,-2 6,-5 13,10-19,-3 9,-7 10,3-18,-6 7,3 11,-4-17,4 17,0-6,0 6,0-17,-1 1,1 16,0-24,5 14,-5 10,5-16,-5 5,0 11,-2-14,0 6,2 8,-5-16,0 11,5 5,-10-21,1 7,9 14,-12-20,9 11,3 9,-12-16,12 16,-7-11,7 11,-15-21,4 9,11 12,-15-19,5 8,10 11,-21-22,9 7,12 15,-22-22,12 11,10 11,-24-23,5 4,19 19,-31-26,16 16,15 10,-28-16,13 8,15 8,-29-16,29 16,-17-14,17 14,-27-24,11 13,16 11,-27-21,13 9,14 12,-27-20,8 8,19 12,-2 0,0-1,2 1,-83-48,66 37,17 11,-30-17,13 8,17 9,-29-16,16 11,13 5,-29-19,8 4,21 15,-36-20,19 10,17 10,-36-18,36 18,-24-15,24 15,-38-23,18 11,20 12,-34-22,15 9,19 13,-34-19,15 11,19 8,-34-20,11 7,23 13,-34-23,17 17,17 6,-27-19,10 5,17 14,-28-18,16 12,12 6,-22-10,22 10,-10-6,10 6,-26-16,7 3,19 13,-25-20,14 13,11 7,-12-7,7 8,5-1,-12-4,2-3,10 7,-21-9,11 3,10 6,-15-5,10 6,5-1,-9-2,1-3,8 5,-12-2,12 2,-7 1,7-1,-12-1,3-5,9 6,-17-9,9 5,8 4,-16-6,9 3,7 3,-10-2,7 3,3-1,-11 1,6-2,5 1,-10-1,5-2,5 3,-9-3,4 3,5 0,-8-2,8 2,-7-2,7 2,-11 0,8 3,3-3,-7 4,4-3,3-1,-7 2,4 1,3-3,-4 2,2 1,2-3,-5 3,5-3,-1 1,1-1,-9-2,2-3,7 5,-8 0,6 3,2-3,-4 5,1-5,3 0,-5 0,3 0,2 0,-3-1,-1-1,4 2,-5-2,4 3,1-1,1 4,1 5,-2-9,0 4,0-4,-7-6,7 6,-7-7,6 6,1 1,-4 1,1-1,3 0,-5 2,3-1,2-1,-5-1,1-1,4 2,-3 2,5 2,-2-4,-2 3,-2-6,4 3,-3-1,3 5,0-4,0 1,0-1,-2 1,2-1,-3-2,-1 0,4 2,-5-7,2 4,3 3,-3-3,4 3,-1 0,2 3,0-1,-2-2</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25:25.58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DAB79E0-92FB-4FFF-BC19-DCE53E5E433C}" emma:medium="tactile" emma:mode="ink">
          <msink:context xmlns:msink="http://schemas.microsoft.com/ink/2010/main" type="writingRegion" rotatedBoundingBox="20695,6103 13482,8138 12977,6348 20190,4313"/>
        </emma:interpretation>
      </emma:emma>
    </inkml:annotationXML>
    <inkml:traceGroup>
      <inkml:annotationXML>
        <emma:emma xmlns:emma="http://www.w3.org/2003/04/emma" version="1.0">
          <emma:interpretation id="{F6715AF4-55DF-438F-880D-7FAF02FEC42E}" emma:medium="tactile" emma:mode="ink">
            <msink:context xmlns:msink="http://schemas.microsoft.com/ink/2010/main" type="paragraph" rotatedBoundingBox="20695,6103 13482,8138 12977,6348 20190,4313" alignmentLevel="1"/>
          </emma:interpretation>
        </emma:emma>
      </inkml:annotationXML>
      <inkml:traceGroup>
        <inkml:annotationXML>
          <emma:emma xmlns:emma="http://www.w3.org/2003/04/emma" version="1.0">
            <emma:interpretation id="{7C0A6E0E-4376-47F1-B3B8-73AA30334AB1}" emma:medium="tactile" emma:mode="ink">
              <msink:context xmlns:msink="http://schemas.microsoft.com/ink/2010/main" type="line" rotatedBoundingBox="20695,6103 13482,8138 12977,6348 20190,4313"/>
            </emma:interpretation>
          </emma:emma>
        </inkml:annotationXML>
        <inkml:traceGroup>
          <inkml:annotationXML>
            <emma:emma xmlns:emma="http://www.w3.org/2003/04/emma" version="1.0">
              <emma:interpretation id="{06291E0D-9110-415C-A88B-B08F2C64F50E}" emma:medium="tactile" emma:mode="ink">
                <msink:context xmlns:msink="http://schemas.microsoft.com/ink/2010/main" type="inkWord" rotatedBoundingBox="20695,6103 13482,8138 12977,6348 20190,4313"/>
              </emma:interpretation>
            </emma:emma>
          </inkml:annotationXML>
          <inkml:trace contextRef="#ctx0" brushRef="#br0">621 0,'0'0,"0"0,0 0,0 0,0 0,0 0,0 0,0 0,0 0,0 0,0 0,0 0,0 0,0 0,0 0,0 0,0 0,0 0,0 0,0 0,0 0,0 0,0 0,0 0,0 0,0 1,0-1,0 0,0 0,0 0,0 0,2 3,-2-3,0 0,0 0,0 0,0 0,0 0,0 0,0 0,-2 3,2-3,0 0,0 0,0 0,-5 1,5-1,0 0,0 0,0 0,0 0,0 0,0 0,0 0,0 0,0 0,0 0,0 0,0 0,0 0,0 0,0 0,0 0,0 0,0 0,0 0,0 0,0 0,0 0,0 0,0 0,-7 1,7-1,0 0,0 0,0 0,0 0,0 0,0 0,0 0,0 0,0 0,0 0,0 0,0 0,0 0,0 0,0 0,0 0,0 0,0 0,0 0,0 0,0 0,0 0,-2 0,2 0,0 0,0 0,0 0,0 0,0 0,0 0,0 0,0 0,0 0,0 0,0 0,0 0,0 0,0 0,0 0,0 0,0 0,0 0,0 0,0 0,0 0,0 0,0 0,0 0,-5 4,5-4,0 0,0 0,0 0,0 0,0 0,0 0,0 0,0 0,0 0,0 0,0 0,0 0,0 0,0 0,0 0,0 0,0 0,0 0,0 0,-2 3,2-3,0 0,0 0,0 0,0 0,0 0,0 0,0 0,0 0,0 0,0 0,0 0,0 0,0 0,0 0,0 0,0 0,0 0,0 0,0 0,0 0,0 0,0 0,0 0,0 0,0 0,0 0,0 0,0 0,0 0,0 0,0 0,0 0,0 0,0 0,0 0,0 0,0 0,0 0,0 0,0 0,0 0,0 0,0 0,0 0,0 0,0 0,0 0,0 0,0 0,0 0,0 0,0 0,-1 1,1-1,0 0,0 0,0 0,0 0,0 0,0 0,0 0,0 0,0 0,0 0,0 0,0 0,0 0,0 0,0 0,0 0,0 0,0 0,0 0,0 0,0 0,0 0,0 0,0 0,0 0,0 0,0 0,0 0,0 0,0 0,0 0,-4 2,4-2,0 0,0 0,0 0,0 0,0 0,0 0,0 0,0 0,0 0,0 0,0 0,0 0,0 0,-1 2,1-2,0 0,0 0,0 0,0 0,0 0,0 0,0 0,0 0,0 0,0 0,0 0,0 0,0 0,0 0,0 0,0 0,0 0,0 0,0 0,0 0,0 0,0 0,0 0,0 0,-9 6,9-6,0 0,0 0,0 0,0 0,0 0,0 0,0 0,0 0,0 0,0 0,0 0,0 0,0 0,0 0,0 0,0 0,0 0,0 0,0 0,0 0,0 0,-3 3,3-3,0 0,0 0,0 0,0 0,0 0,0 0,0 0,0 0,0 0,0 0,0 0,0 0,0 0,0 0,0 0,0 0,0 0,-11 9,11-9,0 0,0 0,0 0,0 0,0 0,0 0,-30 25,30-25,0 0,0 0,0 0,0 0,0 0,0 0,0 0,0 0,0 0,0 0,0 0,-41 40,41-40,0 0,0 0,0 0,-50 54,50-54,0 0,0 0,0 0,0 0,0 0,-41 45,41-45,-53 61,53-61,0 0,-38 44,-10 13,48-57,-25 33,-8 11,33-44,-26 36,-6 11,32-47,-24 35,-10 8,34-43,-16 23,16-23,-17 32,17-32,-15 30,0 15,15-45,-9 29,0 12,9-41,-5 32,0 9,5-41,-3 31,1 9,2-40,0 28,3 10,-3-38,4 26,4 8,-8-34,7 30,5 7,-12-37,9 26,-9-26,8 32,-8-32,11 29,6 11,-17-40,15 31,9 9,-24-40,19 29,7 8,-26-37,13 21,1-3,-14-18,19 24,10 10,-29-34,24 25,10 8,-34-33,24 20,7 5,-31-25,24 17,-24-17,32 22,-32-22,34 21,18 8,-52-29,34 18,9-1,-43-17,39 14,12 1,-51-15,38 9,10 1,-48-10,34 5,7-1,-41-4,0 0,36 2,9-1,-45-1,236-9,-170-4,-66 13,40-10,-40 10,3 0,-3 0,110-50,-73 30,-37 20,48-34,-31 15,-17 19,33-35,-16 14,-17 21,29-34,-14 15,-15 19,31-40,-10 14,-21 26,34-54,-12 19,-22 35,38-62,-13 28,-25 34,26-48,-26 48,9-20,-9 20,6-37,-6 19,0 18,14-41,0 15,-14 26,8-43,-14 19,6 24,-2-42,5 17,-3 25,0-48,-8 17,8 31,0 0,-5-57,8 23,-3 34,-3-46,-1 26,4 20,-7-39,0 15,7 24,-10-43,5 17,5 26,-14-43,4 15,10 28,-24-42,9 24,15 18,-26-29,11 15,15 14,-19-21,19 21,-7-10,7 10,0 0,-10-16,3 4,7 12,-19-18,2 3,17 15,-26-23,18 13,8 10,-19-24,9 12,10 12,-22-19,8 9,14 10,-28-17,10 6,18 11,-28-15,18 8,10 7,-19-10,19 10,-12-5,12 5,-31-13,6 3,25 10,-34-13,23 8,11 5,-17-3,9 1,8 2,-21-8,4 0,17 8,-26-8,18 6,8 2,-11-1,8 1,3 0,-15-4,-1 0,16 4,-22-7,22 7,-9-4,9 4,-15-3,3 1,12 2,-19-3,9 2,10 1,-19-4,6-1,13 5,-18-4,13 4,5 0,-13-1,4 0,9 1,-17-2,7 1,10 1,-16-2,9 2,7 0,-15 0,15 0,-10 0,10 0,-17 2,10-1,7-1,-16 2,8-3,8 1,-17-1,7 1,10 0,-21-1,7 1,14 0,-20-2,20 2,-12 2,12-2,-17 0,10 0,7 0,-16 1,8 1,8-2,-12 2,8-1,4-1,-8 3,3-1,5-2,-12 2,12-2,-12-1,12 1,-14 1,11 0,3-1,-2 4,4-2,-2-2,-5 2,-4-3,9 1,-8 1,9 1,-1-2,-1 2,1-2,-6-2,6 2,-15-2,3 0,12 2,-9-1,15 2,-6-1,1 1</inkml:trace>
          <inkml:trace contextRef="#ctx0" brushRef="#br0" timeOffset="2839.2">133 1235,'0'0,"0"0,0 0,0 0,0 0,0 0,0 0,0 0,0 0,0 0,0 0,0 0,0 0,0 0,0 0,0 0,0 0,0 0,0 0,0 0,0 0,0 0,0 0,0 0,0 0,0 0,0 0,0 0,0 0,0 0,0 0,0 0,0 0,0 0,0 0,0 0,0 3,0-3,0 0,0 0,0 1,0-1,0 0,0 0,0 0,14 34,-5-30,-9-4,0 0,0 0,0 0,0 0,0 0,0 0,0 0,0 0,0 0,0 0,0 0,0 0,0 0,0 0,0 0,0 0,0 0,0 0,0 0,0 0,0 0,0 0,0 0,0 0,0 0,0 0,0 0,0 0,0 0,0 0,0 0,0 0,0 0,0 0,0 0,0 0,0 0,0 0,0 0,0 0,0 0,0 0,0 0,0 0,0 0,0 0,0 0,0 0,0 0,0 0,0 0,0 0,0 0,0 0,0 0,0 0,0 0,0 0,0 0,0 0,0 0,0 0,0 0,0 0,0 0,0 0,0 0,0 0,0 0,0 0,0 0,0 0,0 0,0 0,0 0,0 0,7 6,-7-6,0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0,-5 0,5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0,3-1,-3 1,0 0,0 0,0 0,0 0,0 0,0 0,0 0,0 0,0 0,0 0,0 0,0 0,0 0,0 0,0 0,0 0,0 0,0 0,0 0,0 0,0 0,0 0,0 0,0 0,0 0,0 0,0 0,0 0,0 0,0 0,0 0,0 0,0 0,0 0,0 0,0 0,0 0,0 0,3-1,-3 1,0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0,-2 1,2-1,0 0,0 0,0 0,0 0,0 0,0 0,0 0,0 0,0 0,0 0,0 0,0 0,0 0,0 0,0 0,0 0,0 0,0 0,0 0,0 0,0 0,0 0,0 0,0 0,0 0,-2 0,2 0,0 0,0 0,0 0,0 0,0 0,0 0,0 0,0 0,0 0,0 0,0 0,0 0,0 0,0 0,0 0,0 0,0 0,0 0,0 0,0 0,0 0,0 0,0 0,0 0,0 0,0 0,0 0,0 0,0 0,0 0,0 0,0 0,0 0,0 0,0 0,0 0,0 0,0 0,0 0,0 0,0 0,0 0,0 0,0 0,0 0,-5-1,5 1,0 0,0 0,0 0,0 0,0 0,0 0,0 0,0 0,0 0,0 0,0 0,0 0,0 0,0 0,0 0,0 0,0 0,0 0,0 0,0 0,0 0,0 0,-7-1,7 1,0 0,0 0,0 0,0 0,0 0,0 0,0 0,0 0,0 0,0 0,0 0,0 0,0 0,0 0,0 0,0 0,0 0,0 0,0 0,0 0,0 0,0 0,0 0,0 0,-7 0,7 0,0 0,0 0,0 0,0 0,0 0,0 0,0 0,0 0,0 0,0 0,0 0,0 0,0 0,0 0,0 0,0 0,0 0,0 0,0 0,0 2,0-2,0 0,0 0,0 0,0 0,0 0,0 0,0 0,0 0,0 0,0 0,0 0,0 0,0 0,0 0,0 0,0 0,0 0,0 0,0 0,0 0,0 0,0 0,0 0,0 0,0 0,0 0,0 0,0 0,0 0,0 0,0 0,0 0,0 0,0 0,0 0,0 0,0 0,-6 2,6-2,0 0,0 0,0 0,0 0,0 0,0 0,0 0,0 0,0 0,0 0,0 0,0 0,0 0,-9 0,9 0,0 0,0 0,0 0,0 0,0 0,0 0,0 0,0 0,0 0,0 0,0 0,0 0,0 0,0 0,0 0,0 0,0 0,0 0,0 0,0 0,0 0,0 0,0 0,0 0,0 0,0 0,0 0,0 0,0 0,0 0,0 0,-17 2,17-2,0 0,0 0,0 0,0 0,0 0,0 0,0 0,0 0,0 0,0 0,0 0,0 0,0 0,-12 0,12 0,0 0,0 0,0 0,0 0,0 0,0 0,0 0,0 0,0 0,0 0,0 0,0 0,0 0,0 0,0 0,0 0,0 0,0 0,0 0,0 0,0 0,0 0,0 0,0 0,-26 3,26-3,0 0,0 0,0 0,0 0,0 0,0 0,0 0,0 0,0 0,0 0,-15 2,15-2,0 0,0 0,0 0,0 0,0 0,0 0,0 0,0 0,0 0,0 0,0 0,0 0,0 0,0 0,0 0,0 0,0 0,0 0,0 0,-4 0,4 0,0 0,0 0,0 0,0 0,0 0,0 0,0 0,-3 2,3-2,0 0,0 0,0 0,0 0,0 0,0 0,0 0,0 0,0 0,0 0,0 0,0 0,0 0,-10 1,10-1,0 0,0 0,0 0,0 0,0 0,0 0,0 0,0 0,0 0,-29 8,29-8,0 0,0 0,0 0,0 0,0 0,-99 31,99-31,-131 42,131-42,0 0,0 0,0 0,-95 31,95-31,0 0,-129 39,129-39,0 0,-114 30,-49 1,163-31,-90 19,-18 13,108-32,-98 27,-39 8,137-35,-89 23,-23 4,112-27,-88 23,-31 4,119-27,-83 18,-24 2,107-20,-74 16,-22 1,96-17,-63 11,-17 0,80-11,-64 9,-19 0,83-9,-52 4,-11 4,63-8,-55 8,55-8,-72 10,72-10,-61 12,-20 1,81-13,-49 8,-11 6,60-14,-65 12,-28-1,93-11,-61 7,-20 1,81-8,-63 8,-19 2,82-10,-58 9,-17 3,75-12,-81 12,-32 2,113-14,-73 10,73-10,-96 12,96-12,-62 7,-18 4,80-11,-65 8,-21 1,86-9,-54 6,-13 5,67-11,-45 6,-11 2,56-8,-56 11,-23 1,79-12,0 0,-74 12,-20 5,94-17,-73 12,-30 5,103-17,-55 11,-27 6,82-17,-43 7,-10 5,53-12,-39 7,39-7,-50 9,50-9,-37 7,-9 3,46-10,-43 7,-14 5,57-12,-25 3,-4 3,29-6,-243 47,219-40,24-7,-24 6,20-7,4 1,0 0,-8 2,3 1,5-3,-5 3,5-1,0-2,0 3,0-1,0-2,-4 2,1-3,3 1,-4 1,6 0,-2-1,2 0,1 0,-3 0,5-1,-3 0,-2 1,3-1,-3 1,2-3,-2 3,0 0,-3 0,3 0,-5 1,1-1,4 0,0 2,4-4,-4 2,3 0,-1 0,-2 0,1 2,1-1,-2-1,3-1,-1-2,-2 3,2-7</inkml:trace>
          <inkml:trace contextRef="#ctx0" brushRef="#br0" timeOffset="5818.8">-657 1193,'0'0,"0"0,0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0,-2 9,2-9,0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0,4 3,-4-3,0 0,0 0,0 0,0 0,0 0,0 0,0 0,0 0,0 0,0 0,0 0,0 0,0 0,0 0,0 0,0 0,0 0,0 0,0 0,0 0,0 0,0 0,0 0,0 0,0 0,0 0,0 0,0 0,0 0,0 0,0 0,0 0,0 0,0 0,0 0,0 0,1 2,-1-2,0 0,0 0,0 0,0 0,0 0,0 0,0 0,0 0,0 0,0 0,0 0,0 0,0 0,0 0,0 0,0 0,0 0,0 0,0 0,0 0,0 0,0 0,0 0,0 0,0 0,0 0,0 0,0 0,0 0,0 0,0 0,0 0,0 0,0 0,0 0,0 0,0 0,7 1,-7-1,0 0,0 0,0 0,0 0,0 0,0 0,0 0,0 0,0 0,0 0,0 0,0 0,0 0,0 0,0 0,0 0,0 0,0 0,0 0,0 0,0 0,0 0,0 0,0 0,0 0,0 0,0 0,0 0,0 0,0 0,0 0,0 0,0 0,3 0,-3 0,0 0,0 0,0 0,0 0,0 0,0 0,0 0,0 0,0 0,0 0,0 0,0 0,0 0,0 0,0 0,0 0,0 0,0 0,0 0,0 0,0 0,0 0,0 0,0 0,0 0,0 0,0 0,0 0,0 0,0 0,0 0,0 0,0 0,0 0,0 0,0 0,0 0,0 0,0 0,0 0,-5 1,5-1,0 0,0 0,0 0,0 0,0 0,0 0,0 0,0 0,0 0,0 0,0 0,0 0,0 0,0 0,0 0,0 0,0 0,0 0,0 0,0 0,0 0,0 0,0 0,0 0,0 0,0 0,0 0,0 0,0 0,0 0,-8 0,8 0,0 0,0 0,0 0,0 0,0 0,0 0,0 0,0 0,0 0,0 0,0 0,0 0,0 0,0 0,0 0,0 0,0 0,0 0,0 0,0 0,0 0,0 0,0 0,0 0,0 0,0 0,0 0,0 0,0 0,0 0,0 0,0 0,0 0,0 0,0 0,0 0,0 0,0 0,0 0,0 0,0 0,0 0,0 0,-7 0,7 0,0 0,0 0,0 0,0 0,0 0,0 0,0 0,0 0,0 0,0 0,0 0,0 0,0 0,0 0,0 0,0 0,0 0,0 0,0 0,0 0,0 0,0 0,0 0,0 0,0 0,0 0,0 0,0 0,0 0,0 0,0 0,0 0,0 0,0 0,0 0,0 0,0 0,0 0,0 0,0 0,0 0,0 0,0 0,0 0,0 0,0 0,0 0,0 0,0 0,0 0,0 0,0 0,0 0,0 0,0 0,0 0,0 0,0 0,0 0,0 0,0 0,0 0,0 0,0 0,0 0,0 0,0 0,0 0,0 0,0 0,0 0,0 0,0 0,0 0,0 0,10 5,-10-5,0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0,1 1,-1-1,0 0,0 0,0 0,0 0,0 0,0 0,0 0,2 0,-2 0,0 0,0 0,0 0,0 0,0 0,0 0,0 0,0 0,0 0,0 0,0 0,0 0,0 0,0 0,0 0,0 0,0 0,0 0,0 0,0 0,0 0,0 0,0 0,0 0,0 0,0 0,0 0,0 0,0 0,0 0,0 0,0 0,0 0,0 0,0 0,7 1,-7-1,0 0,0 0,0 0,0 0,0 0,0 0,0 0,0 0,0 0,0 0,0 0,0 0,0 0,0 0,0 0,0 0,0 0,0 0,0 0,0 0,0 0,0 0,0 0,0 0,0 0,0 0,0 0,0 0,0 0,0 0,0 0,2 0,-2 0,0 0,0 0,0 0,0 0,0 0,0 0,0 0,0 0,0 0,0 0,0 0,0 0,0 0,0 0,0 0,0 0,10 1,-10-1,0 0,0 0,0 0,0 0,0 0,0 0,0 0,0 0,0 0,0 0,0 0,5 2,-5-2,0 0,0 0,0 0,0 0,0 0,0 0,0 0,0 0,0 0,0 0,0 0,0 0,0 0,0 0,0 0,0 0,0 0,0 0,0 0,0 0,0 0,14 1,-14-1,0 0,0 0,0 0,0 0,0 0,0 0,0 0,0 0,5 1,-5-1,0 0,0 0,0 0,0 0,0 0,0 0,0 0,0 0,0 0,17 2,-17-2,0 0,0 0,0 0,0 0,0 0,32 4,-32-4,0 0,0 0,0 0,0 0,0 0,0 0,0 0,0 0,0 0,24 3,-24-3,0 0,0 0,23 2,-23-2,0 0,0 0,0 0,213 24,-213-24,0 0,0 0,0 0,0 0,0 0,43 5,-43-5,0 0,0 0,0 0,0 0,0 0,0 0,0 0,43 7,-43-7,0 0,9 4,-9-4,0 0,5 1,-4-1,-1 0,2 0,0 1,-2-1,3 0,-1 1,-2-1,7 1,-7-1,3 1,-3-1,110 20,-83-17,-27-3,33 4,-21-3,-12-1,18 4,-9-2,-9-2,12 4,-9-2,-3-2,11 3,-3-1,-8-2,9 1,-8-1,-1 0,4 2,-2-1,-2-1,1 0,-1 0,0-1,0 1,0 0,-1 0,1 0,1 2,3 0,-4-2,5 4,-3-1,-2-3,0 3,0-1,0-2,-2 2,2-2,0 2,0-2,-4 3,1-2,3-1,-5 3,3 0,2-3,-7 2,2 0,5-2,-5 3,3-1,2-2,-5 4,-2 1,7-5,-8 8,4-3,4-5,-8 12,1-4,7-8,-2 0,2 0,0 1,0-1,-3 4,1-2,2-2,-5 7,2-4,3-3,-7 9,3-4,4-5,-10 12,-12 16,22-28,-17 19,-4 5,21-24,-14 17,-3 5,17-22,-15 17,-2 2,17-19,-159 190,159-190,0 0,-19 21,19-21,-24 22,15-14,9-8,-6 9,6-5,0-4,-4 8,2-5,2-3,0 3,2-2,-2-1,2-2,-2 2,-4-2,4 2,-1-4,-1 2,2 2,2-3,1 1,-3 2,2-2,-4 1,2 1,2-3,-2-2,0 5</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32:04.07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351855C-E71C-4085-8F6A-232AC4B4FA1B}" emma:medium="tactile" emma:mode="ink">
          <msink:context xmlns:msink="http://schemas.microsoft.com/ink/2010/main" type="inkDrawing" rotatedBoundingBox="971,14670 15955,15048 15869,18456 885,18078" hotPoints="15501,14816 15558,17837 1026,18108 970,15087" semanticType="enclosure" shapeName="Rectangle"/>
        </emma:interpretation>
      </emma:emma>
    </inkml:annotationXML>
    <inkml:trace contextRef="#ctx0" brushRef="#br0">0 0,'0'0,"0"0,0 0,0 0,0 0,0 0,0 0,0 0,0 0,0 0,0 0,0 0,0 0,0 0,0 0,0 0,0 0,0 0,0 0,0 0,0 0,0 0,0 0,0 0,0 0,0 0,0 0,0 0,0 0,0 0,0 0,0 0,0 0,0 0,0 0,0 0,0 0,0 0,0 0,0 0,0 0,0 0,0 0,0 0,0 0,0 0,0 0,0 0,0 0,0 0,0 0,0 0,0 0,0 0,0 0,0 0,0 0,0 0,0 0,0 0,0 0,0 0,0 0,0 0,0 0,0 0,0 0,0 0,0 0,0 0,0 0,0-2,0 2,0 0,0 0,0 0,0 0,0 0,0 0,0 0,0 0,0 0,0 0,0 0,0 0,0 0,0 0,0 0,0 0,0-3,0 3,0 0,0 0,0 0,0 0,0 0,0 0,0 0,0 0,0 0,0 0,0 0,0 0,0 0,0 0,0 0,0 0,0 0,0 0,0 0,0 0,0 0,0 0,0 0,0 0,0 0,0 0,0 0,0 0,0 0,0 0,0 0,4-2,-4 2,0 0,0 0,0 0,0 0,0 0,0 0,0 0,0 0,0 0,0 0,0 0,0 0,0 0,5 2,-5-2,0 0,0 0,0 0,0 0,0 0,0 0,0 0,0 0,0 0,0 0,0 0,0 0,0 0,0 0,0 0,0 0,0 0,0 0,0 0,12 1,-12-1,0 0,0 0,0 0,0 0,0 0,0 0,0 0,0 0,0 0,0 0,7 0,-7 0,0 0,0 0,0 0,0 0,0 0,0 0,0 0,0 0,0 0,0 0,0 0,0 0,0 0,0 0,0 0,0 0,0 0,0 0,0 0,10-1,-10 1,0 0,0 0,0 0,0 0,0 0,0 0,0 0,4 1,-4-1,0 0,0 0,0 0,0 0,0 0,0 0,0 0,0 0,0 0,0 0,0 0,0 0,0 0,12 4,-12-4,0 0,0 0,0 0,0 0,0 0,0 0,0 0,0 0,0 0,97 19,-97-19,0 0,0 0,0 0,0 0,0 0,108 16,-108-16,149 8,-149-8,0 0,130 1,46-6,-176 5,157-3,55 2,-212 1,142 1,45 0,-187-1,128 2,-128-2,170 4,-170-4,150 2,48-1,-198-1,127 3,41 1,-168-4,142 3,48 4,-190-7,136 1,44-1,-180 0,139 0,44 9,-183-9,159 0,51-3,-210 3,142-2,45 0,-187 2,138 1,-138-1,187 9,-187-9,167 4,54-10,-221 6,168-4,54-2,-222 6,166-4,51-4,-217 8,144 3,48 17,-192-20,203 3,66-20,-269 17,164-6,53 5,-217 1,161 4,53 11,-214-15,161 10,47 0,-208-10,171 4,55-5,-226 1,168 0,54 4,-222-4,161 1,51 1,-212-2,147 1,47 1,-194-2,149 3,-149-3,196 4,-196-4,151 3,47 1,-198-4,139 6,44 6,-183-12,135 11,36 0,-171-11,166 3,56-9,-222 6,141-2,40-1,-181 3,135 0,43 5,-178-5,154 3,51-2,-205-1,146 4,-146-4,191 11,-191-11,159 5,52-2,-211-3,156 2,47-2,-203 0,142-2,43-5,-185 7,130-5,41 0,-171 5,82 0,-82 0,101-1,-101 1,36 1,5 3,-41-4,21 1,1 2,-22-3,22 2,2 1,-24-3,17 2,-3 0,-14-2,208 33,-170-26,-38-7,33 9,-30-4,-3-5,5 4,0-3,-5-1,5 3,-5-3,4 4,-4-4,5 6,-2-1,-3-5,6 14,-6-2,0-12,1 2,-1 0,0-2,4 8,-3-4,-1-4,4 13,4 27,-8-40,11 50,4 14,-15-64,12 64,3 22,-15-86,11 57,-11-57,15 74,-15-74,10 66,1 21,-11-87,6 62,6 19,-12-81,9 61,5 19,-14-80,12 69,0 23,-12-92,10 79,-10-79,17 105,-17-105,12 74,0 20,-12-94,8 68,3 23,-11-91,8 77,-1 26,-7-103,9 81,6 28,-15-109,10 83,1 25,-11-108,6 64,3 20,-9-84,7 65,3 20,-10-85,7 60,-7-60,7 76,-7-76,5 58,0 21,-5-79,3 53,3 16,-6-69,1 23,1 0,-2-23,12 243,-14-221,2-22,5 12,2-19,-7 7,2-4,-7 6,5-2,0-3,3-2,-3 5,0-3</inkml:trace>
    <inkml:trace contextRef="#ctx0" brushRef="#br0" timeOffset="-2184">-224 250,'0'0,"0"0,0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6,-4-6,0 0,0 0,0 0,0 0,0 0,0 0,0 0,0 0,0 0,0 0,0 0,0 0,0 0,0 0,0 0,-2 4,2-4,0 0,0 0,0 0,0 0,0 0,0 0,0 0,0 0,0 0,0 0,0 0,0 0,0 0,0 0,0 0,0 0,0 0,0 0,0 4,0-4,0 0,0 0,0 0,0 0,0 0,0 0,0 0,0 0,0 0,0 0,0 0,0 0,0 1,0-1,0 0,0 0,0 0,0 0,0 0,0 0,0 0,0 0,0 0,0 0,0 0,0 0,0 0,0 0,0 0,0 0,0 0,0 0,0 0,0 0,0 0,0 0,0 0,2 3,-2-3,0 0,0 0,0 0,0 0,0 0,0 0,0 0,0 0,0 0,0 3,0-3,0 0,0 0,0 0,0 0,0 0,0 0,0 0,0 0,0 0,0 0,0 0,0 0,0 0,0 0,0 0,0 0,0 0,2 10,-2-10,0 4,0-4,0 0,0 0,0 0,0 0,0 0,0 0,0 0,0 0,0 0,0 0,0 0,0 52,0-52,0 0,0 0,0 0,-2 103,2-103,0 0,0 0,0 0,0 0,0 0,-7 96,7-96,-17 127,17-127,0 0,-14 110,-5 38,19-148,-10 99,10-99,-12 127,12-127,-8 96,-4 29,12-125,-9 96,0 33,9-129,-5 70,0 17,5-87,-5 70,-2 22,7-92,-5 71,0 26,5-97,-3 68,-3 22,6-90,-3 68,-2 23,5-91,-2 61,2-61,0 76,0-76,0 38,2 9,-2-47,2 29,-1 2,-1-31,0 47,2 19,-2-66,0 36,-2 8,2-44,-1 214,-1-172,2-42,-2 34</inkml:trace>
    <inkml:trace contextRef="#ctx0" brushRef="#br0" timeOffset="2558.4">-424 3213,'0'0,"0"0,0 0,0 0,0 0,0 0,0 0,0 0,0 0,0 0,0 0,0 0,0 0,0 0,0 0,0 0,0 0,0 0,0 0,0 0,0 0,0 0,0 0,0 0,0 0,2 0,-2 0,0 0,0 0,0 0,0 0,3-1,-3 1,0 0,0 0,0 0,0 0,0 0,0 0,0 0,2 2,-2-2,0 0,2 3,-2-3,0 0,1 3,-1-3,0 0,0 0,0 0,0 0,0 0,0 0,0 0,0 0,0 0,0 0,0 0,0 0,0 0,0 0,0 0,0 0,0 0,0 0,0 0,0 0,0 0,0 0,0 0,0 0,0 0,0 0,0 0,4 1,-4-1,0 0,0 0,0 0,0 0,0 0,0 0,0 0,0 0,0 0,0 0,0 0,0 0,0 0,0 0,0 0,0 0,0 0,0 0,0 0,0 0,0 0,0 0,0 0,14 2,-14-2,0 0,0 0,0 0,0 0,0 0,0 0,0 0,0 0,0 0,12 3,-12-3,0 0,0 0,0 0,0 0,0 0,0 0,0 0,0 0,0 0,0 0,0 0,0 0,0 0,0 0,13-1,-13 1,0 0,0 0,0 0,0 0,0 0,0 0,2-2,-2 2,0 0,0 0,0 0,0 0,0 0,0 0,0 0,0 0,0 0,0 0,0 0,10 0,-10 0,0 0,0 0,0 0,14-1,-14 1,0 0,0 0,0 0,0 0,0 0,99-7,-99 7,132-11,-132 11,0 0,96-6,30 2,-126 4,96-3,27 2,-123 1,98-1,32 0,-130 1,101 0,-101 0,133 0,-133 0,132 2,46 2,-178-4,145-2,47-12,-192 14,140-9,43-3,-183 12,135-10,43 1,-178 9,135-5,43 3,-178 2,139-1,46 3,-185-2,116 3,34 2,-150-5,107 4,29 1,-136-5,96 3,29-1,-125-2,92 1,32-2,-124 1,89-2,29-3,-118 5,75-2,28 2,-103 0,73 2,-73-2,99 4,-99-4,96 2,31-3,-127 1,101 2,30-3,-131 1,93 2,28 4,-121-6,96 6,32 5,-128-11,129 8,42-6,-171-2,121 0,38-4,-159 4,118-1,38 2,-156-1,135 2,-135-2,181 8,-181-8,148 2,45-7,-193 5,149-5,47 1,-196 4,149-4,46 3,-195 1,170-3,54-4,-224 7,142-3,-142 3,183-7,-183 7,157-6,50 1,-207 5,137 3,46 14,-183-17,137 12,43 5,-180-17,181 1,58-25,-239 24,125-8,36 2,-161 6,130-1,43 1,-173 0,114 0,32-2,-146 2,101 2,-101-2,133 2,-133-2,144 0,53-5,-197 5,102-2,28-1,-130 3,98-5,37-2,-135 7,101-5,32-2,-133 7,101-5,33-2,-134 7,89-4,24-7,-113 11,94-11,32-2,-126 13,88-10,-88 10,116-11,-116 11,72-6,24-2,-96 8,77-4,29 2,-106 2,73-1,25-1,-98 2,56 0,18-1,-74 1,39 0,-39 0,50 1,-50-1,37 1,13 0,-50-1,34 1,11-1,-45 0,29 0,7 0,-36 0,29 0,8-1,-37 1,41-1,12-1,-53 2,45-2,15 0,-60 2,37-3,13-1,-50 4,39-4,-39 4,52-2,-52 2,36-3,11-2,-47 5,33-4,11 0,-44 4,221-21,-170 17,-51 4,59-5,-41 3,-18 2,14-1,-14 1,0 0,5 0,-3 0,-2 0,89-1,-63-2,-26 3,32-2,-32 2,12-1,-12 1,15 0,-8 2,-7-2,9 3,-6-1,-3-2,2 1,0-2,-2 1,0-2,0 0,0 2,0-1,0 1,0-1,0 1,0-1,0 2,0-1,1 1,1-1,-2 0,2 0,-4 0,2 0,-3 3,1 0,2-3,0-1,3-4,-3 5,0-2,-3 3,3-1,-3 0,3 0,0 0</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5:47:25.53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2F00FEB-25BD-4043-846C-EF57EB2490F3}" emma:medium="tactile" emma:mode="ink">
          <msink:context xmlns:msink="http://schemas.microsoft.com/ink/2010/main" type="inkDrawing" rotatedBoundingBox="722,8534 25373,9626 25118,15372 468,14280" hotPoints="24808,9066 24939,14018 866,14651 735,9699" semanticType="enclosure" shapeName="Rectangle"/>
        </emma:interpretation>
      </emma:emma>
    </inkml:annotationXML>
    <inkml:trace contextRef="#ctx0" brushRef="#br0">2 0,'0'0,"0"0,0 0,0 0,0 0,0 0,0 0,0 0,0 0,0 0,0 0,4 2,-4-2,0 0,0 0,0 0,0 0,0 0,0 0,0 0,0 0,0 0,0 0,0 0,0 0,0 0,0 0,0 0,0 0,0 0,0 0,0 0,0 0,0 0,0 0,0 0,0 0,0 0,5 5,-5-5,0 0,0 0,0 0,0 0,0 0,0 0,0 0,0 0,0 0,0 0,0 6,0-6,0 0,0 0,0 0,0 0,0 0,0 0,0 0,0 0,0 0,0 0,0 0,0 0,0 0,0 0,0 0,0 0,0 0,0 0,0 0,0 0,0 0,0 0,0 0,0 0,0 0,0 0,0 0,0 0,0 0,0 0,0 2,0-2,0 0,0 0,0 0,0 0,0 0,0 0,0 0,0 0,0 0,0 0,0 0,0 6,0-6,0 0,0 0,0 0,0 6,0-6,0 0,0 0,0 0,0 0,0 0,-5 102,5-102,-11 173,11-173,0 0,-1 161,14 61,-13-222,9 159,-2 48,-7-207,5 154,3 50,-8-204,12 163,9 56,-21-219,12 172,-2 54,-10-226,10 167,-10-167,17 224,-17-224,11 148,1 42,-12-190,6 137,0 42,-6-179,5 141,5 66,-10-207,9 132,9 70,-18-202,12 116,9 32,-21-148,12 82,2 17,-14-99,3 37,2 4,-5-41,19 213,-16-171,-3-42,2 38,-2-33,0-5</inkml:trace>
    <inkml:trace contextRef="#ctx0" brushRef="#br0" timeOffset="2698.8">334-75,'0'0,"0"0,0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6,0-6,0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3,0-3,0 0,0 0,0 0,0 0,0 0,0 0,0 0,0 0,0 0,0 0,0 0,0 0,0 0,0 0,0 0,0 0,0 0,0 0,0 0,0 0,0 0,0 0,0 0,0 0,0 0,0 0,0 0,0 0,0 0,0 0,0 0,0 0,-2 1,2-1,0 0,0 0,0 0,0 0,0 0,0 0,0 0,0 0,0 0,0 0,0 0,0 0,0 0,0 0,0 0,0 0,0 0,0 0,0 0,0 0,0 0,0 0,0 0,0 0,0 0,0 0,0 0,0 0,0 0,0 0,0 0,0 0,0 0,0 0,0 0,0 0,0 0,0 0,0 0,0 0,0 0,-3 0,3 0,0 0,0 0,0 0,0 0,0 0,0 0,0 0,0 0,0 0,0 0,0 0,0 0,0 0,0 0,0 0,0 0,0 0,0 0,0 0,0 0,0 0,0 0,0 0,0 0,0 0,0 0,0 0,0 0,0 0,-2-1,2 1,0 0,0 0,0 0,0 0,0 0,0 0,0 0,0 0,0 0,0 0,0 0,0 0,0 0,0 0,0 0,0 0,0 0,0 0,0 0,0 0,0 0,0 0,0 0,0 0,0 0,0 0,0 0,0 0,0 0,0 0,0 0,0 0,0 0,0 0,0 0,0 0,0 0,0 0,0 0,0 0,0 0,0 0,0 0,0 0,0-2,0 2,0 0,0 0,0 0,0 0,0 0,0 0,0 0,0 0,0 0,0 0,0 0,0 0,0 0,0 0,0 0,0 0,0 0,0 0,0 0,0 0,0 0,0 0,0 0,0 0,0 0,0 0,2-2,-2 2,0 0,0 0,0 0,0 0,0 0,0 0,0 0,0 0,0 0,0 0,0 0,0 0,0 0,0 0,0 0,0 0,0 0,0 0,0 0,0 0,0 0,0 0,0 0,0 0,0 0,0 0,0 0,0 0,0 0,0 0,0 0,0 0,0 0,0 0,0 0,0 0,0 0,0 0,0 0,0 0,0 0,0 0,0 0,0 0,0 0,0 0,0 0,0-1,0 1,0 0,0 0,0 0,0 0,0 0,0 0,0 0,0 0,0 0,0 0,0 0,0 0,0 0,0 0,0 0,0 0,0 0,0 0,0 0,0 0,0 0,0 0,0 0,-4 0,4 0,0 0,0 0,0 0,0 0,0 0,0 0,0 0,0 0,0 0,0 0,0 0,0 0,0 0,0 0,0 0,0 0,0 0,0 0,0 0,0 0,0 0,0 0,0 0,0 0,0 0,0 0,0 0,0 0,0 0,0 0,0 0,0 0,0 0,0 0,0 0,0 0,0 0,0 0,0 0,0 0,0 0,0 0,0 0,0 0,0 0,2 0,-2 0,0 0,4 2,-4-2,0 0,0 0,0 0,0 0,0 0,0 0,0 0,0 0,0 0,0 0,0 0,0 0,0 0,0 0,0 0,0 0,0 0,0 0,0 0,0 0,0 0,0 0,0 0,0 0,0 0,0 0,0 0,0 0,0 0,0 0,0 0,0 0,0 0,0 0,0 0,0 0,0 0,0 0,0 0,3 2,-3-2,0 0,0 0,0 0,0 0,0 0,0 0,0 0,0 0,0 0,0 0,0 0,0 0,0 0,0 0,0 0,0 0,0 0,2 1,-2-1,0 0,0 0,0 0,0 0,0 0,0 0,0 0,0 0,0 0,0 0,0 0,0 0,0 0,0 0,0 0,0 0,0 0,0 0,0 0,0 0,0 0,0 0,0 0,0 0,0 0,0 0,0 0,0 0,0 0,0 0,5 4,-5-4,0 0,0 0,0 0,0 0,0 0,0 0,0 0,0 0,0 0,0 0,0 0,0 0,0 0,0 0,7 4,-7-4,0 0,0 0,0 0,0 0,0 0,0 0,0 0,0 0,0 0,0 0,0 0,0 0,0 0,0 0,0 0,0 0,0 0,0 0,0 0,0 0,0 0,0 0,0 0,0 0,0 0,0 0,0 0,13 11,-13-11,0 0,0 0,0 0,0 0,0 0,0 0,0 0,0 0,0 0,0 0,12 7,-12-7,0 0,0 0,0 0,0 0,0 0,0 0,0 0,0 0,0 0,0 0,0 0,0 0,0 0,0 0,0 0,0 0,0 0,0 0,0 0,0 0,0 0,9 4,-9-4,0 0,0 0,0 0,0 0,0 0,0 0,0 0,0 0,2 0,-2 0,0 0,0 0,0 0,0 0,0 0,0 0,0 0,0 0,0 0,0 0,0 0,0 0,0 0,0 0,0 0,6 2,-6-2,0 0,0 0,0 0,0 0,0 0,4 0,-4 0,0 0,0 0,0 0,0 0,0 0,0 0,0 0,0 0,0 0,51 6,-51-6,0 0,0 0,130 9,-130-9,0 0,0 0,0 0,93 9,26-3,-119-6,0 0,0 0,0 0,0 0,0 0,0 0,0 0,105 7,-105-7,0 0,0 0,0 0,142 14,-142-14,181 2,64-15,-245 13,162-6,55-2,-217 8,170-4,54 0,-224 4,181-4,57-7,-238 11,171-6,55 1,-226 5,205-4,71 0,-276 4,215-5,69-4,-284 9,224-9,-224 9,294-16,-294 16,202-8,69 3,-271 5,215-4,74 0,-289 4,211 0,69 4,-280-4,231 2,77 3,-308-5,246-2,81-4,-327 6,252-3,81 0,-333 3,224 0,71 1,-295-1,255 3,88 5,-343-8,250 13,79 2,-329-15,290 7,95-3,-385-4,235 2,64-7,-299 5,250 1,83 10,-333-11,286 6,-286-6,382 0,-382 0,241 10,75 11,-316-21,264 17,85 3,-349-20,263 10,81-5,-344-5,233 9,70 12,-303-21,266 10,89-4,-355-6,268 1,83-5,-351 4,268-4,87-4,-355 8,244 3,-244-3,322 11,-322-11,248 12,75-3,-323-9,253 8,83 3,-336-11,249 5,76-8,-325 3,238-1,75 0,-313 1,224 1,-224-1,293-1,-293 1,0 0,215-1,66-3,-281 4,188 2,59 2,-247-4,174 6,55 2,-229-8,173 5,51-3,-224-2,146 4,42 5,-188-9,123 5,36 2,-159-7,121 5,39-1,-160-4,126 9,-126-9,168 9,-168-9,102 6,28-1,-130-5,91 4,27 0,-118-4,72 4,19-1,-91-3,61 1,20 3,-81-4,85 4,33 1,-118-5,88 3,26-1,-114-2,51 0,9 1,-60-1,216 2,-216-2,0 0,41 0,-41 0,38 3,-37-3,-1 0,5-4,1 0,-6 4,5-3,-4 1,-1 2,4-1,-2-1,-2 2,3 0,-3 0,2-1,-2 1,0 1,1 3,-1-4,2 4,0 0,-2-4,5 9,-3-4,-2-5,1 4,1-4,-2 0,0 1,0 0,0-1,2 4,-1-1,-1-3,4 9,-4-5,0-4,3 14,-3-14,11 46,-11-46,12 57,1 20,-13-77,11 65,7 24,-18-89,14 73,5 27,-19-100,15 88,7 30,-22-118,16 88,1 27,-17-115,12 94,3 29,-15-123,11 94,1 31,-12-125,6 92,-6-92,0 0,11 124,-11-124,5 112,-7 38,2-150,0 104,5 34,-5-138,5 95,6 30,-11-125,6 106,1 35,-7-141,5 101,-5-101,6 133,-6-133,3 100,4 31,-7-131,3 110,-1 35,-2-145,2 98,1 33,-3-131,4 90,1 34,-5-124,3 94,-3-94,2 144,-2-144,2 84,-1 26,-1-110,2 61,0 17,-2-78,1 28,1 4,-2-32,0 22,-2 3,2-25,0 234,0-234,4 11,-4-11,0 0,0 14,-4-7,4-7,2-4,3-5,-5 9,4-12,-6 7,2 5,-4-6,1 3,3 3</inkml:trace>
    <inkml:trace contextRef="#ctx0" brushRef="#br0" timeOffset="5865.6">443 4903,'0'0,"0"0,0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12,-4-12,0 0,0 0,0 0,0 0,0 0,0 0,0 0,0 0,0 0,0 0,0 0,0 0,0 0,0 0,0 0,0 0,0 0,0 0,0 0,0 0,0 0,0 0,0 0,0 0,0 0,0 0,0 0,0 0,0 0,0 0,0 0,0 0,0 0,0 0,0 0,0 0,0-2,0 2,0 0,0 0,0 0,0 0,0 0,0 0,0 0,0 0,0 0,0 0,0 0,0 0,0 0,0 0,0 0,0 0,0 0,0 0,0 0,0 0,0 0,0 0,0 0,0 0,0 0,0 0,0 0,0 0,0 0,0 0,0 0,0 0,0 0,0 0,0 0,0 0,0 0,2 2,-2-2,0 0,0 0,0 0,0 0,0 0,0 0,0 0,0 0,0 0,0 0,0 0,0 0,0 0,0 0,0 0,0 0,0 0,0 0,0 0,0 0,0 0,0 0,0 0,0 0,0 0,0 0,0 0,0 0,0 0,0 0,0 0,0 0,0 0,5 8,-5-8,0 0,0 0,0 0,0 0,0 0,0 0,0 0,0 0,0 0,0 0,0 0,0 0,0 0,0 0,0 0,0 0,0 0,0 0,0 0,0 0,0 0,0 0,0 0,0 0,0 0,0 0,0 0,0 0,0 0,0 0,0 0,0 0,0 0,0 0,0 0,0 0,0 0,0 0,0 0,0 0,3 12,-3-12,0 0,0 0,0 0,0 0,0 0,0 0,0 0,0 0,0 0,0 0,0 0,0 0,0 0,0 0,0 0,0 0,0 0,0 0,0 0,0 0,0 0,0 0,0 0,0 0,0 0,0 0,0 0,0 0,0 0,0 0,2 5,-2-5,0 0,0 0,0 0,0 0,0 0,0 0,0 0,0 0,0 0,0 0,0 0,0 0,0 0,0 0,0 0,0 0,0 0,0 0,0 0,0 0,0 0,0 0,0 0,0 0,0 0,0 0,0 0,0 0,0 0,0 0,0 0,0 0,0 0,0 0,0 0,0 0,0 0,0 0,0 0,0 0,0 0,0 0,0 0,0 9,0-9,0 0,0 0,0 0,0 0,0 0,0 0,0 0,0 0,0 0,0 0,0 0,0 0,0 0,0 0,0 0,0 0,0 0,0 0,0 0,0 0,0 0,0 0,0 0,0 0,0 0,0 0,0 0,-2 0,2 0,0 0,0 0,0 0,0 0,0 0,0 0,0 0,0 0,0 0,0 0,0 0,0 0,0 0,0 0,0 0,0 0,0 0,0 0,0 0,0 0,0 0,0 0,0 0,0 0,0 0,0 0,0 0,0 0,0 0,0 0,0 0,0 0,0 0,0 0,0 0,0 0,0 0,0 0,0 0,0 0,0 0,0 0,0 0,0 0,0 0,0 0,0-2,0 2,0 0,0 0,0 0,0 0,0 0,0 0,0 0,0 0,0 0,0 0,0 0,0 0,0 0,0 0,0 0,0 0,0 0,0 0,0 0,0 0,0 0,0 0,0 0,0 0,0 0,0 0,0 0,0 0,0 0,0 0,0 0,0 0,0 0,0 0,0 0,0 0,0 0,0 0,0 0,0 0,0 0,0 0,0 0,0 0,0 0,0 0,0 0,0 0,0 0,0-4,0 4,0 0,0 0,0 0,0 0,0 0,0 0,0 0,0 0,0 0,0 0,0 0,0 0,0 0,0 0,0 0,0 0,0 0,0 0,0 0,0 0,0 0,0 0,0 0,0 0,0 0,0 0,0 0,0 0,0 0,0 0,0 0,0 0,0 0,0 0,0 0,0 0,0 0,0 0,0 0,0 0,0 0,0 0,0 0,0 0,0 0,2-5,-2 5,0 0,0 0,0 0,0 0,0 0,0 0,0 0,0 0,0 0,0 0,0 0,0 0,0 0,0 0,0 0,0 0,0 0,0 0,0 0,0 0,3-1,-3 1,0 0,0 0,0 0,0 0,0 0,0 0,0 0,0 0,0 0,0 0,0 0,0 0,0 0,0 0,0 0,0 0,0 0,0 0,0 0,0 0,0 0,0 0,0 0,0 0,0 0,0 0,0 0,0 0,11-1,-11 1,0 0,0 0,0 0,0 0,0 0,0 0,0 0,0 0,0 0,0 0,0 0,0 0,0 0,0 0,0 0,0 0,0 0,6 1,-6-1,0 0,0 0,0 0,0 0,0 0,0 0,0 0,0 0,0 0,0 0,0 0,0 0,0 0,0 0,0 0,0 0,0 0,0 0,0 0,0 0,0 0,0 0,0 0,0 0,0 0,0 0,0 0,0 0,0 0,0 0,0 0,0 0,0 0,14 0,-14 0,0 0,0 0,0 0,0 0,0 0,0 0,0 0,0 0,0 0,0 0,0 0,0 0,0 0,0 0,9 0,-9 0,0 0,0 0,0 0,0 0,0 0,0 0,0 0,0 0,0 0,0 0,0 0,0 0,0 0,0 0,0 0,0 0,24-2,-24 2,0 0,0 0,0 0,0 0,0 0,0 0,0 0,0 0,0 0,0 0,0 0,18-1,-18 1,0 0,0 0,0 0,0 0,0 0,0 0,0 0,0 0,0 0,0 0,0 0,0 0,0 0,0 0,0 0,0 0,0 0,0 0,0 0,0 0,0 0,43-6,-43 6,0 0,0 0,0 0,0 0,0 0,0 0,0 0,0 0,31-5,-31 5,0 0,0 0,0 0,0 0,0 0,0 0,0 0,0 0,0 0,22-4,-22 4,0 0,0 0,0 0,0 0,0 0,2 0,-2 0,0 0,0 0,0 0,0 0,0 0,0 0,0 0,0 0,0 0,10 0,-10 0,0 0,0 0,5-2,-5 2,0 0,0 0,0 0,86-6,30-3,-116 9,0 0,0 0,0 0,0 0,0 0,99-7,-99 7,132-8,-132 8,123-8,42-3,-165 11,148-3,56 20,-204-17,174 3,54-23,-228 20,147-13,-147 13,193-21,-193 21,180-20,59-6,-239 26,182-12,61 6,-243 6,188-4,60-4,-248 8,171-7,53-2,-224 9,193-2,66 8,-259-6,207 3,63-2,-270-1,212-1,69-6,-281 7,234-14,-234 14,306-34,-306 34,201-13,65 9,-266 4,240-5,80-1,-320 6,232-9,71-15,-303 24,233-13,82 5,-315 8,227-3,-227 3,300-1,-300 1,212 7,68 9,-280-16,206 15,62 8,-268-23,216 9,66-11,-282 2,209 5,64 7,-273-12,199 7,61-2,-260-5,181 7,57 8,-238-15,193 10,64 9,-257-19,181 14,-181-14,236 17,-236-17,195 12,64 3,-259-15,186 11,59-1,-245-10,195 10,63 5,-258-15,181 13,54-1,-235-12,193 9,65 1,-258-10,185 10,60 9,-245-19,198 15,67 8,-265-23,206 10,-206-10,0 0,270 0,-270 0,200 4,64 2,-264-6,200 6,60-2,-260-4,176 4,55-2,-231-2,185 5,63 14,-248-19,174 11,-174-11,228 9,-228-9,166 10,54 6,-220-16,156 11,46 2,-202-13,168 11,56 5,-224-16,162 8,50-6,-212-2,142 10,45 9,-187-19,157 14,48-2,-205-12,151 11,46 6,-197-17,137 13,-137-13,178 17,-178-17,138 14,43 0,-181-14,142 4,43-16,-185 12,142-8,46-7,-188 15,93 2,26 18,-119-20,107 16,31 1,-138-17,91 15,27 11,-118-26,92 18,31-3,-123-15,100 9,31-5,-131-4,88 2,23 2,-111-4,102-3,-102 3,144-18,-144 18,65-6,33 4,-98 2,68 0,23-1,-91 1,65-2,20-6,-85 8,41-2,9-1,-50 3,26-2,-1 1,-25 1,211-10,-175 9,-36 1,30-1,-30 1,0 0,-3 0,3 0,0 0,-5-2,5 2,-2-10,4 2,-2 8,-2-10,0 7,2 3,-3-7,0 2,3 5,-7-8,-2-1,9 9,-3-19,3 19,1-16,-1 16,6-25,-3 12,-3 13,2-14,-6 10,4 4,-3-8,1 4,2 4,-3-11,3 2,0 9,1-26,3 6,-4 20,2-21,-6 17,4 4,-3-9,1 5,2 4,5-16,-5 16,5-14,-5 14,4-13,-8 12,4 1,2-11,0 1,-2 10,5-21,-2 9,-3 12,-1-19,-5 8,6 11,-8-14,3 7,5 7,-9-10,6 6,3 4,-2-15,5 3,-3 12,0-15,0 10,0 5,-3-4,0 2,3 2,-4-1,1-1,3 2,2-6,-1 0,-1 6,4-4,-4 1,0 3,-2 3,2-3,0 7,0-7,0 11,0-6,0-5,3 8</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16:44.21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9D69F07-69DB-4260-AE26-67985F9AF2AC}" emma:medium="tactile" emma:mode="ink">
          <msink:context xmlns:msink="http://schemas.microsoft.com/ink/2010/main" type="inkDrawing" rotatedBoundingBox="10640,9449 14038,7897 14264,8391 10866,9943" semanticType="callout" shapeName="Other">
            <msink:sourceLink direction="to" ref="{08347087-D541-40F7-ACA6-5BDCDE632366}"/>
          </msink:context>
        </emma:interpretation>
      </emma:emma>
    </inkml:annotationXML>
    <inkml:trace contextRef="#ctx0" brushRef="#br0">-293 5457,'0'0,"0"0,0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0,-12 10,12-10,0 0,0 0,0 0,0 0,0 0,0 0,0 0,0 0,0 0,0 0,0 0,0 0,0 0,0 0,0 0,0 0,0 0,0 0,0 0,0 0,0 0,0 0,0 0,0 0,0 0,0 0,0 0,0 0,0 0,0 0,0 0,0 0,0 0,0 0,0 0,0 0,0 0,0 0,0 0,0 0,0 0,0 0,0 0,0 0,0 0,0 0,0 0,0 0,0 0,-5-1,5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0,-20 47,20-47,0 0,0 0,0 0,0 0,0 0,0 0,0 0,0 0,0 0,0 0,0 0,0 0,0 0,0 0,0 0,0 0,0 0,0 0,0 0,0 0,0 0,0 0,0 0,0 0,0 0,0 0,0 0,0 0,0 0,0 0,0 0,0 0,0 0,0 0,0 0,0 0,0 0,0 0,-4 9,4-9,0 0,0 0,0 0,0 0,0 0,0 0,0 0,0 0,0 0,0 0,0 0,0 0,0 0,0 0,0 0,0 0,0 0,0 0,0 0,0 0,0 0,0 0,0 0,0 0,0 0,0 0,0 0,0 0,0 0,0 0,0 0,0 0,0 0,0 0,0 0,0 0,0 0,0 0,0 0,0 0,0 0,0 0,0 0,0 0,0 0,0 0,0 0,0 0,0 0,0 0,0 0,0 0,0 0,0 0,0 0,0 0,0 0,0 0,0 0,0 0,0 0,0 0,0 0,0 0,0 0,0 6,0-6,0 0,0 0,0 0,0 0,0 0,0 0,0 0,0 0,4 0,-4 0,0 0,0 0,0 0,0 0,0 0,0 0,0 0,0 0,0 0,0 0,0 0,0 0,0 0,0 0,0 0,0 0,0 0,0 0,0 0,0 0,0 0,0 0,0 0,0 0,0 0,0 0,0 0,0 0,0 0,0 0,0 0,0 0,0 0,0 0,0 0,0 0,0 0,0 0,0 0,0 0,0 0,0 0,0 0,0 0,0 0,0 0,0 0,0 0,0 0,0 0,0 0,0 0,0 0,0 0,0 0,0 0,0 0,0 0,0 0,3-2,-3 2,0 0,0 0,0 0,0 0,0 0,0 0,0 0,0 0,0 0,0 0,0 0,0 0,0 0,0 0,0-2,0 2,0 0,0 0,0 0,0 0,0 0,0 0,0 0,0 0,0 0,0 0,0 0,0 0,0 0,0 0,0 0,0 0,0 0,0 0,0 0,0 0,0 0,0 0,0 0,0 0,0 0,0 0,0 0,0 0,0 0,0 0,0 0,0 0,0 0,0 0,0 0,0 0,0 0,0 0,0 0,0 0,0 0,0 0,0 0,0 0,0 0,0 0,0 0,0 0,0 0,0 0,0 0,0 0,0 0,0-1,0 1,0 0,0 0,0 0,0 0,0 0,0 0,0 0,0 0,0 0,0 0,0 0,0 0,0 0,0 0,0 0,0 0,0 0,0 0,0 0,0 0,2 0,-2 0,0 0,0 0,0 0,0 0,0 0,0 0,0 0,0 0,0 0,0 0,0 0,0 0,0 0,0 0,0 0,0 0,0 0,0 0,0 0,0 0,0 0,0 0,0 0,0 0,0 0,0 0,0 0,0 0,0 0,0 0,0 0,0 0,0 0,0 0,0 0,0 0,0 0,0 0,0 0,0 0,0 0,0 0,0 0,0 0,0 0,0 0,0 0,5-1,-5 1,0 0,0 0,0 0,0 0,0 0,0 0,0 0,0 0,0 0,0 0,0 0,0 0,0 0,0 0,0 0,0 0,0 0,0 0,0 0,0 0,0 0,3-2,-3 2,0 0,0 0,0 0,0 0,0 0,0 0,0 0,0 0,0 0,0 0,0 0,0 0,0 0,0 0,0 0,0 0,0 0,0 0,0 0,0 0,0 0,0 0,9-7,-9 7,0 0,0 0,0 0,0 0,0 0,0 0,0 0,0 0,0 0,0 0,0 0,0 0,0 0,0 0,0 0,0 0,0 0,0 0,0 0,0 0,0 0,0 0,0 0,0 0,0 0,0 0,0 0,0 0,0 0,0 0,0 0,0 0,0 0,0 0,0 0,0 0,0 0,5-3,-5 3,0 0,0 0,0 0,0 0,0 0,0 0,0 0,0 0,0 0,0 0,0 0,0 0,0 0,0 0,0 0,0 0,0 0,0 0,0 0,0 0,0 0,0 0,0 0,0 0,0 0,0 0,0 0,0 0,0 0,0 0,19-15,-19 15,0 0,0 0,0 0,0 0,0 0,0 0,0 0,0 0,0 0,0 0,0 0,0 0,0 0,0 0,14-10,-14 10,0 0,0 0,0 0,0 0,0 0,0 0,0 0,0 0,0 0,0 0,0 0,0 0,0 0,0 0,0 0,0 0,0 0,0 0,0 0,0 0,0 0,0 0,0 0,0 0,0 0,0 0,0 0,27-24,-27 24,0 0,0 0,0 0,0 0,0 0,0 0,0 0,0 0,0 0,0 0,17-14,-17 14,0 0,0 0,0 0,0 0,0 0,0 0,0 0,0 0,0 0,0 0,0 0,0 0,0 0,0 0,0 0,0 0,0 0,0 0,0 0,0 0,0 0,36-27,-36 27,0 0,0 0,0 0,0 0,0 0,0 0,0 0,0 0,26-16,-26 16,0 0,0 0,0 0,0 0,0 0,0 0,0 0,0 0,0 0,0 0,0 0,0 0,0 0,0 0,0 0,41-28,-41 28,0 0,0 0,0 0,0 0,0 0,20-18,-20 18,0 0,0 0,0 0,0 0,0 0,0 0,0 0,0 0,0 0,38-30,-38 30,0 0,0 0,24-17,-24 17,0 0,0 0,0 0,48-34,-16 11,-32 23,0 0,0 0,0 0,0 0,0 0,0 0,0 0,0 0,0 0,64-45,-64 45,0 0,0 0,39-28,-39 28,0 0,0 0,0 0,53-42,-53 42,24-20,-24 20,46-36,-17 15,-29 21,60-36,-21 12,-39 24,72-43,-26 18,-46 25,82-48,-32 19,-50 29,86-48,-38 21,-48 27,83-44,-33 18,-50 26,82-42,-39 18,-43 24,82-40,-82 40,0 0,48-24,-48 24,97-47,-35 17,-62 30,103-47,-47 22,-56 25,92-39,-42 20,-50 19,86-32,-39 15,-47 17,98-40,-98 40,62-27,-62 27,107-46,-42 19,-65 27,101-42,-44 21,-57 21,84-30,-40 18,-44 12,68-18,-32 11,-36 7,67-18,-26 8,-41 10,70-18,-29 8,-41 10,53-14,-30 10,-23 4,24-6,-24 6,6-3,-6 3,0 0,23-6,-6 2,-17 4,22-2,-12 4,-10-2,28-5,-10-2,-18 7,30-10,-17 9,-13 1,24-3,-14 2,-10 1,18-1,-8 2,-10-1,12 1,-7 0,-5-1,2 1,-2-1,-4-1,4 1,-5-2,2 1,3 1,-9 0,1 2,8-2,-12 0,6-2,6 2,-10-7,5 2,5 5,-15-6,4 3,11 3,-13-8,6 2,7 6,-16-9,6 5,10 4,-22-3,22 3,-14 0,14 0,-27-5,8-1,19 6,-36-11,17 5,19 6,-3-1,1 1,2 0,-84-15,57 8,27 7,-3-1,3 1,0 0,-6-1,3 1,3 0,-8 0,4-1,4 1,-10 0,10 0,-4-2,4 2,-12 0,9 0,3 0,-185-4,166 1,19 3,-15-3,17 4,-2-1,5 2,0 1,-5-3,10 3,-1-2,-9-1,17 2,-7-1,-10-1,9-1,-8 2,-1-1,67 12,-67-12,0 0,24 7,-24-7,16 4,-15-4,-1 0,67 15,-45-9,-22-6,31 5,-17-1,-14-4,15 7,-12-3,-3-4,9 4,0-2,-9-2,5 2,-4-2,-1 0,43 19,-24-12,-19-7,29 11,-12-3,-17-8,28 12,-13-6,-15-6,19 7,-19-7,7 0,-7 0,10 2,-5 2,-5-4,15 3,-6-6,-9 3,14-1,-7 2,-7-1,11 3,-7-3,-4 0,5 3,-3 0,-2-3,3 4,-3-3,0-1,0 1,2-1,-2 0,-2 2,2-2,-3 0,3 0,-4 1,3 0,1-1,-9 5,1-4,8-1,-11 6,6-2,5-4,-10 8,3-6,7-2,-7 8,7-5,0-3,-3 9,-1-3,4-6,-7 9,4-5,3-4,-7 6,7-6,0 0,-5 4,5-4,0 1,-2-1,2 0,-1 2,1-1,0-1,-47 37,39-28,8-9,-2 0,2 1,0-1,-3 2,3-2,-2 1,2-1,-67 44,64-39,3-5,-9 9,3-7,6-2,-7 8,7-3,0-5,-5 8,-1-3,6-5,-1 4,2 0,-1-4,0 0,0 0,0 0,-22 13,14-9,8-4,-11 7,11-7,-3 4,3-4,-7 10,5-6,2-4,-8 9,1-7,7-2,-10 5,8-2,2-3,-2 2,1-2,1 0,-4 3,1 0,3-3,-4 6,4-5,0-1,-3 1,0-1,3 0,-7 0,7 0,-2 1,2-1,-2 1,4-1,-2 0,2 0,-2-2,0 2,0-2,1-1,-1 3,-1-3,-1 1,2 2,-7 0</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16:47.41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36669D0-C84D-4F97-8F73-8E76044F31E4}" emma:medium="tactile" emma:mode="ink">
          <msink:context xmlns:msink="http://schemas.microsoft.com/ink/2010/main" type="inkDrawing" rotatedBoundingBox="10912,11102 14205,9977 14410,10577 11117,11702" semanticType="callout" shapeName="Other"/>
        </emma:interpretation>
      </emma:emma>
    </inkml:annotationXML>
    <inkml:trace contextRef="#ctx0" brushRef="#br0">18 1222,'0'0,"0"0,0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2,1-2,0 0,0 0,0 0,0 0,0 0,0 0,0 0,0 0,0 0,0 0,0 0,0 0,0 0,0 0,0 0,0 0,0 0,0 0,0 0,0 0,0 0,0 0,0 0,0 0,0 0,0 0,0 0,0 0,0 0,0 0,0 0,0 0,0 0,0 0,0 0,0 0,0 0,0 0,0 0,0 0,0 0,0 0,0 0,0 0,0 0,0 0,0 0,0 0,0 0,0 0,0 0,0 0,0 0,0 0,0 0,0 0,0 0,0 0,0 0,0 0,0 0,0 0,0 0,0 0,0 0,0 0,0 0,0 0,0 0,0 0,0 0,0 0,0 0,-16 43,16-43,0 0,0 0,0 0,0 0,0 0,0 0,0 0,0 0,0 0,0 0,0 0,0 0,0 0,0 0,0 0,0 0,0 0,0 0,0 0,0 0,0 0,0 0,0 0,0 0,0 0,0 0,0 0,0 0,0 0,0 0,0 0,0 0,0 0,0 0,-1 2,1-2,0 0,0 0,0 0,0 0,0 0,0 0,0 0,0 0,0 0,0 0,0 0,0 0,0 0,0 0,0 0,0 0,0 0,0 0,0 0,0 0,0 0,0 0,0 0,0 0,0 0,0 0,0 0,0 0,0 0,0 0,0 0,0 0,0 0,0 0,0 0,0 0,-2 1,2-1,0 0,0 0,0 0,0 0,0 0,0 0,0 0,0 0,0 0,0 0,0 0,0 0,0 0,0 0,0 0,0 0,0 0,0 0,0 0,0 0,0 0,0 0,0 0,0 0,0 0,0 0,0 0,0 0,0 0,0 0,0 0,0 0,0 0,0 0,0 0,0 0,0 0,0 0,0 0,0 0,0 0,0-3,0 3,0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0,3 2,-3-2,0 0,0 0,0 0,0 0,0 0,0 0,0 0,0 0,0 0,0 0,0 0,0 0,0 0,0 0,0 0,0 0,0 0,0 0,0 0,0 0,3 1,-3-1,0 0,0 0,0 0,0 0,0 0,0 0,0 0,0 0,0 0,0 0,0 0,0 0,0 0,0 0,0 0,0 0,0 0,0 0,0 0,0 0,0 0,0 0,0 0,0 0,0 0,0 0,0 0,0 0,0 0,0 0,0 0,0 0,0 0,0 0,0 0,0 0,0 0,0 0,0 0,0 0,0 0,0 0,0 0,0 0,0 0,0 0,0 0,6-3,-6 3,0 0,0 0,0 0,0 0,0 0,0 0,0 0,0 0,0 0,0 0,0 0,0 0,0 0,0 0,0 0,0 0,0 0,0 0,0 0,0 0,0 0,1-4,-1 4,0 0,0 0,0 0,0 0,0 0,0 0,0 0,0 0,0 0,0 0,0 0,0 0,0 0,0 0,0 0,0 0,0 0,0 0,0 0,0 0,0 0,0 0,7-8,-7 8,0 0,0 0,0 0,0 0,0 0,0 0,0 0,0 0,0 0,0 0,0 0,0 0,0 0,0 0,0 0,0 0,0 0,0 0,5-3,-5 3,0 0,0 0,0 0,0 0,0 0,0 0,0 0,0 0,0 0,0 0,0 0,0 0,0 0,0 0,0 0,0 0,0 0,0 0,0 0,0 0,0 0,0 0,0 0,0 0,0 0,0 0,0 0,0 0,0 0,0 0,0 0,0 0,16-5,-16 5,0 0,0 0,0 0,0 0,0 0,0 0,0 0,0 0,0 0,0 0,0 0,0 0,0 0,0 0,0 0,0 0,0 0,0 0,0 0,0 0,0 0,0 0,0 0,0 0,0 0,0 0,0 0,0 0,0 0,0 0,0 0,12-1,-12 1,0 0,0 0,0 0,0 0,0 0,0 0,0 0,0 0,0 0,0 0,0 0,0 0,0 0,0 0,0 0,0 0,0 0,0 0,0 0,0 0,0 0,0 0,0 0,0 0,0 0,0 0,0 0,20-3,-20 3,0 0,0 0,0 0,0 0,0 0,0 0,0 0,0 0,0 0,0 0,10-3,-10 3,0 0,0 0,0 0,0 0,0 0,0 0,0 0,0 0,0 0,0 0,0 0,0 0,0 0,0 0,0 0,0 0,0 0,0 0,0 0,0 0,0 0,26-12,-26 12,0 0,0 0,0 0,0 0,0 0,0 0,0 0,0 0,17-9,-17 9,0 0,0 0,0 0,0 0,0 0,0 0,0 0,0 0,0 0,0 0,0 0,0 0,0 0,0 0,0 0,45-23,-45 23,0 0,0 0,0 0,0 0,0 0,32-19,-32 19,0 0,0 0,0 0,0 0,0 0,0 0,0 0,0 0,0 0,57-27,-57 27,0 0,0 0,34-12,-34 12,0 0,0 0,0 0,51-22,-51 22,0 0,0 0,0 0,0 0,27-11,-27 11,0 0,0 0,0 0,0 0,0 0,52-18,-52 18,36-10,-36 10,68-21,-25 4,-43 17,120-53,-120 53,90-42,-90 42,141-62,-68 32,-73 30,111-44,-52 25,-59 19,100-35,-41 13,-59 22,41-15,-36 13,-5 2,232-75,-136 40,-96 35,58-19,-54 18,-4 1,200-62,-121 39,-79 23,116-36,-116 36,53-18,-53 18,38-12,-35 10,-3 2,181-55,-112 34,-69 21,99-32,-51 16,-48 16,68-20,-33 12,-35 8,49-11,-20 3,-29 8,48-14,-20 7,-28 7,42-11,-21 6,-21 5,34-4,-13 3,-21 1,27-6,-15-1,-12 7,27-11,-27 11,0 0,23-7,-23 7,29-10,-16 3,-13 7,19-6,-10 3,-9 3,17-5,-9 1,-8 4,19-7,-7 4,-12 3,14-7,-14 7,2-3,-2 3,0-3,-2 4,2-1,-2 2,2-1,0-1,-10 1,0 0,10-1,-19-1,7-1,12 2,-2 0,0 0,2 0,-78-20,59 12,19 8,-24-10,14 6,10 4,-2-1,2 1,-2 0,2 0,-3-1,-1 0,4 1,-6 0,2-2,4 2,-12-3,9 2,3 1,-16-3,-38-9,54 12,-29-7,-6 0,35 7,-244-44,215 41,29 3,-29-4,22 3,7 1,-9-2,9 2,0 0,-2-1,2 1,-6 0,2 1,4-1,0 4,5 1,-5-5,14 3,-2-4,-12 1,21 0,-10 0,-11 0,11 1,-11-1,1 0,-1 0,7 2,-3-1,-4-1,10 2,-7-1,-3-1,14 3,3-1,-17-2,36 7,12 2,-48-9,219 37,-168-28,-51-9,55 8,-41-8,-14 0,24 3,-9 0,-15-3,16 6,-16-6,1 2,-1-2,0 0,2 3,0-3,-2 0,6 5,1 0,-7-5,17 4,-6-3,-11-1,15 5,-8-1,-7-4,19 6,-6-1,-13-5,16 4,-11-4,-5 0,2 2,-2-1,0-1,-4 2,4-2,-7-1,7 1,-5 0,5 2,0-2,0 0,0-3,0 3,-7-2,2 3,5-1,-7 4,7 2,0-6,-1 7,1-7,-4 2,4-2,-8 5,3 1,5-6,0 1,0-1,0 0,-23 42,15-34,8-8,0 0,-2 1,2-1,-29 37,21-30,8-7,-2 1,2 0,0-1,-4 2,4-1,0-1,-54 56,54-56,-11 9,11-9,-1 1,1 0,0-1,-4 1,4 1,0-2,-5 2,3 0,2-2,-5 5,4-3,1-2,-6 5,3-3,3-2,-106 98,92-85,14-13,0 1,-1 0,1-1,-2 2,0-1,2-1,-5 4,3-2,2-2,-85 67,66-60,19-7,-17 9,15-5,2-4,-2 4,1-4,1 0,-5 2,5-2,-4 2,4-2,2-1,5-2,-7 3</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16:49.9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9553EA9-F40E-4FF8-9037-B7DA72C17312}" emma:medium="tactile" emma:mode="ink">
          <msink:context xmlns:msink="http://schemas.microsoft.com/ink/2010/main" type="inkDrawing" rotatedBoundingBox="10869,13301 14569,12755 14655,13338 10955,13884" semanticType="callout" shapeName="Other"/>
        </emma:interpretation>
      </emma:emma>
    </inkml:annotationXML>
    <inkml:trace contextRef="#ctx0" brushRef="#br0">171 693,'0'0,"0"0,0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0,-9-7,9 7,0 0,0 0,0 0,0 0,0 0,0 0,0 0,0 0,0 0,0 0,0 0,0 0,0 0,0 0,0 0,0 0,-15-10,15 10,0 0,0 0,0 0,0 0,0 0,0 0,0 0,0 0,0 0,0 0,0 0,0 0,0 0,0 0,0 0,0 0,0 0,0 0,0 0,0 0,0 0,0 0,0 0,0 0,0 0,0 0,0 0,0 0,0 0,0 0,0 0,0 0,0 0,0 0,0 0,0 0,0 0,0 0,0 0,0 0,0 0,0 0,0 0,0 0,0 0,0 0,0 0,0 0,0 0,0 0,0 0,0 0,0 0,0 0,0 0,0 0,0 0,0 0,0 0,0 0,0 0,0 0,0 0,0 0,0 0,0 0,0 0,0 0,0 0,0 0,0 0,0 0,0 0,0 0,0 0,0 0,-19-11,19 11,0 0,0 0,0 0,0 0,0 0,0 0,0 0,0 0,0 0,0 0,0 0,0 0,0 0,0 0,0 0,0 0,0 0,0 0,0 0,0 0,0 0,0 0,0 0,0 0,0 0,0 0,0 0,0 0,0 0,0 0,0 0,0 0,0 0,0 0,0 0,0 0,0 0,0 0,0 0,0 0,0 0,0 0,0 0,0 0,0 0,0 0,0 0,0 0,0 0,0 0,0 0,0 0,0 0,0 0,0 0,0 0,0 0,0 0,0 0,0 0,0 0,0 0,0 0,0 0,0 0,0 0,0 0,0 0,0 0,0 0,0 0,0 0,0 0,0 0,0 0,0 0,-5-1,5 1,0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0,-5 0,5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0,-5 1,5-1,0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0,-7 1,7-1,0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0,-82 8,82-8,-7-1,7 1,0 0,0 0,0 0,0 0,0 0,0 0,0 0,0 0,0 0,0 0,0 0,0 0,0 0,0 0,0 0,0 0,0 0,0 0,0 0,0 0,0 0,0 0,0 0,0 0,0 0,0 0,0 0,0 0,0 0,0 0,0 0,0 0,0 0,0 0,0 0,0 0,0 0,0 0,0 0,0 0,0 0,0 0,0 0,0 0,0 0,0 0,0 0,0 0,0 0,0 0,0 0,0 0,0 0,0 0,0 0,0 0,0 0,0 0,0 0,0 0,0 0,0 0,0 0,0 0,0 0,0 0,0 0,-9-2,9 2,0 0,0 0,0 0,0 0,0 0,0 0,-2-2,2 2,0 0,0 0,0 0,0 0,0 0,0 0,0 0,0 0,0 0,0 0,0 0,0 0,0 0,0 0,0 0,0 0,0 0,0 0,0 0,0 0,0 0,0 0,0 0,0 0,0 0,0 0,0 0,0 0,0 0,0 0,0 0,0 0,0 0,0 0,0 0,0 0,0 0,0 0,0 0,0 0,0 0,0 0,0 0,0 0,0 0,0 0,0 0,0 0,0 0,0 0,0 0,0 0,0 0,0 0,0 0,0 0,0 0,0 0,0 0,0 0,0 0,0-2,0 2,0 0,0 0,0 0,0 0,0 0,0 0,0 0,0 0,0 0,0 0,0 0,0 0,0 0,0 0,0 0,0 0,0 0,0 0,0 0,0 0,0 0,0 0,0 0,0 0,0 0,0 0,0 0,0 0,0 0,0 0,0 0,0 0,0 0,0 0,0 0,0 0,0 0,0 0,0 0,0 0,0 0,0 0,0 0,0 0,0 0,0 0,0 0,0 0,0 0,0 0,0 0,0 0,0 0,0 0,0 0,0 0,0 0,0 0,0 0,0 0,0 0,0 0,0 0,0 0,0 0,0 0,0 0,0 0,0 0,6 5,-6-5,0 0,0 0,0 0,0 0,0 0,0 0,0 0,0 0,0 0,0 0,0 0,0 0,0 0,0 0,0 0,0 0,0 0,0 0,3 5,-3-5,0 0,0 0,0 0,0 0,0 0,0 0,0 0,0 0,0 0,0 0,0 0,0 0,0 0,0 0,0 0,0 0,0 0,0 0,0 0,0 0,0 0,0 0,0 0,0 0,0 0,0 0,0 0,0 0,0 0,0 0,0 0,0 0,0 0,0 0,0 0,0 0,0 0,0 0,0 0,0 0,0 0,0 0,0 0,0 0,0 0,0 0,0 0,0 0,0 0,7 4,-7-4,0 0,0 0,0 0,0 0,0 0,0 0,0 0,0 0,0 0,0 0,0 0,0 0,0 0,0 0,0 0,0 0,0 0,0 0,0 0,0 0,0 0,0 0,3-1,-3 1,0 0,0 0,0 0,0 0,0 0,0 0,0 0,0 0,0 0,0 0,0 0,0 0,0 0,0 0,0 0,0 0,0 0,0 0,0 0,0 0,0 0,0 0,0 0,0 0,0 0,0 0,0 0,0 0,0 0,0 0,0 0,0 0,0 0,0 0,0 0,0 0,0 0,0 0,0 0,0 0,0 0,0 0,0 0,4-2,-4 2,0 0,0 0,0 0,0 0,0 0,0 0,0 0,0 0,0 0,0 0,0 0,0 0,0 0,0 0,0 0,0 0,0 0,0 0,0 0,0-3,0 3,0 0,0 0,0 0,0 0,0 0,0 0,0 0,0 0,0 0,0 0,0 0,0 0,0 0,0 0,0 0,0 0,0 0,0 0,0 0,0 0,0 0,0 0,0 0,0 0,0 0,0 0,13-4,-13 4,0 0,0 0,0 0,0 0,0 0,0 0,0 0,0 0,0 0,0 0,0 0,0 0,0 0,0 0,0 0,0 0,16-2,-16 2,0 0,0 0,0 0,0 0,0 0,0 0,0 0,0 0,0 0,0 0,0 0,0 0,0 0,0 0,0 0,0 0,0 0,0 0,0 0,0 0,0 0,0 0,0 0,0 0,0 0,0 0,0 0,0 0,0 0,0 0,0 0,44-7,-44 7,0 0,0 0,0 0,0 0,0 0,0 0,0 0,0 0,0 0,0 0,0 0,0 0,0 0,0 0,0 0,0 0,36-7,-36 7,0 0,0 0,0 0,0 0,0 0,0 0,0 0,0 0,0 0,0 0,0 0,0 0,0 0,0 0,0 0,0 0,0 0,0 0,0 0,0 0,0 0,0 0,0 0,26-5,-26 5,0 0,0 0,0 0,0 0,0 0,0 0,0 0,0 0,0 0,1-1,-1 1,0 0,0 0,0 0,0 0,0 0,0 0,0 0,0 0,0 0,0 0,0 0,0 0,0 0,0 0,0 0,0 0,0 0,11-2,-11 2,5-1,-5 1,0 0,0 0,0 0,0 0,0 0,0 0,0 0,0 0,0 0,0 0,0 0,68-12,-68 12,0 0,0 0,0 0,117-20,-117 20,0 0,0 0,0 0,0 0,0 0,95-16,-95 16,127-22,-127 22,0 0,0 0,0 0,110-16,-110 16,0 0,160-9,-160 9,0 0,101-9,48-7,-149 16,103-14,34-2,-137 16,113-17,32-9,-145 26,127-21,40-5,-167 26,91-14,-91 14,120-11,-120 11,77-7,23 2,-100 5,84-5,28 1,-112 4,109-12,31-18,-140 30,69-13,27 1,-96 12,53-7,13-4,-66 11,231-40,-167 31,-64 9,73-6,-49 7,-24-1,34-3,-34 3,14-6,-14 6,24-6,-12 5,-12 1,19-2,-9-1,-10 3,15-4,-4 3,-11 1,17-7,-9 2,-8 5,14-7,-14 7,8-5,-8 5,19-5,-5 4,-14 1,15 0,-8-2,-7 2,5 0,-3 0,-2 0,-2 0,-1-1,3 1,-5-1,0 0,5 1,-12-3,1 0,11 3,-25-8,1-1,24 9,-2-1,2 1,-2 0,2 0,-70-19,57 14,13 5,-26-9,12 7,14 2,-25-7,9 1,16 6,-27-10,10 1,17 9,-29-16,13 8,16 8,-27-12,8 6,19 6,-26-9,16 4,10 5,-19-4,12 3,7 1,-12-3,6 1,6 2,-11-3,8 2,3 1,-7 0,4 1,3-1,0 0,1-1,-1 1,2 0,-2 0,0 0,0 0,22 14,-15-14,-7 0,16 0,-8 0,-8 0,14 3,-7-1,-7-2,8 2,-6-2,-2 0,8 4,-4-3,-4-1,14 6,49 21,-63-27,38 17,6-4,-44-13,21 10,-21-10,25 9,-25-9,16 6,-4 1,-12-7,184 83,-158-73,-26-10,15 8,-18-8,3 0,-15-5,1 3,14 2,-19-4,14 5,5-1,0 0,0 1,0-1,0 0,-4 0,3 1,1-1,-5 1,3 0,2-1,-7 3,4-1,3-2,-9 4,6-2,3-2,-12 4,8-2,4-2,-13 8,-13 4,26-12,-36 17,36-17,-44 24,44-24,-53 27,-21 5,74-32,-87 42,-26 19,113-61,-36 20,-14 5,50-25,-24 11,-8 4,32-15,-226 96,205-83,21-13,-18 12,14-8,4-4,-5 3,2-3,3 0,-9-4,9 4,-5-3,5 3,-2-1,2 1,0 0,11 11,-11-13,0 2</inkml:trace>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16:52.55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5712D6B-CE8C-42E9-865A-8CC4AEAC290F}" emma:medium="tactile" emma:mode="ink">
          <msink:context xmlns:msink="http://schemas.microsoft.com/ink/2010/main" type="inkDrawing" rotatedBoundingBox="9851,15589 14426,14534 14592,15254 10017,16309" semanticType="callout" shapeName="Other"/>
        </emma:interpretation>
      </emma:emma>
    </inkml:annotationXML>
    <inkml:trace contextRef="#ctx0" brushRef="#br0">-911 3092,'0'0,"0"0,0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1,0-1,0 0,0 0,0 0,0 0,0 0,0 0,0 0,0 0,0 0,0 0,0 0,0 0,0 0,0 0,0 0,0 0,0 0,0 0,0 0,0 0,0 0,0 0,0 0,0 0,0 0,0 0,0 0,0 0,0 0,0 0,0 0,0 0,0 0,0 0,0 0,0 0,0 0,0 0,0 0,-38 31,38-31,0 0,0 0,0 0,0 0,0 0,0 0,0 0,0 0,0 0,0 0,0 0,0 0,0 0,0 0,0 0,0 0,0 0,0 0,0 0,0 0,0 0,0 0,0 0,0 0,0 0,0 0,0 0,0 0,-5 5,5-5,0 0,0 0,0 0,0 0,0 0,0 0,0 0,0 0,0 0,0 0,0 0,0 0,0 0,0 0,0 0,0 0,0 0,0 0,0 0,0 0,0 0,0 0,0 0,0 0,0 0,0 0,0 0,0 0,0 0,0 0,0 0,0 0,0 0,0 0,0 0,0 0,0 0,0 0,0 0,0 0,0 0,0 0,-7 1,7-1,0 0,0 0,0 0,0 0,0 0,0 0,0 0,0 0,0 0,0 0,0 0,0 0,0 0,0 0,0 0,0 0,0 0,0 0,0 0,0 0,0 0,0 0,0 0,0 0,0 0,-5-6,5 6,0 0,0 0,0 0,0 0,0 0,0 0,0 0,0 0,0 0,0 0,0 0,0 0,0 0,0 0,0 0,0 0,0 0,0 0,0 0,0 0,0 0,0 0,0 0,0 0,0 0,0 0,0 0,0 0,0 0,0 0,0 0,0 0,0 0,0 0,0 0,0 0,0 0,0 0,0 0,0 0,0 0,0 0,0 0,0 0,0 0,-2-2,2 2,0 0,0 0,0 0,0 0,0 0,0 0,0 0,0 0,0 0,0 0,0 0,0 0,0 0,0 0,0 0,0 0,0 0,0 0,0 0,0 0,0 0,0 0,2 2,-2-2,0 0,0 0,0 0,0 0,0 0,0 0,0 0,0 0,0 0,0 0,0 0,0 0,0 0,0 0,0 0,0 0,0 0,0 0,0 0,0 0,0 0,0 0,0 0,0 0,3 3,-3-3,0 0,0 0,0 0,0 0,0 0,0 0,0 0,0 0,0 0,0 0,0 0,0 0,0 0,0 0,0 0,0 0,0 0,0 0,0 0,2-3,-2 3,0 0,0 0,0 0,0 0,0 0,0 0,0 0,0 0,0 0,0 0,0 0,0 0,0 0,0 0,0 0,0 0,0 0,0 0,0 0,0 0,0 0,0 0,0 0,0 0,0 0,0 0,0 0,0 0,0 0,0 0,0 0,0 0,0 0,0 0,0 0,0 0,0 0,2-2,-2 2,0 0,0 0,0 0,0 0,0 0,0 0,0 0,0 0,0 0,0 0,0 0,0 0,0 0,5 1,-5-1,0 0,0 0,0 0,0 0,0 0,0 0,0 0,0 0,0 0,0 0,0 0,0 0,0 0,0 0,0 0,0 0,0 0,0 0,0 0,0 0,0 0,0 0,0 0,0 0,0 0,0 0,0 0,0 0,0 0,0 0,0 0,7-2,-7 2,0 0,0 0,0 0,0 0,0 0,0 0,0 0,0 0,0 0,0 0,0 0,0 0,0 0,0 0,0 0,0 0,0 0,0 0,0 0,0 0,0 0,0 0,0 0,0 0,0 0,0 0,0 0,3-3,-3 3,0 0,0 0,0 0,0 0,0 0,0 0,0 0,0 0,0 0,0 0,0 0,0 0,0 0,0 0,0 0,0 0,0 0,0 0,0 0,0 0,0 0,0 0,9-7,-9 7,0 0,0 0,0 0,0 0,0 0,0 0,0 0,0 0,0 0,7-3,-7 3,0 0,0 0,0 0,0 0,0 0,0 0,0 0,0 0,0 0,0 0,0 0,0 0,0 0,0 0,0 0,0 0,0 0,27-10,-27 10,0 0,0 0,0 0,0 0,0 0,0 0,24-8,-24 8,0 0,0 0,0 0,0 0,0 0,0 0,0 0,0 0,0 0,0 0,0 0,20-7,-20 7,0 0,0 0,0 0,4 0,-4 0,0 0,0 0,0 0,0 0,0 0,168-44,-168 44,78-30,-78 30,0 0,0 0,0 0,125-49,-125 49,0 0,0 0,0 0,70-25,-70 25,46-17,-40 16,-6 1,97-25,47-21,-144 46,101-29,34-7,-135 36,108-26,35-5,-143 31,130-31,41-16,-171 47,103-26,46-5,-149 31,111-22,58-12,-169 34,118-26,36-8,-154 34,98-21,32-2,-130 23,89-18,-89 18,116-25,-116 25,77-17,26-3,-103 20,65-12,19-5,-84 17,75-17,24-6,-99 23,62-14,18-3,-80 17,60-11,20-8,-80 19,47-7,14-3,-61 10,36-4,9-3,-45 7,239-32,-239 32,70-13,-70 13,43-8,-41 8,-2 0,120-13,-81 7,-39 6,26-2,-26 2,0 0,82-16,-52 11,-30 5,40-8,-27 5,-13 3,19-3,-12 2,-7 1,0-1,-7-2,7 3,-8-1,8 1,-4 1,4-1,-10-2,2-3,8 5,-21-7,7 6,14 1,-22-6,12 4,10 2,-22-8,8 1,14 7,-24-11,24 11,-12-6,12 6,-2-1,1 0,1 1,-7-2,2 1,5 1,-14-5,-32-7,46 12,-45-13,-11 1,56 12,-48-11,-17-1,65 12,-36-7,-10-3,46 10,-26-2,-3-3,29 5,-240-38,240 38,-18-1,18 1,-19-3,14 0,5 3,3 1,7 4,-10-5,14 7,-7-6,-7-1,17 1,-2 2,-15-3,11 1,-10 0,-1-1,0 0,9 3,-6-3,-3 0,14 3,31 7,-45-10,61 12,-61-12,84 12,-84-12,44 9,15-1,-59-8,32 4,9 3,-41-7,24 4,3 2,-27-6,213 44,-171-33,-42-11,41 9,-41-9,6 0,-6 0,6 2,-4 1,-2-3,2 3,-2-2,0-1,-2 2,0-2,2 0,-5 3,2-2,3-1,-7 3,4 3,3-6,-11 8,3-3,8-5,0 1,-2-1,2 0,-34 26,34-26,-10 9,10-9,-2 1,0 0,2-1,-3 3,1-1,2-2,-9 8,6-6,3-2,-24 21,-26 18,50-39,-37 32,-13 11,50-43,-36 31,-15 7,51-38,-31 22,-8 7,39-29,-17 11,1 2,16-13,-195 149,173-136,22-13,-29 14,20-6,9-8,-13 11,6-6,7-5,-9 3,6-3,3 0,-7 2,7-2,-3 1,3-1,-5 2,3-2,2 0,-2-2,0 0,2 2,0-2,2 4,-2-2,5 4,-1-3,-4-1,3 0,-3-3,0 3</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16:55.10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37F1720-D545-4BB4-8E8D-1BAEB47D00E2}" emma:medium="tactile" emma:mode="ink">
          <msink:context xmlns:msink="http://schemas.microsoft.com/ink/2010/main" type="inkDrawing" rotatedBoundingBox="10048,17154 14817,16540 14906,17232 10137,17846" semanticType="callout" shapeName="Other"/>
        </emma:interpretation>
      </emma:emma>
    </inkml:annotationXML>
    <inkml:trace contextRef="#ctx0" brushRef="#br0">0 830,'0'0,"0"0,0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0,5-4,-5 4,0 0,0 0,0 0,0 0,0 0,0 0,0 0,0 0,0 0,0 0,0 0,0 0,0 0,0 0,0 0,0 0,0 0,0 0,0 0,0 0,0 0,0 0,2-1,-2 1,0 0,0 0,0 0,0 0,0 0,0 0,0 0,0 0,0 0,0 0,0 0,0 0,0 0,0 0,0 0,0 0,0 0,0 0,0 0,0 0,0 0,0 0,0 0,0 0,2-2,-2 2,0 0,0 0,0 0,0 0,0 0,0 0,0 0,0 0,0 0,0 0,0 0,0 0,0 0,0 0,0 0,0 0,0 0,0 0,0 0,1-1,-1 1,0 0,0 0,0 0,0 0,0 0,0 0,0 0,0 0,0 0,0 0,0 0,0 0,0 0,0 0,0 0,0 0,0 0,0 0,0 0,0 0,0 0,0 0,0 0,0 0,0 0,0 0,0 0,0 0,0 0,0 0,0 0,0 0,0 0,0 0,0 0,0 0,0 0,4-2,-4 2,0 0,0 0,0 0,0 0,0 0,0 0,0 0,0 0,0 0,0 0,0 0,0 0,0 0,1 0,-1 0,0 0,0 0,0 0,0 0,0 0,0 0,0 0,0 0,0 0,0 0,0 0,0 0,0 0,0 0,0 0,0 0,0 0,0 0,0 0,0 0,0 0,0 0,0 0,0 0,0 0,0 0,0 0,0 0,0 0,0 0,0 0,9-3,-9 3,0 0,0 0,0 0,0 0,0 0,0 0,0 0,0 0,0 0,0 0,0 0,0 0,0 0,7-3,-7 3,0 0,0 0,0 0,0 0,0 0,0 0,0 0,0 0,0 0,0 0,0 0,0 0,0 0,0 0,0 0,0 0,0 0,0 0,0 0,0 0,0 0,0 0,0 0,0 0,26-9,-26 9,0 0,0 0,0 0,0 0,0 0,0 0,0 0,0 0,0 0,0 0,23-6,-23 6,0 0,0 0,0 0,0 0,0 0,0 0,0 0,0 0,0 0,0 0,0 0,0 0,0 0,0 0,0 0,0 0,0 0,0 0,0 0,19-6,-19 6,0 0,0 0,0 0,0 0,0 0,0 0,0 0,4 0,-4 0,0 0,0 0,0 0,0 0,0 0,0 0,0 0,0 0,0 0,0 0,0 0,0 0,0 0,10-2,-10 2,0 0,0 0,0 0,0 0,26-4,-26 4,0 0,0 0,0 0,0 0,0 0,0 0,0 0,80-9,-80 9,0 0,0 0,0 0,106-14,-106 14,0 0,84-10,25-5,-109 15,88-10,28-4,-116 14,96-12,30-6,-126 18,106-18,36-4,-142 22,100-15,28-5,-128 20,92-13,30-3,-122 16,94-12,33-3,-127 15,85-12,-85 12,110-15,-110 15,73-10,21 0,-94 10,75-7,26-1,-101 8,74-5,20-2,-94 7,75-7,30-5,-105 12,63-6,31-5,-94 11,60-7,20 3,-80 4,52-3,14 0,-66 3,60-6,22 0,-82 6,60-6,19-4,-79 10,65-9,-65 9,84-13,-84 13,56-8,16-3,-72 11,62-7,20-2,-82 9,63-8,21 0,-84 8,75-10,24-6,-99 16,72-11,24-4,-96 15,50-8,15-3,-65 11,215-33,-167 25,-48 8,41-4,-41 4,2-1,-2 1,-4-3,-1 2,5 1,-12-3,5 1,7 2,-15-9,5-1,10 10,-17-15,8 6,9 9,-17-12,5 5,12 7,-24-12,7 5,17 7,-31-11,12 5,19 6,-3 0,3 0,-2-2,2 2,-7-2,6 2,1 0,-94-28,92 27,2 1,-9-2,6 1,3 1,-157-41,134 38,23 3,-29-8,19 1,10 7,-15-6,8 5,7 1,-7-1,9 2,-2-1,5 2,0 2,-5-4,8 4,-2-3,-6-1,8 6,-1-2,-7-4,7 2,-7-1,0-1,5 3,-2-2,-3-1,12 7,-12-7,5 1,-5-1,14 5,0 2,-14-7,19 8,-1 3,-18-11,189 93,-155-78,-34-15,31 14,-28-12,-3-2,-3 2,-2-6,5 4,-12-2,3 2,9 0,-9 1,8 0,1-1,-4 4,4-4,-3 3,3-3,-5 5,3-2,2-3,-7 7,2-4,5-3,-8 14,6 0,2-14,-2 1,2 0,0-1,-3 4,1-3,2-1,-5 5,3-2,2-3,-7 8,4-5,3-3,-10 9,10-9,-4 4,4-4,-24 23,-15 17,39-40,-31 28,-8 9,39-37,-24 24,-7 4,31-28,-14 12,1 1,13-13,-183 161,165-147,18-14,-17 12,16-12,1 0,-9 3,4-1,5-2,-7 6,7-6,0 6,0-6,-2 8,1-7,1-1,-7 1,2-2,5 1,-5 4,5 1,0-5,-4 6,1-4,3-2,-7 4,5-1,2-3,-2 4,2-3,0-1,0 1,0 0,0-1,4-1,-4 1,3 0,-3 0,4-2,-3 0,-1 2,-3-4,-4 0,7 4</inkml:trace>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59:13.54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98 22,'0'0,"0"0,0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0,5-4,-5 4,0 0,0 0,0 0,0 0,0 0,0 0,0 0,0 0,0 0,0 0,0 0,0 0,0 0,0 0,0 0,0 0,0 0,0 0,0 0,0 0,0 0,0 0,0 0,0 0,0 0,0 0,0 0,0 0,0 0,0 0,0 0,0 0,0 0,0 0,0 0,0 0,0 0,0 0,0 0,0 0,0 0,0 0,0 0,0 0,0 0,0 0,0 0,0 0,0 0,0 0,0 0,0 0,0 0,0 0,0 0,0 0,0 0,0 0,0 0,0 0,0 0,0 0,0 0,0 0,0 0,0 0,0 0,0 0,0 0,0 0,0 0,0 0,0 0,0 0,0 0,0 0,0 0,0 0,7-6,-7 6,0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0,10-9,-10 9,0 0,0 0,0 0,0 0,0 0,0 0,0 0,0 0,0 0,0 0,0 0,0 0,0 0,0 0,0 0,0 0,0 0,0 0,0 0,0 0,0 0,0 0,0 0,0 0,0 0,0 0,0 0,0 0,0 0,0 0,0 0,0 0,0 0,0 0,0 0,0 0,0 0,0 0,0 0,0 0,0 0,0 0,0 0,0 0,0 0,0 0,0 0,0 0,0 0,0 0,0 0,0 0,0 0,0 0,0 0,0 0,0 0,0 0,0 0,0 0,0 0,0 0,0 0,0 0,0 0,0 0,0 0,0 0,0 0,0 0,0 0,0 0,0 0,0 0,0 0,0 0,0 0,0 0,5-3,-5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1,3-1,0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0,-38 18,38-18,0 0,0 0,0 0,0 0,0 0,0 0,0 0,0 0,0 0,0 0,0 0,0 0,0 0,0 0,0 0,0 0,0 0,0 0,0 0,0 0,0 0,0 0,0 0,0 0,0 0,0 0,0 0,0 0,0 0,0 0,0 0,0 0,0 0,0 0,0 0,0 0,0 0,0 0,0 0,0 0,0 0,0 0,0 0,0 0,0 0,0 0,0 0,0 0,0 0,0 0,0 0,0 0,0 0,0 0,0 0,0 0,0 0,0 0,0 0,0 0,0 0,0 0,0 0,0 0,0 0,0 0,0 0,0 0,0 0,0 0,0 0,0 0,0 0,0 0,0 0,0 0,0 0,0 0,-5 0,5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0,-7 4,7-4,0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0,-7 2,7-2,0 0,0 0,0 0,0 0,0 0,0 0,0 0,0 0,0 0,0 0,0 0,0 0,0 0,0 0,0 0,0 0,0 0,0 0,0 0,0 0,0 0,0 0,0 0,0 0,0 0,0 0,0 0,0 0,0 0,0 0,0 0,0 0,0 0,0 0,0 0,0 0,0 0,0 0,0 0,0 0,0 0,0 0,0 0,0 0,0 0,0 0,0 0,0 0,0 0,0 0,0 0,0 0,0 0,0 0,0 0,0 0,0 0,0 0,0 0,0 0,0 0,0 0,0 0,0 0,0 0,0 0,0 0,0 0,0 0,0 0,0 0,0 0,0 0,0 0,0 0,0 0,0 0,0 0,-4 1,4-1,0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0,3-1,-3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3,-5-3,0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0,-4-1,4 1,0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0,0-2,0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0,-3-2,3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0,0-1,0 1,0 0,0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3,-3-3,0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3,1 0,0-3,0 0,0 0,0 0,0 0,0 0,0 0,0 0,0 0,0 0,0 0,0 0,0 0,0 0,0 0,0 0,0 0,0 0,0 0,0 0,0 0,0 0,0 0,0 0,0 0,0 0,0 0,0 0,0 0,0 0,0 0,0 0,0 0,0 0,0 0,0 0,0 0,0 0,0 0,0 0,0 0,0 0,0 0,0 0,0 0,0 0,0 0,0 0,0 0,0 0,0 0,0 0,0 0,0 0,0 0,0 0,0 0,0 0,0 0,0 0,0 0,0 0,0 0,0 0,0 0,0 0,0 0,0 0,0 0,0 0,0 0,0 0,0 0,0 0,0 0,0 0,0 0,0 3,0-3,0 0,0 0,0 0,0 0,0 0,0 0,0 0,0 0,0 0,0 0,0 0,0 0,0 0,0 0,0 0,0 0,0 0,0 0,0 0,0 0,0 0,0 0,0 0,0 0,0 0,0 0,0 0,0 0,0 0,0 0,0 0,0 0,0 0,0 0,0 0,0 0,0 0,0 0,0 0,0 0,0 0,0 0,0 0,0 0,0 0,0 0,0 0,0 0,0 0,0 0,0 0,0 0,0 0,0 0,0 0,0 0,0 0,0 0,0 0,0 0,0 0,0 0,0 0,0 0,0 0,0 0,0 0,0 0,0 0,0 0,0 0,1 5,-1-5,0 0,0 0,0 0,0 0,0 0,0 0,0 0,0 0,0 0,0 0,0 0,0 0,0 0,0 0,0 0,0 0,0 0,0 0,0 0,0 0,0 0,0 0,0 0,0 0,0 0,0 0,0 0,0 0,0 0,0 0,0 0,0 0,0 0,0 0,0 0,0 0,0 0,0 0,0 0,0 0,0 0,0 0,0 0,0 0,0 0,0 0,0 0,0 0,0 0,0 0,0 0,0 0,0 0,0 0,0 0,0 0,0 0,0 0,0 0,0 0,0 0,0 0,0 0,0 0,0 0,0 0,0 0,0 0,0 0,0 0,0 0,0 0,0 0,0 0,0 5,0-5,0 0,0 0,0 0,0 0,0 0,-3 1,3-1,0 0,0 0,0 0,0 0,0 0,0 0,0 0,0 0,0 0,0 0,0 0,0 0,0 0,0 0,0 0,0 0,0 0,0 0,0 0,0 0,0 0,0 0,0 0,0 0,0 0,0 0,0 0,0 0,0 0,0 0,0 0,0 0,0 0,0 0,0 0,0 0,0 0,0 0,0 0,0 0,0 0,0 0,0 0,0 0,0 0,0 0,0 0,0 0,0 0,0 0,0 0,0 0,0 0,0 0,0 0,0 0,0 0,0 0,0 0,0 0,0 0,0 0,0 0,0 0,0 0,0 0,0 0,0 0,0 0,0 0,0 0,0 0,0 0,0 0,0 0,0 0,-3 5,3-5,0 0,0 0,0 0,0 0,0 0,0 0,0 0,0 0,0 0,0 0,0 0,0 0,0 0,0 0,0 0,0 0,0 0,0 0,0 0,0 0,0 0,0 0,0 0,0 0,0 0,0 0,0 0,0 0,0 0,0 0,0 0,0 0,0 0,0 0,0 0,0 0,0 0,0 0,0 0,0 0,0 0,0 0,0 0,0 0,0 0,0 0,0 0,0 0,0 0,0 0,0 0,0 0,0 0,0 0,0 0,0 0,0 0,0 0,0 0,0 0,0 0,0 0,0 0,0 0,0 0,0 0,0 0,0 0,0 0,0 0,0 0,0 0,0 0,0 0,0 0,0 0,1 4,-1-4,0 0,0 0,0 0,0 0,0 0,0 0,0 0,0 0,0 0,0 0,0 0,0 0,0 0,0 0,0 0,0 0,0 0,0 0,0 0,0 0,0 0,0 0,0 0,0 0,0 0,0 0,0 0,0 0,0 0,0 0,0 0,0 0,0 0,0 0,0 0,0 0,0 0,0 0,0 0,0 0,0 0,0 0,0 0,0 0,0 0,0 0,0 0,0 0,0 0,0 0,0 0,0 0,0 0,0 0,0 0,0 0,0 0,0 0,0 0,0 0,0 0,0 0,0 0,0 0,0 0,0 0,0 0,0 0,0 0,0 0,0 0,0 0,0 0,0 0,0 0,0 0,2 8,-2-8,0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0,-2 8,2-8,0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11,0-11,0 0,0 0,0 0,0 0,0 0,0 0,0 0,0 0,0 0,0 0,0 0,0 0,0 0,0 0,0 0,0 0,0 0,0 0,0 0,0 0,0 0,0 0,0 0,0 0,0 0,0 0,0 0,0 0,0 0,0 0,0 0,0 0,0 0,0 0,0 0,0 0,0 0,0 0,0 0,0 0,0 0,0 0,0 0,0 0,0 0,0 0,0 0,0 0,0 0,0 0,0 0,0 0,0 0,0 0,0 0,1 8,-1-8,0 0,0 0,0 0,0 0,0 0,0 0,0 0,0 0,0 0,0 0,0 0,0 0,0 0,0 0,0 0,0 0,0 0,0 0,0 0,0 0,0 0,0 0,0 0,0 0,0 0,0 0,0 0,0 0,0 0,0 0,0 0,0 0,0 0,0 0,0 0,0 0,0 0,0 0,0 0,0 0,0 0,0 0,0 0,0 0,0 0,0 0,0 0,0 0,0 0,0 0,0 0,0 0,0 0,0 0,0 0,0 0,0 0,0 0,0 0,0 0,0 0,0 0,0 0,0 0,0 0,0 0,0 0,0 0,0 0,0 0,0 0,0 0,0 0,0 0,0 11,0-11,0 0,0 0,0 0,0 0,0 0,0 0,0 0,0 0,0 0,0 0,0 0,0 0,0 0,0 0,0 0,0 0,0 0,0 0,0 0,0 0,0 0,-3 5,3-5,0 0,0 0,0 0,0 0,0 0,0 0,0 0,0 0,0 0,0 0,0 0,0 0,0 0,0 0,0 0,0 0,0 0,0 0,0 0,0 0,0 0,0 0,0 0,0 0,0 0,0 0,0 0,0 0,0 0,0 0,0 0,0 0,0 0,0 0,0 0,0 0,0 0,0 0,0 0,0 0,0 0,0 0,0 0,0 0,0 0,0 0,0 0,0 0,0 0,0 0,0 0,0 0,0 0,0 0,0 0,0 0,0 0,0 0,0 0,0 0,0 0,0 0,0 0,0 0,0 0,0 0,0 0,0 0,0 0,0 0,0 0,0 0,0 0,0 0,0 0,0 0,2 10,-2-10,0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0,2 9,-2-9,0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5,0-5,0 0,0 0,0 0,0 0,0 0,0 0,0 0,0 0,0 0,0 0,0 0,0 0,0 0,0 0,0 0,0 0,0 0,0 0,0 0,0 0,0 0,0 0,0 0,0 0,0 0,0 0,0 0,0 0,0 0,0 0,0 0,2 6,-2-6,0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0,-2-2,2 2,0 0,0 0,0 0,0 0,0 0,0 0,0 0,0 0,0 0,0 0,0 0,0 0,0 0,0 0,0 0,0 0,0 0,0 0,0 0,0 0,0 0,0 0,0 0,0 0,0 0,0 0,0 0,0 0,0 0,0 0,0 0,0 0,0 0,0 0,0 0,0 0,0 0,0 0,0 0,0 0,0 0,0 0,0 0,0 0,0 0,0 0,0 0,0 0,0 0,0 0,0 0,0 0,0 0,0 0,0 0,0 0,0 0,0 0,0 0,0 0,0 0,0 0,0 0,0 0,0 0,0 0,0 0,0 0,0 0,0 0,0 0,0 0,0 0,0 0,-3 2,3-2,0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0,1 5,-1-5,0 0,0 0,0 3,0-3,0 0,0 0,0 0,0 0,0 0,0 0,0 0,0 0,0 0,0 0,0 0,0 0,0 0,0 0,0 0,0 0,0 0,0 0,0 0,0 0,0 0,0 0,0 0,0 0,0 0,0 0,0 0,0 0,0 0,0 0,0 0,0 0,0 0,0 0,0 0,0 0,0 0,0 0,0 0,0 0,0 0,0 0,0 0,0 0,0 0,0 0,0 0,0 0,0 0,0 0,0 0,0 0,0 0,0 0,0 0,0 0,0 0,0 0,0 0,0 0,0 0,0 0,0 0,0 0,0 0,-1 5,1-5,0 0,0 0,0 0,0 0,0 0,0 0,0 0,0 0,0 5,0-5,0 0,0 0,0 0,0 0,0 0,0 0,0 0,0 0,0 0,0 0,0 0,0 0,0 0,0 0,0 0,0 0,0 0,0 0,0 0,0 0,0 0,0 0,0 0,0 0,0 0,0 0,0 0,0 0,0 0,0 0,0 0,0 0,0 0,0 0,0 0,0 0,0 0,0 0,0 0,0 0,0 0,0 0,0 0,0 0,0 0,0 0,0 0,0 0,0 0,0 0,0 0,0 0,0 0,0 0,0 0,0 0,0 0,0 0,0 0,-2 4,2-4,0 0,0 0,0 0,0 0,0 0,0 0,0 0,0 0,0 0,0 0,0 0,0 0,0 0,0 0,-2 1,2-1,0 0,0 0,0 0,0 0,0 0,0 0,0 0,0 0,0 0,0 0,0 0,0 0,0 0,0 0,0 0,0 0,0 0,0 0,0 0,0 0,0 0,0 0,0 0,0 0,0 0,0 0,0 0,0 0,0 0,0 0,0 0,0 0,0 0,0 0,0 0,0 0,0 0,0 0,0 0,0 0,0 0,0 0,0 0,0 0,0 0,0 0,0 0,0 0,0 0,0 0,0 0,0 0,0 0,-7 3,7-3,0 0,0 0,0 0,0 0,0 0,0 0,0 0,0 0,0 0,0 0,0 0,0 0,0 0,0 0,0 0,0 0,0 0,0 0,0 0,0 0,0 0,0 0,0 0,0 0,0 0,0 0,0 0,0 0,0 0,0 0,0 0,0 0,0 0,0 0,0 0,0 0,0 0,0 0,0 0,0 0,0 0,0 0,0 0,0 0,0 0,-5 4,5-4,0 0,0 0,0 0,0 0,0 0,0 0,0 0,0 0,0 0,0 0,0 0,0 0,0 0,0 0,0 0,0 0,0 0,0 0,0 0,0 0,0 0,0 0,0 0,0 0,0 0,0 0,0 0,0 0,0 0,0 0,0 0,0 0,0 0,0 0,0 0,0 0,0 0,0 0,0 0,0 0,0 0,0 0,0 0,0 0,0 0,-7 7,7-7,0 0,0 6,0-6,0 0,0 0,0 0,0 0,0 0,0 0,0 0,0 0,0 0,0 0,0 0,0 0,0 0,0 0,0 0,0 0,0 0,0 0,0 0,0 0,0 0,0 0,0 0,0 0,0 0,0 0,0 0,0 0,0 0,0 0,0 0,0 0,0 0,0 0,0 0,0 0,0 0,0 0,0 0,0 7,0-7,0 0,0 0,0 0,0 0,0 0,0 0,0 0,0 0,0 0,0 0,0 0,0 0,0 0,0 0,0 0,0 0,0 0,2 6,-2-6,0 0,0 0,0 0,0 0,0 0,0 0,0 0,0 0,0 0,0 0,0 0,0 0,0 0,0 0,0 0,0 0,0 0,0 0,0 0,0 0,0 0,0 0,0 0,0 0,0 0,0 0,0 0,0 0,0 0,0 0,2 11,-2-11,0 0,0 0,0 0,0 0,0 0,0 0,0 0,0 0,0 0,0 0,0 0,0 0,0 0,0 0,-2 4,2-4,0 0,0 0,0 0,0 0,0 0,0 0,0 0,0 0,0 0,0 0,0 0,0 0,0 0,0 0,0 0,0 0,0 0,0 0,0 0,0 0,0 0,0 0,0 0,0 0,0 0,0 0,0 0,-2 7,2-7,0 0,0 0,0 0,0 0,0 0,0 0,0 0,0 0,0 0,0 0,0 5,0-5,0 0,0 0,0 0,0 0,0 0,0 0,0 0,0 0,0 0,0 0,0 0,0 0,0 0,0 0,0 0,0 0,0 0,0 0,0 0,0 0,0 0,2 8,-2-8,0 0,0 0,0 0,0 0,0 0,0 0,0 0,0 0,2 5,-2-5,0 0,0 0,0 0,0 0,0 0,0 0,0 0,0 0,0 0,0 0,0 0,0 0,0 0,0 0,0 0,0 10,0-10,0 0,0 0,0 0,0 0,0 0,-2 9,2-9,0 0,0 0,0 0,0 0,0 0,0 0,0 0,0 0,0 0,0 13,0-13,0 0,0 0,0 7,0-7,0 0,0 0,0 0,0 8,-2-5,2-3,0 0,0 0,0 0,0 0,0 0,0 0,0 0,0 0,0 0,0 0,0 0,0 0,0 0,0 0,0 0,-1 4,1-4,0 0,0 0,0 0,0 0,0 0,-2 2,2-2,0 0,0 0,0 0,0 0,0 0,0 0,0 0,0 0,0 0,0 5,0-5,0 0,0 0,0 3,0-3,0 0,0 0,0 0,0 7,-2-3,2-4,-1 7,1-4,0-3,0 3,0-3,-2 0,2 0,-4 0,4 2,0-2,0 3,0-1,0-2,0 3,0 0,0-3,-1 4,-1-3,2-1,-2 4,2-1,0-3,-1 2,-1-3,2 1,2-1,-1 0,-1 1,2 0,-2 0,0 0,0 0,2 1,-1 1,-1-2,0 0,-3-2,3 2,-3 1,4 5,-1-6,0 4,-3-5,3 1,-5 2,5-2,-2 3,2-3,-2 3,1-4,1 1,-2 0,4 1,-2-1,1 4,-1-2,0-2,0 3,0-2,0-1,0 3,-1-3,1 0,-7-1,3-1,4 2,-1 5,7 2,-6-7,6 4,-6-4,-2-5,2 5,-2 1,6 6,-4-7,3 11,-1-5,-2-6,-4 4,-3-7,7 3,-3-2,6 3,-3-1,6 2,-6-2,0 0,1 0,-1 0,0 0,2 0,0 0,-2 0,-2 0,2 0,0 0,0 0,0 0,-3 0,1 0,2 0,0-2,3 1,-3 1,0-1,-3 0,3 1,2 1,1 1,-3-2,0-3,0 3,-3-7</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2-07-09T14:59:13.54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96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 46,10-46,0 0,0 0,0 0,0 0,0 0,0 0,0 0,0 0,0 0,0 0,0 0,0 0,0 0,0 0,0 0,0 0,0 0,0 0,0 0,0 0,0 0,0 0,0 0,0 0,0 0,0 0,0 0,0 0,0 0,0 0,0 0,0 0,0 0,0 0,0 0,0 0,0 0,0 0,0 0,0 0,0 0,0 0,0 0,0 0,0 0,0 0,0 0,0 0,0 0,0 0,0 0,0 0,0 0,0 0,0 0,0 0,0 0,0 0,0 0,0 0,0 0,0 0,0 0,0 0,0 0,0 0,0 0,0 0,0 0,0 0,0 0,0 0,0 0,0 0,0 0,0 0,0 0,0 0,-3 11,3-11,0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13,-5-13,0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0,10 4,-10-4,0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17,-2-17,0 0,0 0,0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0,5 8,-5-8,0 0,0 0,0 0,0 0,0 0,0 0,0 0,0 0,0 0,0 0,0 0,0 0,0 0,0 0,0 0,0 0,0 0,0 0,0 0,0 0,0 0,0 0,0 0,0 0,0 0,0 0,0 0,0 0,0 0,0 0,0 0,0 0,0 0,0 0,0 0,0 0,0 0,0 0,0 0,0 0,0 0,0 0,0 0,0 0,0 0,0 0,0 0,0 0,0 0,0 0,0 0,0 0,0 0,0 0,0 0,0 0,0 0,0 0,0 0,0 0,0 0,0 0,0 0,0 0,0 0,0 0,0 0,0 0,0 0,0 0,0 0,0 0,0 0,0 0,0 0,0 0,0 0,0 0,3 4,-3-4,0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4,-4-4,0 0,0 0,0 0,0 0,0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0,-1-1,1 1,0 0,0 0,0 0,0 0,0 0,0 0,0 0,0 0,0 0,0 0,0 0,0 0,0 0,0 0,0 0,0 0,0 0,0 0,0 0,0 0,0 0,0 0,0 0,0 0,0 0,0 0,0 0,0 0,0 0,0 0,0 0,0 0,0 0,0 0,0 0,0 0,0 0,0 0,0 0,0 0,0 0,0 0,0 0,0 0,0 0,0 0,0 0,0 0,0 0,0 0,0 0,0 0,0 0,0 0,0 0,0 0,0 0,0 0,0 0,0 0,0 0,0 0,0 0,0 0,0 0,0 0,0 0,0 0,0 0,0 0,0 0,0 0,0 0,0 0,0 0,0 0,0 0,0 0,-2-3,2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0,-4-1,4 1,0 0,0 0,0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0,-3-1,3 1,0 0,0 0,0 0,0 0,0 0,0 0,0 0,0 0,0 0,0 0,0 0,0 0,0 0,0 0,0 0,0 0,0 0,0 0,0 0,0 0,0 0,0 0,0 0,0 0,0 0,0 0,0 0,0 0,0 0,0 0,0 0,0 0,0 0,0 0,0 0,0 0,0 0,0 0,0 0,0 0,0 0,0 0,0 0,0 0,0 0,0 0,0 0,0 0,0 0,0 0,0 0,0 0,0 0,0 0,0 0,0 0,0 0,0 0,0 0,0 0,0 0,0 0,0 0,0 0,0 0,0 0,0 0,0 0,0 0,0 0,0 0,0 0,0 0,0 0,0 0,0 0,0 0,0 0,-4-5,4 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0,-1-8,1 8,0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0,1-3,-1 3,0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3,-2-3,0 0,0 0,0 0,0 0,0 0,0 0,0 0,0 0,0 0,0 0,0 0,0 0,0 0,0 0,0 0,0 0,0 0,0 0,0 0,0 0,0 0,0 0,0 0,0 0,0 0,0 0,0 0,0 0,0 0,0 0,0 0,0 0,0 0,0 0,0 0,0 0,0 0,0 0,0 0,0 0,0 0,0 0,0 0,0 0,0 0,0 0,0 0,0 0,0 0,0 0,0 0,0 0,0 0,0 0,0 0,0 0,0 0,0 0,0 0,0 0,0 0,0 0,0 0,0 0,0 0,0 0,0 0,0 0,0 0,0 0,0 0,0 0,0 0,0 0,0 0,0 0,0 0,0 0,0 5,0-5,0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0,3 3,-3-3,0 0,0 0,0 0,0 0,0 0,0 0,0 0,0 0,0 0,0 0,0 0,0 0,0 0,0 0,0 0,0 0,0 0,0 0,0 0,0 0,0 0,0 0,0 0,0 0,0 0,0 0,0 0,0 0,0 0,0 0,0 0,0 0,0 0,0 0,0 0,0 0,0 0,0 0,0 0,0 0,0 0,0 0,0 0,0 0,0 0,0 0,0 0,0 0,0 0,0 0,0 0,0 0,0 0,0 0,0 0,0 0,0 0,0 0,0 0,0 0,0 0,0 0,0 0,0 0,0 0,0 0,0 0,0 0,0 0,0 0,0 0,0 0,0 0,0 0,0 0,0 0,0 0,0 0,4 2,-4-2,0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0,2-2,-2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0,-1-2,1 2,0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0,-2 0,2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1,0-1,0 0,0 0,0 0,0 0,0 0,0 0,0 0,0 0,0 0,0 0,0 0,0 0,0 0,0 0,0 0,0 0,0 0,0 0,0 0,0 0,0 0,0 0,0 0,0 0,0 0,0 0,0 0,0 0,0 0,0 0,0 0,0 0,0 0,0 0,0 0,0 0,0 0,0 0,0 0,0 0,0 0,0 0,0 0,0 0,0 0,0 0,0 0,0 0,0 0,0 0,0 0,0 0,0 0,0 0,0 0,0 0,0 0,0 0,0 0,0 0,0 0,0 0,0 0,0 0,0 0,0 0,0 0,0 0,0 0,0 0,0 0,0 0,0 0,0 0,0 0,0 0,0 0,0 0,5 4,-5-4,0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 5,-2-5,0 0,0 0,0 0,0 0,0 0,0 0,0 0,0 0,0 0,0 0,0 0,0 0,0 0,0 0,0 0,0 0,0 0,0 0,0 0,0 0,0 0,0 0,0 0,0 0,0 0,0 0,0 0,0 0,0 0,0 0,0 0,0 0,0 0,0 0,0 0,0 0,0 0,0 0,0 0,0 0,0 0,0 0,0 0,0 0,0 0,0 0,0 0,0 0,0 0,0 0,0 0,0 0,0 0,0 0,0 0,0 0,0 0,0 0,0 0,0 0,0 0,0 0,0 0,0 0,0 0,0 0,0 0,0 0,0 0,0 0,0 0,0 0,0 0,0 0,0 0,0 0,0 0,0 0,-3 1,3-1,0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0,-6 1,6-1,0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0,0 0,0 0,0 0,0 0,0 0,0 0,0 0,0 0,0 0,0 0,0 0,0 0,0 0,0 0,0 0,-2 0,2 0,0 0,2 1,-2-1,0 0,0 0,0 0,0 0,0 0,0 0,0 0,0 0,0 0,0 0,0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0,0 0,0 0,0 0,0 0,0 0,0 0,0 2,0-2,0 0,0 0,0 0,0 0,0 0,0 0,0 0,0 0,0 0,0 0,0 0,0 0,0 0,0 0,0 0,0 0,0 0,0 0,0 0,0 0,0 0,0 0,0 0,0 0,0 0,0 0,0 0,0 0,0 0,0 0,0 0,0 0,0 0,0 0,0 0,0 0,0 0,0 0,0 0,0 0,0 0,0 0,0 0,0 0,0 0,0 0,0 0,0 0,0 0,0 0,0 0,0 0,0 0,0 0,0 0,0 0,0 0,0 0,0 0,0 0,0 0,0 0,0 0,0 0,0 0,0 0,0 0,0 0,0 0,0 0,0 0,0 0,0 0,0 0,3 3,-3-3,0 0,0 0,0 0,0 0,0 0,0 0,0 0,0 0,0 0,0 0,0 0,2 3,-2-3,0 0,0 0,0 0,0 0,0 0,0 0,0 0,0 0,0 0,0 0,0 0,0 0,0 0,0 0,0 0,0 0,0 0,0 0,0 0,0 0,0 0,0 0,0 0,0 0,0 0,0 0,0 0,0 0,0 0,0 0,0 0,0 0,0 0,0 0,0 0,0 0,0 0,0 0,0 0,0 0,0 0,0 0,0 0,0 0,0 0,0 0,0 0,0 0,0 0,0 0,0 0,0 0,0 0,0 0,0 0,0 0,0 0,0 0,0 0,0 0,0 0,0 0,0 0,0 0,0 0,0 0,0 0,0 0,0 0,0 0,0 0,0 0,0 0,0 0,0 0,0 0,-3 0,3 0,0 0,0 0,0 0,0 0,0 0,0 0,0 0,0 0,0 0,0 0,0 0,0 0,0 0,0 0,0 0,0 0,0 0,0 0,0 0,0 0,0 0,0 0,0 0,0 0,0 0,0 0,0 0,0 0,0 0,0 0,0 0,0 0,0 0,0 0,0 0,0 0,0 0,0 0,0 0,0 0,0 0,0 0,0 0,0 0,0 0,0 0,0 0,0 0,0 0,0 0,0 0,0 0,0 0,0 0,0 0,0 0,0 0,0 0,0 0,-6-2,6 2,0 0,0 0,0 0,0 0,0 0,0 0,0 0,0 0,0 0,0 0,0 0,0 0,0 0,0 0,0 0,0 0,0 0,0 0,0 0,0 0,0 0,0 0,0 0,0 0,0 0,0 0,0 0,0 0,0 0,0 0,0 0,0 0,0 0,0 0,0 0,0 0,0 0,0 0,0 0,0 0,0 0,0 0,0 0,0 0,0 0,0 0,0 0,0 0,0 0,0 0,0 0,0 0,0 0,0 0,0 0,0 0,0 0,0 0,0 0,0 0,0 0,0 0,0 0,0 0,0 0,0 0,0 0,0 0,0 0,0 0,0 0,0 0,0 0,0 0,-5 0,5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4,0-4,0 0,0 0,0 0,0 0,0 0,0 0,0 0,0 0,0 0,0 0,0 0,0 0,0 0,0 0,0 0,0 0,0 0,0 0,0 0,0 0,0 0,0 0,0 0,0 0,0 0,0 0,0 0,0 0,0 0,0 0,0 0,0 0,0 0,0 0,0 0,0 0,0 0,0 0,0 0,0 0,0 0,0 0,0 0,0 0,0 0,0 0,0 0,0 0,0 0,0 0,0 0,0 0,0 0,-2-1,2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 1,-4-1,0 0,0 0,0 0,0 0,0 0,0 0,0 0,0 0,0 0,0 0,0 0,0 0,0 0,0 0,0 0,0 0,0 0,0 0,0 0,0 0,0 0,0 0,0 0,0 0,0 0,0 0,0 0,0 0,0 0,0 0,0 0,0 0,0 0,0 0,0 0,0 0,0 0,0 0,0 0,0 0,0 0,0 0,0 0,0 0,0 0,0 0,0 0,0 0,0 0,0 0,0 0,0 0,0 0,0 0,0 0,0 0,0 0,0 0,0 0,0 0,0 0,0 0,0 0,0 0,0 0,0 0,0 0,0 0,0 0,0 0,0 0,0 0,0 0,0 0,0 0,0 0,1 4,-1-4,0 0,0 0,0 0,0 0,0 0,0 0,0 0,0 0,0 0,0 0,0 0,0 0,0 0,0 0,0 0,0 0,0 0,0 0,0 0,0 0,0 0,0 0,0 0,0 0,0 0,0 0,0 0,0 0,0 0,0 0,0 0,0 0,0 0,0 0,0 0,0 0,0 0,0 0,0 0,0 0,0 0,0 0,0 0,0 0,0 0,0 0,0 0,-1 3,1-3,0 0,0 0,0 0,0 0,0 0,0 0,0 0,0 0,0 0,0 0,0 0,0 0,0 0,0 0,0 0,0 0,0 0,0 0,0 0,0 0,0 0,0 0,0 0,0 0,0 0,0 0,0 0,0 0,0 0,0 0,0 0,0 0,0 0,0 0,0 0,0 0,0 0,0 0,0 0,0 0,0 0,0 0,0 0,0 0,0 0,0 0,0 0,0 0,0 0,0 0,0 0,0 0,0 0,0 0,0 0,0 0,0 0,0 0,0 0,0 0,0 0,0 0,0 0,0 0,0 0,0 0,0 0,0 0,0 0,0 0,0 0,0 0,0 0,0 0,1 6,-1-6,0 0,0 0,0 0,0 0,0 0,0 0,0 0,0 0,0 0,0 0,0 0,0 0,0 0,0 0,0 0,0 0,0 0,0 0,0 0,0 0,0 0,0 0,0 0,0 0,0 0,0 0,0 0,0 0,0 0,2 4,-2-4,0 0,0 0,0 0,0 0,0 0,0 0,0 0,0 0,0 0,0 0,0 0,0 0,0 0,0 0,0 0,0 0,0 0,0 0,0 0,0 0,0 0,0 0,0 0,0 0,0 0,0 0,0 0,0 0,0 0,0 0,0 0,0 0,0 0,0 0,0 0,0 0,0 0,0 0,0 0,0 0,0 0,0 0,0 0,0 0,0 0,0 0,0 0,0 0,0 0,0 0,0 0,0 0,0 0,0 0,0 0,0 0,0 0,0 0,0 0,0 0,0 0,0 0,0 0,0 0,0 0,0 0,0 0,0 0,0 0,0 0,0 0,0 0,0 0,0 0,0 0,0 0,0 7,0-7,0 0,0 0,0 0,0 0,0 0,0 0,0 0,0 0,0 0,0 0,0 0,0 0,0 0,0 0,0 0,0 0,0 0,0 0,0 0,0 0,0 0,0 0,0 0,0 0,0 0,0 0,0 0,0 0,0 0,0 0,0 0,0 0,0 0,0 0,0 0,0 0,0 0,0 0,0 0,0 0,0 0,-2 2,2-2,0 0,0 0,0 0,0 0,0 0,0 0,0 0,0 0,0 0,0 0,0 0,0 0,0 0,0 0,0 0,0 0,0 0,0 0,0 0,0 0,0 0,0 0,0 0,0 0,0 0,0 0,0 0,0 0,0 0,0 0,0 0,0 0,0 0,0 0,0 0,0 0,0 0,0 0,0 0,0 0,0 0,0 0,0 0,0 0,0 0,0 0,0 0,0 0,0 0,0 0,0 0,0 0,0 0,0 0,0 0,0 0,0 0,0 0,0 0,0 0,0 0,0 0,0 0,0 0,0 0,0 0,0 0,0 0,0 0,0 0,0 0,0 0,0 0,0 0,-1 3,1-3,0 0,0 0,0 0,0 0,0 0,0 0,0 0,0 0,0 0,0 0,0 0,0 0,0 0,0 0,0 0,0 0,0 0,0 0,0 0,0 0,0 0,0 0,0 0,0 0,0 0,0 0,0 0,0 0,0 0,0 0,0 0,0 0,0 0,0 0,0 0,-2 1,2-1,0 0,0 0,0 0,0 0,0 0,0 0,0 0,0 0,0 0,0 0,0 0,0 0,0 0,0 0,0 0,0 0,0 0,0 0,0 0,0 0,0 0,0 0,0 0,0 0,0 0,0 0,0 0,0 0,0 0,0 0,0 0,0 0,0 0,0 0,0 0,0 0,0 0,0 0,0 0,0 0,0 0,0 0,0 0,0 0,0 0,0 0,0 0,0 0,0 0,0 0,0 0,0 0,0 0,0 0,0 0,0 0,0 0,0 0,0 0,0 0,0 0,0 0,0 0,0 0,0 0,0 0,0 0,0 0,0 0,0 0,0 0,0 0,0 0,0 0,0 0,-2 2,2-2,0 0,0 0,0 0,0 0,0 0,0 0,0 0,0 0,0 0,0 0,0 0,0 0,0 0,0 0,0 0,0 0,0 0,0 0,0 0,0 0,0 0,0 0,0 0,0 0,0 0,0 0,0 0,0 0,0 0,0 0,0 0,0 0,0 0,0 0,0 0,-1 2,1-2,0 0,0 0,0 0,0 0,0 0,0 0,0 0,0 0,0 0,0 0,0 0,0 0,0 0,0 0,0 0,0 0,0 0,0 0,0 0,0 0,0 0,0 0,0 0,0 0,0 0,0 0,0 0,0 0,0 0,0 0,0 0,0 0,0 0,0 0,0 0,0 0,0 0,0 0,0 7,0-7,0 0,0 0,0 0,0 0,0 0,0 0,0 0,0 0,0 0,0 0,0 0,0 0,0 0,0 0,0 0,0 0,0 0,0 0,0 0,0 0,0 0,0 0,0 0,0 0,0 0,0 0,0 0,0 0,0 0,0 0,0 0,0 0,0 6,0-6,0 0,0 0,0 0,0 0,0 0,0 0,0 0,0 0,0 0,0 0,0 0,0 0,0 0,0 0,0 0,0 0,0 0,0 0,0 0,0 0,0 0,0 0,0 0,0 0,0 0,0 0,0 0,0 0,0 0,0 0,0 0,0 0,0 0,0 0,0 0,0 0,0 0,0 0,0 0,0 0,0 0,3 10,-3-10,0 0,0 0,0 0,0 0,0 0,0 0,0 0,0 0,0 0,0 0,0 0,0 0,0 0,0 0,0 0,0 0,0 0,0 0,0 0,0 0,0 0,0 0,0 0,0 0,0 0,0 0,0 0,0 0,0 0,0 0,0 0,0 0,0 0,0 0,0 0,0 0,0 0,0 0,0 0,0 0,0 0,0 0,0 0,0 0,0 0,0 0,0 0,0 0,0 0,0 0,0 0,0 0,0 0,0 0,0 0,0 0,0 0,0 0,0 0,2 7,-2-7,0 0,0 0,0 0,0 0,0 0,0 0,0 0,0 0,0 0,0 0,0 0,0 0,0 0,0 0,0 0,0 0,0 0,0 0,0 0,0 0,0 0,0 0,0 0,0 0,0 0,0 0,0 0,0 0,0 0,0 0,0 0,0 0,0 0,0 0,0 0,0 0,0 0,0 0,0 0,0 0,0 0,0 0,3 11,-3-11,0 0,0 0,0 0,0 0,0 0,0 0,0 0,0 0,0 0,0 0,0 0,0 0,0 0,0 0,0 0,0 0,0 0,0 0,0 0,0 0,0 0,0 0,0 0,0 0,0 0,2 4,-2-4,0 0,0 0,0 0,0 0,0 0,0 0,0 0,0 0,0 0,0 0,0 0,0 0,0 0,0 0,0 0,0 0,0 0,0 0,0 0,0 0,0 0,0 0,0 0,0 0,0 0,0 0,0 0,0 0,0 0,0 0,0 0,0 0,0 0,0 0,0 0,0 0,0 0,0 0,0 0,0 0,0 0,0 0,0 0,0 0,0 0,2 5,-2-5,0 0,0 0,0 0,0 0,0 0,0 0,0 0,0 0,0 0,0 0,0 0,0 0,0 0,0 0,0 0,0 0,0 0,0 0,0 0,0 0,0 0,0 0,-2 0,2 0,0 0,0 0,0 0,0 0,0 0,0 0,0 0,0 0,0 0,0 0,0 0,0 0,0 0,0 0,0 0,0 0,0 0,0 0,0 0,0 0,0 0,0 0,0 0,0 0,-2 4,2-4,0 0,0 0,0 0,0 0,0 0,0 0,0 0,0 0,0 0,0 0,0 0,0 0,0 0,0 0,0 0,0 0,0 0,0 0,0 0,-3 4,3-4,0 0,0 0,0 0,0 0,0 0,0 0,0 0,0 0,0 0,0 0,0 0,0 0,0 0,0 0,0 0,0 0,0 0,0 0,0 0,0 0,0 0,0 0,0 0,0 0,0 0,0 0,0 0,0 0,0 0,0 0,0 0,0 0,0 0,0 0,0 0,0 0,0 0,-2 8,2-8,0 0,0 0,0 0,0 0,0 0,0 0,0 0,0 0,0 0,0 0,0 0,0 0,0 0,2 7,-2-7,0 0,0 0,0 0,0 0,0 0,0 0,0 0,0 0,0 0,0 0,0 0,0 0,0 0,0 0,0 0,0 0,0 0,0 0,0 0,0 0,0 0,0 0,0 0,0 0,0 0,0 0,0 0,0 0,0 0,0 0,0 0,0 7,0-7,0 0,0 0,0 0,0 0,0 0,0 0,0 0,0 0,0 0,0 0,0 0,0 0,0 0,0 5,0-5,0 0,0 0,0 0,0 0,0 0,0 0,0 0,0 0,0 0,0 0,0 0,0 0,0 0,0 0,0 0,0 0,0 0,0 0,0 0,0 0,0 0,0 0,0 0,0 0,-4 1,4-1,0 0,0 0,0 0,0 0,0 0,0 0,0 0,0 0,0 0,0 0,-3-3,3 3,0 0,0 0,0 0,0 0,0 0,0 0,0 0,0 0,0 0,0 0,0 0,0 0,0 0,0 0,0 0,0 0,0 0,0 0,0 0,-2 0,2 0,0 0,0 0,0 0,0 0,0 0,0 0,0 0,0 5,0-5,0 0,0 0,0 0,0 0,0 0,0 0,0 0,0 0,0 0,0 0,0 0,0 0,0 0,2 11,-2-11,0 0,0 0,0 0,0 0,0 0,0 0,0 0,0 0,0 0,2 7,-2-7,0 0,0 0,0 0,0 0,0 0,-2 12,2-12,-5 3,5-3,0 0,0 0,0 0,0 0,0 0,0 0,0 0,-7 4,7-4,0 0,0 0,0 0,0 0,0 0,-5 0,5 0,0 0,0 0,0 0,0 0,0 0,0 0,0 0,0 0,0 0,-5 5,5-5,0 0,0 0,0 6,0-6,0 0,0 0,0 0,1 11,3-3,-4-8,1 11,-1-8,0-3,-3 7,0 0,3-7,-2 6,0-5,2-1,0 7,4 1,-4-8,1 13,-1-9,0-4,2 7,-2-7,0 6,0-6,2 6,-4-5,2-1,-2 4,2 1,0-5,-3 4,-2-4,5 0,0 4,3 2,-3-6,-1 6,-5-8,6 2,0 0,-3 3,8 3,-5-6,2 9,-6-7,4-2,-1 4,1-1,0-3,-2 8,0-4,2-4,0 6,0-3,0-3,-3 5,-1-2,4-3,-5 4,2-3,3-1,-2 3,2-3,0 3,0-3,4 8,-1-2,-3-6,2 6,-6-6,4 0,-1 2,1 2,0-4,0 5,-2-5,2 0,-2 5,4 0,-2-5,0 5,-2-4,2-1,-2 4,2 5,0-9,2 8,-2-8,2 2,-2-2,-2 0,-5-5,7 5,-3-3,5 7,-2-4,3 5,-3-1,0-4,0 6,2-1,-2-5,1 3,-1-3,0 2,0-2,-1 1,1-1,0 0,0 3,0 3,0-6,1 7,-2-5,1-2,-2 4,0-2,2-2,-3 5,1-3,2-2,-3 3,1-3,2 0,0 2,0-1,0-1,2 4,-2-4,1 5,-1-5,0 5,-5-7,5 2,-1 2,4 5,-3-7,2 2,-7-6,5 4,-4-2,4 2,0 0,0-1,0-4,0 5,-3-2,3 5,0-3,1 2,1-4,-2 2,-2 2,2-2,-1 2,1-2,-4-1,4-3,0 4,4 0,1 6,-5-6,5 0,-7-7,2 7,-1-8,2 9,-1-1,0 1,-1-2,1 1,0-7,0 7,0-6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atin typeface="Arial" charset="0"/>
              </a:defRPr>
            </a:lvl1pPr>
          </a:lstStyle>
          <a:p>
            <a:pPr>
              <a:defRPr/>
            </a:pPr>
            <a:endParaRPr lang="en-US"/>
          </a:p>
        </p:txBody>
      </p:sp>
      <p:sp>
        <p:nvSpPr>
          <p:cNvPr id="921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pPr>
              <a:defRPr/>
            </a:pPr>
            <a:fld id="{6F744593-BEDE-4D00-A4E6-A1EFA0961F64}" type="slidenum">
              <a:rPr lang="en-US"/>
              <a:pPr>
                <a:defRPr/>
              </a:pPr>
              <a:t>‹#›</a:t>
            </a:fld>
            <a:endParaRPr lang="en-US"/>
          </a:p>
        </p:txBody>
      </p:sp>
    </p:spTree>
    <p:extLst>
      <p:ext uri="{BB962C8B-B14F-4D97-AF65-F5344CB8AC3E}">
        <p14:creationId xmlns:p14="http://schemas.microsoft.com/office/powerpoint/2010/main" val="2486658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EACBD0F1-0782-4BFF-9BE2-497DF79FF918}"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1D920FD-73BC-46C2-AB38-D4A1411EB6E4}" type="slidenum">
              <a:rPr lang="fr-FR" smtClean="0"/>
              <a:pPr/>
              <a:t>30</a:t>
            </a:fld>
            <a:endParaRPr lang="fr-F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AED9862-0108-423A-98A4-5AB1A2A4CAC6}" type="slidenum">
              <a:rPr lang="fr-FR" smtClean="0"/>
              <a:pPr/>
              <a:t>31</a:t>
            </a:fld>
            <a:endParaRPr lang="fr-F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9C3E020-3221-4CA5-8696-F2A269551601}" type="slidenum">
              <a:rPr lang="fr-FR" smtClean="0"/>
              <a:pPr/>
              <a:t>32</a:t>
            </a:fld>
            <a:endParaRPr lang="fr-F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AE7BA39-42B8-4BD1-A676-04826F525F7A}" type="slidenum">
              <a:rPr lang="fr-FR" smtClean="0"/>
              <a:pPr/>
              <a:t>34</a:t>
            </a:fld>
            <a:endParaRPr lang="fr-F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744593-BEDE-4D00-A4E6-A1EFA0961F64}"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A8D2F21-2795-4FB8-BDDD-3A614587E9C0}" type="slidenum">
              <a:rPr lang="fr-FR" smtClean="0"/>
              <a:pPr/>
              <a:t>7</a:t>
            </a:fld>
            <a:endParaRPr lang="fr-F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A8D2F21-2795-4FB8-BDDD-3A614587E9C0}" type="slidenum">
              <a:rPr lang="fr-FR" smtClean="0"/>
              <a:pPr/>
              <a:t>8</a:t>
            </a:fld>
            <a:endParaRPr lang="fr-F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7BF22F0-D130-47CD-BA14-BF89E981D9FD}" type="slidenum">
              <a:rPr lang="fr-FR" smtClean="0"/>
              <a:pPr/>
              <a:t>9</a:t>
            </a:fld>
            <a:endParaRPr lang="fr-F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CEE2434-B0F8-418E-81A7-FD66D0B3AAE1}" type="slidenum">
              <a:rPr lang="fr-FR" smtClean="0"/>
              <a:pPr/>
              <a:t>10</a:t>
            </a:fld>
            <a:endParaRPr lang="fr-F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BBAF216-F1E1-4BA4-80D3-074FC85C92BF}" type="slidenum">
              <a:rPr lang="fr-FR" smtClean="0"/>
              <a:pPr/>
              <a:t>12</a:t>
            </a:fld>
            <a:endParaRPr lang="fr-F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pPr>
              <a:defRPr/>
            </a:pPr>
            <a:fld id="{6F744593-BEDE-4D00-A4E6-A1EFA0961F64}"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8DE7340-75D0-4347-B3D8-AB45FBB08C26}" type="slidenum">
              <a:rPr lang="fr-FR" smtClean="0"/>
              <a:pPr/>
              <a:t>25</a:t>
            </a:fld>
            <a:endParaRPr lang="fr-F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Rectangle 4"/>
          <p:cNvSpPr>
            <a:spLocks noGrp="1" noChangeArrowheads="1"/>
          </p:cNvSpPr>
          <p:nvPr>
            <p:ph type="ftr" sz="quarter" idx="10"/>
          </p:nvPr>
        </p:nvSpPr>
        <p:spPr>
          <a:ln/>
        </p:spPr>
        <p:txBody>
          <a:bodyPr/>
          <a:lstStyle>
            <a:lvl1pPr>
              <a:defRPr/>
            </a:lvl1pPr>
          </a:lstStyle>
          <a:p>
            <a:pPr>
              <a:defRPr/>
            </a:pPr>
            <a:fld id="{010180BE-6398-4FCA-958D-47F46971AFC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ftr" sz="quarter" idx="10"/>
          </p:nvPr>
        </p:nvSpPr>
        <p:spPr>
          <a:ln/>
        </p:spPr>
        <p:txBody>
          <a:bodyPr/>
          <a:lstStyle>
            <a:lvl1pPr>
              <a:defRPr/>
            </a:lvl1pPr>
          </a:lstStyle>
          <a:p>
            <a:pPr>
              <a:defRPr/>
            </a:pPr>
            <a:fld id="{2A404D85-AC5A-4404-8667-2B6AF372D3D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0"/>
            <a:ext cx="2232025" cy="6742113"/>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107950" y="0"/>
            <a:ext cx="6543675" cy="674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ftr" sz="quarter" idx="10"/>
          </p:nvPr>
        </p:nvSpPr>
        <p:spPr>
          <a:ln/>
        </p:spPr>
        <p:txBody>
          <a:bodyPr/>
          <a:lstStyle>
            <a:lvl1pPr>
              <a:defRPr/>
            </a:lvl1pPr>
          </a:lstStyle>
          <a:p>
            <a:pPr>
              <a:defRPr/>
            </a:pPr>
            <a:fld id="{2118387C-1185-42F8-846E-B8369754C08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0"/>
            <a:ext cx="8785225" cy="908050"/>
          </a:xfrm>
        </p:spPr>
        <p:txBody>
          <a:bodyPr/>
          <a:lstStyle/>
          <a:p>
            <a:r>
              <a:rPr lang="en-US" smtClean="0"/>
              <a:t>Click to edit Master title style</a:t>
            </a:r>
            <a:endParaRPr lang="fr-CH"/>
          </a:p>
        </p:txBody>
      </p:sp>
      <p:sp>
        <p:nvSpPr>
          <p:cNvPr id="3" name="Text Placeholder 2"/>
          <p:cNvSpPr>
            <a:spLocks noGrp="1"/>
          </p:cNvSpPr>
          <p:nvPr>
            <p:ph type="body" sz="half" idx="1"/>
          </p:nvPr>
        </p:nvSpPr>
        <p:spPr>
          <a:xfrm>
            <a:off x="179388" y="1052513"/>
            <a:ext cx="4351337"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83125" y="1052513"/>
            <a:ext cx="4352925" cy="568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4"/>
          <p:cNvSpPr>
            <a:spLocks noGrp="1" noChangeArrowheads="1"/>
          </p:cNvSpPr>
          <p:nvPr>
            <p:ph type="ftr" sz="quarter" idx="10"/>
          </p:nvPr>
        </p:nvSpPr>
        <p:spPr>
          <a:ln/>
        </p:spPr>
        <p:txBody>
          <a:bodyPr/>
          <a:lstStyle>
            <a:lvl1pPr>
              <a:defRPr/>
            </a:lvl1pPr>
          </a:lstStyle>
          <a:p>
            <a:pPr>
              <a:defRPr/>
            </a:pPr>
            <a:fld id="{46B35AB5-C6ED-4563-BB5B-E5AFF0F1EAEE}" type="slidenum">
              <a:rPr lang="en-US" smtClean="0"/>
              <a:pPr>
                <a:defRPr/>
              </a:pPr>
              <a:t>‹#›</a:t>
            </a:fld>
            <a:endParaRPr lang="en-US"/>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dirty="0"/>
          </a:p>
        </p:txBody>
      </p:sp>
      <p:sp>
        <p:nvSpPr>
          <p:cNvPr id="3" name="Content Placeholder 2"/>
          <p:cNvSpPr>
            <a:spLocks noGrp="1"/>
          </p:cNvSpPr>
          <p:nvPr>
            <p:ph idx="1"/>
          </p:nvPr>
        </p:nvSpPr>
        <p:spPr/>
        <p:txBody>
          <a:bodyPr/>
          <a:lstStyle>
            <a:lvl1pPr>
              <a:defRPr sz="2400">
                <a:solidFill>
                  <a:schemeClr val="tx1">
                    <a:lumMod val="95000"/>
                    <a:lumOff val="5000"/>
                  </a:schemeClr>
                </a:solidFill>
                <a:latin typeface="+mn-lt"/>
              </a:defRPr>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a:p>
        </p:txBody>
      </p:sp>
      <p:sp>
        <p:nvSpPr>
          <p:cNvPr id="4" name="Rectangle 4"/>
          <p:cNvSpPr>
            <a:spLocks noGrp="1" noChangeArrowheads="1"/>
          </p:cNvSpPr>
          <p:nvPr>
            <p:ph type="ftr" sz="quarter" idx="10"/>
          </p:nvPr>
        </p:nvSpPr>
        <p:spPr>
          <a:ln/>
        </p:spPr>
        <p:txBody>
          <a:bodyPr/>
          <a:lstStyle>
            <a:lvl1pPr>
              <a:defRPr/>
            </a:lvl1pPr>
          </a:lstStyle>
          <a:p>
            <a:pPr>
              <a:defRPr/>
            </a:pPr>
            <a:fld id="{E8611092-8E31-4C1F-9E69-59C47C8E8AC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6191F277-6BE5-406B-A866-C95192C0CCA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179388" y="1052513"/>
            <a:ext cx="4351337"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83125" y="1052513"/>
            <a:ext cx="4352925"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4"/>
          <p:cNvSpPr>
            <a:spLocks noGrp="1" noChangeArrowheads="1"/>
          </p:cNvSpPr>
          <p:nvPr>
            <p:ph type="ftr" sz="quarter" idx="10"/>
          </p:nvPr>
        </p:nvSpPr>
        <p:spPr>
          <a:ln/>
        </p:spPr>
        <p:txBody>
          <a:bodyPr/>
          <a:lstStyle>
            <a:lvl1pPr>
              <a:defRPr/>
            </a:lvl1pPr>
          </a:lstStyle>
          <a:p>
            <a:pPr>
              <a:defRPr/>
            </a:pPr>
            <a:fld id="{9331C178-78C4-4EE5-A430-63C626BC72D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4"/>
          <p:cNvSpPr>
            <a:spLocks noGrp="1" noChangeArrowheads="1"/>
          </p:cNvSpPr>
          <p:nvPr>
            <p:ph type="ftr" sz="quarter" idx="10"/>
          </p:nvPr>
        </p:nvSpPr>
        <p:spPr>
          <a:ln/>
        </p:spPr>
        <p:txBody>
          <a:bodyPr/>
          <a:lstStyle>
            <a:lvl1pPr>
              <a:defRPr/>
            </a:lvl1pPr>
          </a:lstStyle>
          <a:p>
            <a:pPr>
              <a:defRPr/>
            </a:pPr>
            <a:fld id="{875D6295-6406-4869-9BF7-2359FCF92C7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4"/>
          <p:cNvSpPr>
            <a:spLocks noGrp="1" noChangeArrowheads="1"/>
          </p:cNvSpPr>
          <p:nvPr>
            <p:ph type="ftr" sz="quarter" idx="10"/>
          </p:nvPr>
        </p:nvSpPr>
        <p:spPr>
          <a:ln/>
        </p:spPr>
        <p:txBody>
          <a:bodyPr/>
          <a:lstStyle>
            <a:lvl1pPr>
              <a:defRPr/>
            </a:lvl1pPr>
          </a:lstStyle>
          <a:p>
            <a:pPr>
              <a:defRPr/>
            </a:pPr>
            <a:fld id="{0D4A53C5-72DC-4F28-88A1-5B68A367649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7A995EB7-39B8-4F4D-9AF8-410C23AA5E6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FEB658E1-9A82-4C88-9B36-0CB03A95F13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19A24997-4215-4C20-9D7E-61FC899E9BA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0"/>
            <a:ext cx="8785225"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9388" y="1052513"/>
            <a:ext cx="8856662" cy="568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3412" name="Rectangle 4"/>
          <p:cNvSpPr>
            <a:spLocks noGrp="1" noChangeArrowheads="1"/>
          </p:cNvSpPr>
          <p:nvPr>
            <p:ph type="ftr" sz="quarter" idx="3"/>
          </p:nvPr>
        </p:nvSpPr>
        <p:spPr bwMode="auto">
          <a:xfrm>
            <a:off x="8532813" y="6597650"/>
            <a:ext cx="611187"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Comic Sans MS" pitchFamily="66" charset="0"/>
                <a:cs typeface="+mn-cs"/>
              </a:defRPr>
            </a:lvl1pPr>
          </a:lstStyle>
          <a:p>
            <a:pPr>
              <a:defRPr/>
            </a:pPr>
            <a:fld id="{4E190E6D-F393-41E3-9649-843FEF60A4B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ctr" rtl="0" eaLnBrk="1" fontAlgn="base" hangingPunct="1">
        <a:spcBef>
          <a:spcPct val="0"/>
        </a:spcBef>
        <a:spcAft>
          <a:spcPct val="0"/>
        </a:spcAft>
        <a:defRPr sz="3600" b="1">
          <a:solidFill>
            <a:srgbClr val="0099CC"/>
          </a:solidFill>
          <a:latin typeface="+mj-lt"/>
          <a:ea typeface="+mj-ea"/>
          <a:cs typeface="+mj-cs"/>
        </a:defRPr>
      </a:lvl1pPr>
      <a:lvl2pPr algn="ctr" rtl="0" eaLnBrk="1" fontAlgn="base" hangingPunct="1">
        <a:spcBef>
          <a:spcPct val="0"/>
        </a:spcBef>
        <a:spcAft>
          <a:spcPct val="0"/>
        </a:spcAft>
        <a:defRPr sz="3600" b="1">
          <a:solidFill>
            <a:srgbClr val="0099CC"/>
          </a:solidFill>
          <a:latin typeface="Calibri" pitchFamily="34" charset="0"/>
        </a:defRPr>
      </a:lvl2pPr>
      <a:lvl3pPr algn="ctr" rtl="0" eaLnBrk="1" fontAlgn="base" hangingPunct="1">
        <a:spcBef>
          <a:spcPct val="0"/>
        </a:spcBef>
        <a:spcAft>
          <a:spcPct val="0"/>
        </a:spcAft>
        <a:defRPr sz="3600" b="1">
          <a:solidFill>
            <a:srgbClr val="0099CC"/>
          </a:solidFill>
          <a:latin typeface="Calibri" pitchFamily="34" charset="0"/>
        </a:defRPr>
      </a:lvl3pPr>
      <a:lvl4pPr algn="ctr" rtl="0" eaLnBrk="1" fontAlgn="base" hangingPunct="1">
        <a:spcBef>
          <a:spcPct val="0"/>
        </a:spcBef>
        <a:spcAft>
          <a:spcPct val="0"/>
        </a:spcAft>
        <a:defRPr sz="3600" b="1">
          <a:solidFill>
            <a:srgbClr val="0099CC"/>
          </a:solidFill>
          <a:latin typeface="Calibri" pitchFamily="34" charset="0"/>
        </a:defRPr>
      </a:lvl4pPr>
      <a:lvl5pPr algn="ctr" rtl="0" eaLnBrk="1" fontAlgn="base" hangingPunct="1">
        <a:spcBef>
          <a:spcPct val="0"/>
        </a:spcBef>
        <a:spcAft>
          <a:spcPct val="0"/>
        </a:spcAft>
        <a:defRPr sz="3600" b="1">
          <a:solidFill>
            <a:srgbClr val="0099CC"/>
          </a:solidFill>
          <a:latin typeface="Calibri" pitchFamily="34" charset="0"/>
        </a:defRPr>
      </a:lvl5pPr>
      <a:lvl6pPr marL="457200" algn="ctr" rtl="0" eaLnBrk="1" fontAlgn="base" hangingPunct="1">
        <a:spcBef>
          <a:spcPct val="0"/>
        </a:spcBef>
        <a:spcAft>
          <a:spcPct val="0"/>
        </a:spcAft>
        <a:defRPr sz="3600" b="1">
          <a:solidFill>
            <a:srgbClr val="0099CC"/>
          </a:solidFill>
          <a:latin typeface="Calibri" pitchFamily="34" charset="0"/>
        </a:defRPr>
      </a:lvl6pPr>
      <a:lvl7pPr marL="914400" algn="ctr" rtl="0" eaLnBrk="1" fontAlgn="base" hangingPunct="1">
        <a:spcBef>
          <a:spcPct val="0"/>
        </a:spcBef>
        <a:spcAft>
          <a:spcPct val="0"/>
        </a:spcAft>
        <a:defRPr sz="3600" b="1">
          <a:solidFill>
            <a:srgbClr val="0099CC"/>
          </a:solidFill>
          <a:latin typeface="Calibri" pitchFamily="34" charset="0"/>
        </a:defRPr>
      </a:lvl7pPr>
      <a:lvl8pPr marL="1371600" algn="ctr" rtl="0" eaLnBrk="1" fontAlgn="base" hangingPunct="1">
        <a:spcBef>
          <a:spcPct val="0"/>
        </a:spcBef>
        <a:spcAft>
          <a:spcPct val="0"/>
        </a:spcAft>
        <a:defRPr sz="3600" b="1">
          <a:solidFill>
            <a:srgbClr val="0099CC"/>
          </a:solidFill>
          <a:latin typeface="Calibri" pitchFamily="34" charset="0"/>
        </a:defRPr>
      </a:lvl8pPr>
      <a:lvl9pPr marL="1828800" algn="ctr" rtl="0" eaLnBrk="1" fontAlgn="base" hangingPunct="1">
        <a:spcBef>
          <a:spcPct val="0"/>
        </a:spcBef>
        <a:spcAft>
          <a:spcPct val="0"/>
        </a:spcAft>
        <a:defRPr sz="3600" b="1">
          <a:solidFill>
            <a:srgbClr val="0099CC"/>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Blip>
          <a:blip r:embed="rId14"/>
        </a:buBlip>
        <a:defRPr sz="2000">
          <a:solidFill>
            <a:srgbClr val="5F5F5F"/>
          </a:solidFill>
          <a:latin typeface="+mn-lt"/>
          <a:ea typeface="+mn-ea"/>
          <a:cs typeface="+mn-cs"/>
        </a:defRPr>
      </a:lvl1pPr>
      <a:lvl2pPr marL="742950" indent="-285750" algn="l" rtl="0" eaLnBrk="1" fontAlgn="base" hangingPunct="1">
        <a:spcBef>
          <a:spcPct val="20000"/>
        </a:spcBef>
        <a:spcAft>
          <a:spcPct val="0"/>
        </a:spcAft>
        <a:buFont typeface="Wingdings" pitchFamily="2" charset="2"/>
        <a:buBlip>
          <a:blip r:embed="rId15"/>
        </a:buBlip>
        <a:defRPr>
          <a:solidFill>
            <a:srgbClr val="5F5F5F"/>
          </a:solidFill>
          <a:latin typeface="+mn-lt"/>
        </a:defRPr>
      </a:lvl2pPr>
      <a:lvl3pPr marL="1143000" indent="-228600" algn="l" rtl="0" eaLnBrk="1" fontAlgn="base" hangingPunct="1">
        <a:spcBef>
          <a:spcPct val="20000"/>
        </a:spcBef>
        <a:spcAft>
          <a:spcPct val="0"/>
        </a:spcAft>
        <a:buFont typeface="Wingdings" pitchFamily="2" charset="2"/>
        <a:buBlip>
          <a:blip r:embed="rId15"/>
        </a:buBlip>
        <a:defRPr sz="1600">
          <a:solidFill>
            <a:srgbClr val="5F5F5F"/>
          </a:solidFill>
          <a:latin typeface="+mn-lt"/>
        </a:defRPr>
      </a:lvl3pPr>
      <a:lvl4pPr marL="1600200" indent="-228600" algn="l" rtl="0" eaLnBrk="1" fontAlgn="base" hangingPunct="1">
        <a:spcBef>
          <a:spcPct val="20000"/>
        </a:spcBef>
        <a:spcAft>
          <a:spcPct val="0"/>
        </a:spcAft>
        <a:buFont typeface="Wingdings" pitchFamily="2" charset="2"/>
        <a:buBlip>
          <a:blip r:embed="rId16"/>
        </a:buBlip>
        <a:defRPr sz="1400">
          <a:solidFill>
            <a:srgbClr val="5F5F5F"/>
          </a:solidFill>
          <a:latin typeface="+mn-lt"/>
        </a:defRPr>
      </a:lvl4pPr>
      <a:lvl5pPr marL="2057400" indent="-228600" algn="l" rtl="0" eaLnBrk="1" fontAlgn="base" hangingPunct="1">
        <a:spcBef>
          <a:spcPct val="20000"/>
        </a:spcBef>
        <a:spcAft>
          <a:spcPct val="0"/>
        </a:spcAft>
        <a:buFont typeface="Wingdings" pitchFamily="2" charset="2"/>
        <a:buBlip>
          <a:blip r:embed="rId16"/>
        </a:buBlip>
        <a:defRPr sz="1400">
          <a:solidFill>
            <a:srgbClr val="5F5F5F"/>
          </a:solidFill>
          <a:latin typeface="+mn-lt"/>
        </a:defRPr>
      </a:lvl5pPr>
      <a:lvl6pPr marL="2514600" indent="-228600" algn="l" rtl="0" eaLnBrk="1" fontAlgn="base" hangingPunct="1">
        <a:spcBef>
          <a:spcPct val="20000"/>
        </a:spcBef>
        <a:spcAft>
          <a:spcPct val="0"/>
        </a:spcAft>
        <a:buFont typeface="Wingdings" pitchFamily="2" charset="2"/>
        <a:buBlip>
          <a:blip r:embed="rId16"/>
        </a:buBlip>
        <a:defRPr sz="1400">
          <a:solidFill>
            <a:srgbClr val="5F5F5F"/>
          </a:solidFill>
          <a:latin typeface="+mn-lt"/>
        </a:defRPr>
      </a:lvl6pPr>
      <a:lvl7pPr marL="2971800" indent="-228600" algn="l" rtl="0" eaLnBrk="1" fontAlgn="base" hangingPunct="1">
        <a:spcBef>
          <a:spcPct val="20000"/>
        </a:spcBef>
        <a:spcAft>
          <a:spcPct val="0"/>
        </a:spcAft>
        <a:buFont typeface="Wingdings" pitchFamily="2" charset="2"/>
        <a:buBlip>
          <a:blip r:embed="rId16"/>
        </a:buBlip>
        <a:defRPr sz="1400">
          <a:solidFill>
            <a:srgbClr val="5F5F5F"/>
          </a:solidFill>
          <a:latin typeface="+mn-lt"/>
        </a:defRPr>
      </a:lvl7pPr>
      <a:lvl8pPr marL="3429000" indent="-228600" algn="l" rtl="0" eaLnBrk="1" fontAlgn="base" hangingPunct="1">
        <a:spcBef>
          <a:spcPct val="20000"/>
        </a:spcBef>
        <a:spcAft>
          <a:spcPct val="0"/>
        </a:spcAft>
        <a:buFont typeface="Wingdings" pitchFamily="2" charset="2"/>
        <a:buBlip>
          <a:blip r:embed="rId16"/>
        </a:buBlip>
        <a:defRPr sz="1400">
          <a:solidFill>
            <a:srgbClr val="5F5F5F"/>
          </a:solidFill>
          <a:latin typeface="+mn-lt"/>
        </a:defRPr>
      </a:lvl8pPr>
      <a:lvl9pPr marL="3886200" indent="-228600" algn="l" rtl="0" eaLnBrk="1" fontAlgn="base" hangingPunct="1">
        <a:spcBef>
          <a:spcPct val="20000"/>
        </a:spcBef>
        <a:spcAft>
          <a:spcPct val="0"/>
        </a:spcAft>
        <a:buFont typeface="Wingdings" pitchFamily="2" charset="2"/>
        <a:buBlip>
          <a:blip r:embed="rId16"/>
        </a:buBlip>
        <a:defRPr sz="1400">
          <a:solidFill>
            <a:srgbClr val="5F5F5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1.wmf"/><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5.wm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25.emf"/><Relationship Id="rId18" Type="http://schemas.openxmlformats.org/officeDocument/2006/relationships/image" Target="../media/image29.emf"/><Relationship Id="rId3" Type="http://schemas.openxmlformats.org/officeDocument/2006/relationships/image" Target="../media/image19.wmf"/><Relationship Id="rId7" Type="http://schemas.openxmlformats.org/officeDocument/2006/relationships/image" Target="../media/image22.emf"/><Relationship Id="rId12" Type="http://schemas.openxmlformats.org/officeDocument/2006/relationships/customXml" Target="../ink/ink11.xml"/><Relationship Id="rId17" Type="http://schemas.openxmlformats.org/officeDocument/2006/relationships/customXml" Target="../ink/ink13.xml"/><Relationship Id="rId2" Type="http://schemas.openxmlformats.org/officeDocument/2006/relationships/slideLayout" Target="../slideLayouts/slideLayout5.xml"/><Relationship Id="rId16" Type="http://schemas.openxmlformats.org/officeDocument/2006/relationships/image" Target="../media/image28.emf"/><Relationship Id="rId1" Type="http://schemas.openxmlformats.org/officeDocument/2006/relationships/tags" Target="../tags/tag18.xml"/><Relationship Id="rId6" Type="http://schemas.openxmlformats.org/officeDocument/2006/relationships/customXml" Target="../ink/ink8.xml"/><Relationship Id="rId11" Type="http://schemas.openxmlformats.org/officeDocument/2006/relationships/image" Target="../media/image24.emf"/><Relationship Id="rId5" Type="http://schemas.openxmlformats.org/officeDocument/2006/relationships/image" Target="../media/image21.png"/><Relationship Id="rId15" Type="http://schemas.openxmlformats.org/officeDocument/2006/relationships/customXml" Target="../ink/ink12.xml"/><Relationship Id="rId10" Type="http://schemas.openxmlformats.org/officeDocument/2006/relationships/customXml" Target="../ink/ink10.xml"/><Relationship Id="rId4" Type="http://schemas.openxmlformats.org/officeDocument/2006/relationships/image" Target="../media/image20.png"/><Relationship Id="rId9" Type="http://schemas.openxmlformats.org/officeDocument/2006/relationships/image" Target="../media/image23.emf"/><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ustomXml" Target="../ink/ink14.xml"/><Relationship Id="rId5" Type="http://schemas.openxmlformats.org/officeDocument/2006/relationships/image" Target="../media/image2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customXml" Target="../ink/ink18.xml"/><Relationship Id="rId3" Type="http://schemas.openxmlformats.org/officeDocument/2006/relationships/image" Target="../media/image32.png"/><Relationship Id="rId7" Type="http://schemas.openxmlformats.org/officeDocument/2006/relationships/customXml" Target="../ink/ink15.xml"/><Relationship Id="rId12" Type="http://schemas.openxmlformats.org/officeDocument/2006/relationships/image" Target="../media/image38.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35.png"/><Relationship Id="rId11" Type="http://schemas.openxmlformats.org/officeDocument/2006/relationships/customXml" Target="../ink/ink17.xml"/><Relationship Id="rId5" Type="http://schemas.openxmlformats.org/officeDocument/2006/relationships/image" Target="../media/image34.png"/><Relationship Id="rId10" Type="http://schemas.openxmlformats.org/officeDocument/2006/relationships/image" Target="../media/image37.emf"/><Relationship Id="rId4" Type="http://schemas.openxmlformats.org/officeDocument/2006/relationships/image" Target="../media/image23.png"/><Relationship Id="rId9" Type="http://schemas.openxmlformats.org/officeDocument/2006/relationships/customXml" Target="../ink/ink16.xml"/><Relationship Id="rId14"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43.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customXml" Target="../ink/ink19.xml"/><Relationship Id="rId5" Type="http://schemas.openxmlformats.org/officeDocument/2006/relationships/image" Target="../media/image28.png"/><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ustomXml" Target="../ink/ink21.xml"/><Relationship Id="rId5" Type="http://schemas.openxmlformats.org/officeDocument/2006/relationships/image" Target="../media/image40.emf"/><Relationship Id="rId4" Type="http://schemas.openxmlformats.org/officeDocument/2006/relationships/customXml" Target="../ink/ink20.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3.emf"/><Relationship Id="rId3" Type="http://schemas.openxmlformats.org/officeDocument/2006/relationships/slideLayout" Target="../slideLayouts/slideLayout7.xml"/><Relationship Id="rId7" Type="http://schemas.openxmlformats.org/officeDocument/2006/relationships/image" Target="../media/image23.png"/><Relationship Id="rId12" Type="http://schemas.openxmlformats.org/officeDocument/2006/relationships/customXml" Target="../ink/ink23.xml"/><Relationship Id="rId17" Type="http://schemas.openxmlformats.org/officeDocument/2006/relationships/image" Target="../media/image25.emf"/><Relationship Id="rId2" Type="http://schemas.openxmlformats.org/officeDocument/2006/relationships/tags" Target="../tags/tag27.xml"/><Relationship Id="rId16" Type="http://schemas.openxmlformats.org/officeDocument/2006/relationships/customXml" Target="../ink/ink25.xml"/><Relationship Id="rId1" Type="http://schemas.openxmlformats.org/officeDocument/2006/relationships/tags" Target="../tags/tag26.xml"/><Relationship Id="rId6" Type="http://schemas.openxmlformats.org/officeDocument/2006/relationships/image" Target="../media/image30.png"/><Relationship Id="rId11" Type="http://schemas.openxmlformats.org/officeDocument/2006/relationships/image" Target="../media/image22.emf"/><Relationship Id="rId5" Type="http://schemas.openxmlformats.org/officeDocument/2006/relationships/image" Target="../media/image42.png"/><Relationship Id="rId15" Type="http://schemas.openxmlformats.org/officeDocument/2006/relationships/image" Target="../media/image24.emf"/><Relationship Id="rId10" Type="http://schemas.openxmlformats.org/officeDocument/2006/relationships/customXml" Target="../ink/ink22.xml"/><Relationship Id="rId4" Type="http://schemas.openxmlformats.org/officeDocument/2006/relationships/notesSlide" Target="../notesSlides/notesSlide9.xml"/><Relationship Id="rId9" Type="http://schemas.openxmlformats.org/officeDocument/2006/relationships/image" Target="../media/image45.png"/><Relationship Id="rId14" Type="http://schemas.openxmlformats.org/officeDocument/2006/relationships/customXml" Target="../ink/ink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28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9.emf"/><Relationship Id="rId5" Type="http://schemas.openxmlformats.org/officeDocument/2006/relationships/customXml" Target="../ink/ink2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0.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37.wmf"/><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customXml" Target="../ink/ink27.xml"/><Relationship Id="rId5" Type="http://schemas.openxmlformats.org/officeDocument/2006/relationships/image" Target="../media/image37.wmf"/><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62.emf"/><Relationship Id="rId5" Type="http://schemas.openxmlformats.org/officeDocument/2006/relationships/customXml" Target="../ink/ink28.xml"/><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63.png"/><Relationship Id="rId5" Type="http://schemas.openxmlformats.org/officeDocument/2006/relationships/image" Target="../media/image37.wmf"/><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5.xml"/><Relationship Id="rId7"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43.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customXml" Target="../ink/ink5.xml"/><Relationship Id="rId18" Type="http://schemas.openxmlformats.org/officeDocument/2006/relationships/image" Target="../media/image16.emf"/><Relationship Id="rId3" Type="http://schemas.openxmlformats.org/officeDocument/2006/relationships/notesSlide" Target="../notesSlides/notesSlide4.xml"/><Relationship Id="rId7" Type="http://schemas.openxmlformats.org/officeDocument/2006/relationships/customXml" Target="../ink/ink2.xml"/><Relationship Id="rId12" Type="http://schemas.openxmlformats.org/officeDocument/2006/relationships/image" Target="../media/image13.emf"/><Relationship Id="rId17" Type="http://schemas.openxmlformats.org/officeDocument/2006/relationships/customXml" Target="../ink/ink7.xml"/><Relationship Id="rId2" Type="http://schemas.openxmlformats.org/officeDocument/2006/relationships/slideLayout" Target="../slideLayouts/slideLayout7.xml"/><Relationship Id="rId16" Type="http://schemas.openxmlformats.org/officeDocument/2006/relationships/image" Target="../media/image15.emf"/><Relationship Id="rId1" Type="http://schemas.openxmlformats.org/officeDocument/2006/relationships/tags" Target="../tags/tag9.xml"/><Relationship Id="rId6" Type="http://schemas.openxmlformats.org/officeDocument/2006/relationships/image" Target="../media/image10.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2.emf"/><Relationship Id="rId4" Type="http://schemas.openxmlformats.org/officeDocument/2006/relationships/image" Target="../media/image9.png"/><Relationship Id="rId9" Type="http://schemas.openxmlformats.org/officeDocument/2006/relationships/customXml" Target="../ink/ink3.xml"/><Relationship Id="rId1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1.w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524000"/>
            <a:ext cx="8534400" cy="1470025"/>
          </a:xfrm>
        </p:spPr>
        <p:txBody>
          <a:bodyPr/>
          <a:lstStyle/>
          <a:p>
            <a:pPr eaLnBrk="1" hangingPunct="1"/>
            <a:r>
              <a:rPr lang="en-US" sz="4400" dirty="0" smtClean="0"/>
              <a:t/>
            </a:r>
            <a:br>
              <a:rPr lang="en-US" sz="4400" dirty="0" smtClean="0"/>
            </a:br>
            <a:r>
              <a:rPr lang="en-US" sz="4400" dirty="0" smtClean="0"/>
              <a:t>Mean Field Methods for Computer and Communication Systems</a:t>
            </a:r>
            <a:br>
              <a:rPr lang="en-US" sz="4400" dirty="0" smtClean="0"/>
            </a:br>
            <a:r>
              <a:rPr lang="en-US" sz="4400" dirty="0" smtClean="0"/>
              <a:t> </a:t>
            </a:r>
            <a:endParaRPr lang="en-US" sz="4000" i="1" dirty="0" smtClean="0"/>
          </a:p>
        </p:txBody>
      </p:sp>
      <p:sp>
        <p:nvSpPr>
          <p:cNvPr id="2051" name="Rectangle 3"/>
          <p:cNvSpPr>
            <a:spLocks noGrp="1" noChangeArrowheads="1"/>
          </p:cNvSpPr>
          <p:nvPr>
            <p:ph type="subTitle" idx="1"/>
          </p:nvPr>
        </p:nvSpPr>
        <p:spPr>
          <a:xfrm>
            <a:off x="1143000" y="3429000"/>
            <a:ext cx="6400800" cy="2362200"/>
          </a:xfrm>
        </p:spPr>
        <p:txBody>
          <a:bodyPr/>
          <a:lstStyle/>
          <a:p>
            <a:pPr eaLnBrk="1" hangingPunct="1"/>
            <a:r>
              <a:rPr lang="en-US" sz="2800" dirty="0" smtClean="0"/>
              <a:t>Jean-Yves Le </a:t>
            </a:r>
            <a:r>
              <a:rPr lang="en-US" sz="2800" dirty="0" err="1" smtClean="0"/>
              <a:t>Boudec</a:t>
            </a:r>
            <a:endParaRPr lang="en-US" sz="2800" dirty="0" smtClean="0"/>
          </a:p>
          <a:p>
            <a:pPr eaLnBrk="1" hangingPunct="1"/>
            <a:r>
              <a:rPr lang="en-US" sz="2800" dirty="0" smtClean="0"/>
              <a:t>EPFL</a:t>
            </a:r>
          </a:p>
          <a:p>
            <a:pPr eaLnBrk="1" hangingPunct="1"/>
            <a:r>
              <a:rPr lang="en-US" sz="2800" dirty="0" smtClean="0"/>
              <a:t>Network Science Workshop</a:t>
            </a:r>
          </a:p>
          <a:p>
            <a:pPr eaLnBrk="1" hangingPunct="1"/>
            <a:r>
              <a:rPr lang="en-US" sz="2800" dirty="0" smtClean="0"/>
              <a:t>Hong </a:t>
            </a:r>
            <a:r>
              <a:rPr lang="en-US" sz="2800" dirty="0" smtClean="0"/>
              <a:t>Kong</a:t>
            </a:r>
          </a:p>
          <a:p>
            <a:pPr eaLnBrk="1" hangingPunct="1"/>
            <a:r>
              <a:rPr lang="en-US" sz="2800" dirty="0" smtClean="0"/>
              <a:t>25-27 July 2012</a:t>
            </a:r>
            <a:endParaRPr lang="en-US" sz="2800" dirty="0" smtClean="0"/>
          </a:p>
        </p:txBody>
      </p:sp>
      <p:sp>
        <p:nvSpPr>
          <p:cNvPr id="2052" name="Footer Placeholder 3"/>
          <p:cNvSpPr>
            <a:spLocks noGrp="1"/>
          </p:cNvSpPr>
          <p:nvPr>
            <p:ph type="ftr" sz="quarter" idx="10"/>
          </p:nvPr>
        </p:nvSpPr>
        <p:spPr>
          <a:noFill/>
        </p:spPr>
        <p:txBody>
          <a:bodyPr/>
          <a:lstStyle/>
          <a:p>
            <a:fld id="{B56C2D3B-DAC1-4269-A379-77DC6ED0F7B9}" type="slidenum">
              <a:rPr lang="en-US" smtClean="0"/>
              <a:pPr/>
              <a:t>1</a:t>
            </a:fld>
            <a:endParaRPr lang="en-US"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fld id="{5EDB04C4-0A66-462B-9B7B-D69A75CCEAAD}" type="slidenum">
              <a:rPr lang="en-US" smtClean="0"/>
              <a:pPr/>
              <a:t>10</a:t>
            </a:fld>
            <a:endParaRPr lang="en-US" smtClean="0"/>
          </a:p>
        </p:txBody>
      </p:sp>
      <p:sp>
        <p:nvSpPr>
          <p:cNvPr id="10243" name="Rectangle 2"/>
          <p:cNvSpPr>
            <a:spLocks noGrp="1" noChangeArrowheads="1"/>
          </p:cNvSpPr>
          <p:nvPr>
            <p:ph type="title" idx="4294967295"/>
          </p:nvPr>
        </p:nvSpPr>
        <p:spPr>
          <a:xfrm>
            <a:off x="0" y="0"/>
            <a:ext cx="8785225" cy="908050"/>
          </a:xfrm>
        </p:spPr>
        <p:txBody>
          <a:bodyPr/>
          <a:lstStyle/>
          <a:p>
            <a:pPr eaLnBrk="1" hangingPunct="1"/>
            <a:r>
              <a:rPr lang="fr-FR" smtClean="0"/>
              <a:t>Sample Runs with N = 1000</a:t>
            </a:r>
          </a:p>
        </p:txBody>
      </p:sp>
      <p:pic>
        <p:nvPicPr>
          <p:cNvPr id="324612" name="Picture 4"/>
          <p:cNvPicPr>
            <a:picLocks noChangeAspect="1" noChangeArrowheads="1"/>
          </p:cNvPicPr>
          <p:nvPr/>
        </p:nvPicPr>
        <p:blipFill>
          <a:blip r:embed="rId4" cstate="print"/>
          <a:srcRect/>
          <a:stretch>
            <a:fillRect/>
          </a:stretch>
        </p:blipFill>
        <p:spPr bwMode="auto">
          <a:xfrm>
            <a:off x="685800" y="1704975"/>
            <a:ext cx="7997825" cy="3800475"/>
          </a:xfrm>
          <a:prstGeom prst="rect">
            <a:avLst/>
          </a:prstGeom>
          <a:noFill/>
          <a:ln w="9525" algn="ctr">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157163" y="5749925"/>
            <a:ext cx="8339137" cy="350838"/>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480560" y="4757932"/>
            <a:ext cx="4114800" cy="197283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fr-CH" dirty="0" smtClean="0"/>
              <a:t>The Importance of </a:t>
            </a:r>
            <a:r>
              <a:rPr lang="fr-CH" dirty="0" err="1" smtClean="0"/>
              <a:t>Being</a:t>
            </a:r>
            <a:r>
              <a:rPr lang="fr-CH" dirty="0" smtClean="0"/>
              <a:t> Spatial</a:t>
            </a:r>
            <a:endParaRPr lang="fr-CH" dirty="0"/>
          </a:p>
        </p:txBody>
      </p:sp>
      <p:sp>
        <p:nvSpPr>
          <p:cNvPr id="10" name="Content Placeholder 9"/>
          <p:cNvSpPr>
            <a:spLocks noGrp="1"/>
          </p:cNvSpPr>
          <p:nvPr>
            <p:ph sz="half" idx="1"/>
          </p:nvPr>
        </p:nvSpPr>
        <p:spPr>
          <a:xfrm>
            <a:off x="4485815" y="890177"/>
            <a:ext cx="4351337" cy="3681823"/>
          </a:xfrm>
        </p:spPr>
        <p:txBody>
          <a:bodyPr/>
          <a:lstStyle/>
          <a:p>
            <a:r>
              <a:rPr lang="fr-CH" sz="2000" dirty="0" smtClean="0"/>
              <a:t>Mobile </a:t>
            </a:r>
            <a:r>
              <a:rPr lang="fr-CH" sz="2000" dirty="0" err="1" smtClean="0"/>
              <a:t>node</a:t>
            </a:r>
            <a:r>
              <a:rPr lang="fr-CH" sz="2000" dirty="0" smtClean="0"/>
              <a:t> state = (c, t)</a:t>
            </a:r>
            <a:br>
              <a:rPr lang="fr-CH" sz="2000" dirty="0" smtClean="0"/>
            </a:br>
            <a:r>
              <a:rPr lang="fr-CH" sz="2000" dirty="0" smtClean="0"/>
              <a:t>c = 1 … 16 (position)</a:t>
            </a:r>
          </a:p>
          <a:p>
            <a:pPr>
              <a:buNone/>
            </a:pPr>
            <a:r>
              <a:rPr lang="fr-CH" sz="2000" dirty="0" smtClean="0"/>
              <a:t>     t  ∊ R</a:t>
            </a:r>
            <a:r>
              <a:rPr lang="fr-CH" sz="2000" baseline="30000" dirty="0" smtClean="0"/>
              <a:t>+ </a:t>
            </a:r>
            <a:r>
              <a:rPr lang="fr-CH" sz="2000" dirty="0" smtClean="0"/>
              <a:t>(</a:t>
            </a:r>
            <a:r>
              <a:rPr lang="fr-CH" sz="2000" dirty="0" err="1" smtClean="0"/>
              <a:t>age</a:t>
            </a:r>
            <a:r>
              <a:rPr lang="fr-CH" sz="2000" dirty="0" smtClean="0"/>
              <a:t> of </a:t>
            </a:r>
            <a:r>
              <a:rPr lang="fr-CH" sz="2000" dirty="0" err="1" smtClean="0"/>
              <a:t>gossip</a:t>
            </a:r>
            <a:r>
              <a:rPr lang="fr-CH" sz="2000" dirty="0" smtClean="0"/>
              <a:t>)</a:t>
            </a:r>
            <a:br>
              <a:rPr lang="fr-CH" sz="2000" dirty="0" smtClean="0"/>
            </a:br>
            <a:endParaRPr lang="fr-CH" sz="2000" dirty="0" smtClean="0"/>
          </a:p>
          <a:p>
            <a:r>
              <a:rPr lang="fr-CH" sz="2000" dirty="0" smtClean="0"/>
              <a:t>Time </a:t>
            </a:r>
            <a:r>
              <a:rPr lang="fr-CH" sz="2000" dirty="0" err="1" smtClean="0"/>
              <a:t>is</a:t>
            </a:r>
            <a:r>
              <a:rPr lang="fr-CH" sz="2000" dirty="0" smtClean="0"/>
              <a:t> </a:t>
            </a:r>
            <a:r>
              <a:rPr lang="fr-CH" sz="2000" dirty="0" err="1" smtClean="0"/>
              <a:t>continuous</a:t>
            </a:r>
            <a:r>
              <a:rPr lang="fr-CH" sz="2000" dirty="0" smtClean="0"/>
              <a:t> </a:t>
            </a:r>
          </a:p>
          <a:p>
            <a:r>
              <a:rPr lang="fr-CH" sz="2000" dirty="0" err="1" smtClean="0"/>
              <a:t>Occupancy</a:t>
            </a:r>
            <a:r>
              <a:rPr lang="fr-CH" sz="2000" dirty="0" smtClean="0"/>
              <a:t> </a:t>
            </a:r>
            <a:r>
              <a:rPr lang="fr-CH" sz="2000" dirty="0" err="1" smtClean="0"/>
              <a:t>measure</a:t>
            </a:r>
            <a:r>
              <a:rPr lang="fr-CH" sz="2000" dirty="0" smtClean="0"/>
              <a:t> </a:t>
            </a:r>
            <a:r>
              <a:rPr lang="fr-CH" sz="2000" dirty="0" err="1" smtClean="0"/>
              <a:t>is</a:t>
            </a:r>
            <a:r>
              <a:rPr lang="fr-CH" sz="2000" dirty="0" smtClean="0"/>
              <a:t> </a:t>
            </a:r>
            <a:br>
              <a:rPr lang="fr-CH" sz="2000" dirty="0" smtClean="0"/>
            </a:br>
            <a:r>
              <a:rPr lang="fr-CH" sz="2000" i="1" dirty="0" err="1" smtClean="0"/>
              <a:t>F</a:t>
            </a:r>
            <a:r>
              <a:rPr lang="fr-CH" sz="2000" i="1" baseline="-25000" dirty="0" err="1" smtClean="0"/>
              <a:t>c</a:t>
            </a:r>
            <a:r>
              <a:rPr lang="fr-CH" sz="2000" i="1" dirty="0" smtClean="0"/>
              <a:t>(</a:t>
            </a:r>
            <a:r>
              <a:rPr lang="fr-CH" sz="2000" i="1" dirty="0" err="1" smtClean="0"/>
              <a:t>z,t</a:t>
            </a:r>
            <a:r>
              <a:rPr lang="fr-CH" sz="2000" i="1" dirty="0" smtClean="0"/>
              <a:t>) </a:t>
            </a:r>
            <a:r>
              <a:rPr lang="fr-CH" sz="2000" dirty="0" smtClean="0"/>
              <a:t>= proportion of </a:t>
            </a:r>
            <a:r>
              <a:rPr lang="fr-CH" sz="2000" dirty="0" err="1" smtClean="0"/>
              <a:t>nodes</a:t>
            </a:r>
            <a:r>
              <a:rPr lang="fr-CH" sz="2000" dirty="0" smtClean="0"/>
              <a:t> </a:t>
            </a:r>
            <a:r>
              <a:rPr lang="fr-CH" sz="2000" dirty="0" err="1" smtClean="0"/>
              <a:t>that</a:t>
            </a:r>
            <a:r>
              <a:rPr lang="fr-CH" sz="2000" dirty="0" smtClean="0"/>
              <a:t> </a:t>
            </a:r>
            <a:r>
              <a:rPr lang="fr-CH" sz="2000" dirty="0" err="1" smtClean="0"/>
              <a:t>at</a:t>
            </a:r>
            <a:r>
              <a:rPr lang="fr-CH" sz="2000" dirty="0" smtClean="0"/>
              <a:t> location </a:t>
            </a:r>
            <a:r>
              <a:rPr lang="fr-CH" sz="2000" i="1" dirty="0" smtClean="0"/>
              <a:t>c</a:t>
            </a:r>
            <a:r>
              <a:rPr lang="fr-CH" sz="2000" dirty="0" smtClean="0"/>
              <a:t> and have </a:t>
            </a:r>
            <a:r>
              <a:rPr lang="fr-CH" sz="2000" dirty="0" err="1" smtClean="0"/>
              <a:t>age</a:t>
            </a:r>
            <a:r>
              <a:rPr lang="fr-CH" sz="2000" dirty="0" smtClean="0"/>
              <a:t> ≤ </a:t>
            </a:r>
            <a:r>
              <a:rPr lang="fr-CH" sz="2000" i="1" dirty="0" smtClean="0"/>
              <a:t>z</a:t>
            </a:r>
            <a:r>
              <a:rPr lang="fr-CH" sz="2000" dirty="0" smtClean="0"/>
              <a:t/>
            </a:r>
            <a:br>
              <a:rPr lang="fr-CH" sz="2000" dirty="0" smtClean="0"/>
            </a:br>
            <a:r>
              <a:rPr lang="fr-CH" sz="2000" dirty="0" smtClean="0"/>
              <a:t/>
            </a:r>
            <a:br>
              <a:rPr lang="fr-CH" sz="2000" dirty="0" smtClean="0"/>
            </a:br>
            <a:r>
              <a:rPr lang="fr-CH" sz="2000" dirty="0" smtClean="0"/>
              <a:t>[Age of </a:t>
            </a:r>
            <a:r>
              <a:rPr lang="fr-CH" sz="2000" dirty="0" err="1" smtClean="0"/>
              <a:t>Gossip</a:t>
            </a:r>
            <a:r>
              <a:rPr lang="fr-CH" sz="2000" dirty="0" smtClean="0"/>
              <a:t>, </a:t>
            </a:r>
            <a:r>
              <a:rPr lang="fr-CH" sz="2000" dirty="0" err="1" smtClean="0"/>
              <a:t>Chaintreau</a:t>
            </a:r>
            <a:r>
              <a:rPr lang="fr-CH" sz="2000" dirty="0" smtClean="0"/>
              <a:t> et al.(2009)] </a:t>
            </a:r>
            <a:br>
              <a:rPr lang="fr-CH" sz="2000" dirty="0" smtClean="0"/>
            </a:br>
            <a:endParaRPr lang="fr-CH" sz="2000" dirty="0" smtClean="0"/>
          </a:p>
          <a:p>
            <a:pPr>
              <a:buNone/>
            </a:pPr>
            <a:r>
              <a:rPr lang="fr-CH" sz="2000" dirty="0" smtClean="0"/>
              <a:t>	</a:t>
            </a:r>
          </a:p>
        </p:txBody>
      </p:sp>
      <p:sp>
        <p:nvSpPr>
          <p:cNvPr id="5" name="Footer Placeholder 4"/>
          <p:cNvSpPr>
            <a:spLocks noGrp="1"/>
          </p:cNvSpPr>
          <p:nvPr>
            <p:ph type="ftr" sz="quarter" idx="10"/>
          </p:nvPr>
        </p:nvSpPr>
        <p:spPr/>
        <p:txBody>
          <a:bodyPr/>
          <a:lstStyle/>
          <a:p>
            <a:pPr>
              <a:defRPr/>
            </a:pPr>
            <a:fld id="{23C6DE4A-D682-42DE-A571-76433C3DB22E}" type="slidenum">
              <a:rPr lang="en-US" smtClean="0"/>
              <a:pPr>
                <a:defRPr/>
              </a:pPr>
              <a:t>11</a:t>
            </a:fld>
            <a:endParaRPr lang="en-US"/>
          </a:p>
        </p:txBody>
      </p:sp>
      <p:pic>
        <p:nvPicPr>
          <p:cNvPr id="11" name="Picture 8" descr="SF_16classes"/>
          <p:cNvPicPr>
            <a:picLocks noChangeAspect="1" noChangeArrowheads="1"/>
          </p:cNvPicPr>
          <p:nvPr/>
        </p:nvPicPr>
        <p:blipFill>
          <a:blip r:embed="rId3" cstate="print">
            <a:clrChange>
              <a:clrFrom>
                <a:srgbClr val="99B3CC"/>
              </a:clrFrom>
              <a:clrTo>
                <a:srgbClr val="99B3CC">
                  <a:alpha val="0"/>
                </a:srgbClr>
              </a:clrTo>
            </a:clrChange>
          </a:blip>
          <a:srcRect/>
          <a:stretch>
            <a:fillRect/>
          </a:stretch>
        </p:blipFill>
        <p:spPr bwMode="auto">
          <a:xfrm>
            <a:off x="0" y="1042674"/>
            <a:ext cx="3976718" cy="5815326"/>
          </a:xfrm>
          <a:prstGeom prst="rect">
            <a:avLst/>
          </a:prstGeom>
          <a:noFill/>
          <a:ln w="9525">
            <a:noFill/>
            <a:miter lim="800000"/>
            <a:headEnd/>
            <a:tailEnd/>
          </a:ln>
        </p:spPr>
      </p:pic>
      <p:grpSp>
        <p:nvGrpSpPr>
          <p:cNvPr id="8" name="Group 7"/>
          <p:cNvGrpSpPr/>
          <p:nvPr/>
        </p:nvGrpSpPr>
        <p:grpSpPr>
          <a:xfrm>
            <a:off x="4838994" y="4797121"/>
            <a:ext cx="3657600" cy="1933641"/>
            <a:chOff x="4838994" y="4797121"/>
            <a:chExt cx="3657600" cy="1933641"/>
          </a:xfrm>
        </p:grpSpPr>
        <p:pic>
          <p:nvPicPr>
            <p:cNvPr id="6" name="Picture 6" descr="qqplot_MFvsT_2class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38994" y="5121910"/>
              <a:ext cx="1948180" cy="1226820"/>
            </a:xfrm>
            <a:prstGeom prst="rect">
              <a:avLst/>
            </a:prstGeom>
            <a:noFill/>
            <a:ln w="9525">
              <a:noFill/>
              <a:miter lim="800000"/>
              <a:headEnd/>
              <a:tailEnd/>
            </a:ln>
          </p:spPr>
        </p:pic>
        <p:pic>
          <p:nvPicPr>
            <p:cNvPr id="7" name="Picture 4" descr="qqplot_MFvsT_16classe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48414" y="5121910"/>
              <a:ext cx="1948180" cy="1226820"/>
            </a:xfrm>
            <a:prstGeom prst="rect">
              <a:avLst/>
            </a:prstGeom>
            <a:noFill/>
            <a:ln w="9525">
              <a:noFill/>
              <a:miter lim="800000"/>
              <a:headEnd/>
              <a:tailEnd/>
            </a:ln>
          </p:spPr>
        </p:pic>
        <p:sp>
          <p:nvSpPr>
            <p:cNvPr id="3" name="TextBox 2"/>
            <p:cNvSpPr txBox="1"/>
            <p:nvPr/>
          </p:nvSpPr>
          <p:spPr>
            <a:xfrm>
              <a:off x="5033669" y="6361430"/>
              <a:ext cx="3369897" cy="369332"/>
            </a:xfrm>
            <a:prstGeom prst="rect">
              <a:avLst/>
            </a:prstGeom>
            <a:noFill/>
            <a:ln>
              <a:noFill/>
            </a:ln>
          </p:spPr>
          <p:txBody>
            <a:bodyPr wrap="none" rtlCol="0">
              <a:spAutoFit/>
            </a:bodyPr>
            <a:lstStyle/>
            <a:p>
              <a:r>
                <a:rPr lang="fr-CH" dirty="0" err="1" smtClean="0">
                  <a:solidFill>
                    <a:schemeClr val="tx1">
                      <a:lumMod val="75000"/>
                      <a:lumOff val="25000"/>
                    </a:schemeClr>
                  </a:solidFill>
                  <a:latin typeface="+mj-lt"/>
                </a:rPr>
                <a:t>Qqplots</a:t>
              </a:r>
              <a:r>
                <a:rPr lang="fr-CH" dirty="0" smtClean="0">
                  <a:solidFill>
                    <a:schemeClr val="tx1">
                      <a:lumMod val="75000"/>
                      <a:lumOff val="25000"/>
                    </a:schemeClr>
                  </a:solidFill>
                  <a:latin typeface="+mj-lt"/>
                </a:rPr>
                <a:t> simulation vs </a:t>
              </a:r>
              <a:r>
                <a:rPr lang="fr-CH" dirty="0" err="1" smtClean="0">
                  <a:solidFill>
                    <a:schemeClr val="tx1">
                      <a:lumMod val="75000"/>
                      <a:lumOff val="25000"/>
                    </a:schemeClr>
                  </a:solidFill>
                  <a:latin typeface="+mj-lt"/>
                </a:rPr>
                <a:t>mean</a:t>
              </a:r>
              <a:r>
                <a:rPr lang="fr-CH" dirty="0" smtClean="0">
                  <a:solidFill>
                    <a:schemeClr val="tx1">
                      <a:lumMod val="75000"/>
                      <a:lumOff val="25000"/>
                    </a:schemeClr>
                  </a:solidFill>
                  <a:latin typeface="+mj-lt"/>
                </a:rPr>
                <a:t> </a:t>
              </a:r>
              <a:r>
                <a:rPr lang="fr-CH" dirty="0" err="1" smtClean="0">
                  <a:solidFill>
                    <a:schemeClr val="tx1">
                      <a:lumMod val="75000"/>
                      <a:lumOff val="25000"/>
                    </a:schemeClr>
                  </a:solidFill>
                  <a:latin typeface="+mj-lt"/>
                </a:rPr>
                <a:t>field</a:t>
              </a:r>
              <a:endParaRPr lang="fr-CH" dirty="0" smtClean="0">
                <a:solidFill>
                  <a:schemeClr val="tx1">
                    <a:lumMod val="75000"/>
                    <a:lumOff val="25000"/>
                  </a:schemeClr>
                </a:solidFill>
                <a:latin typeface="+mj-lt"/>
              </a:endParaRPr>
            </a:p>
          </p:txBody>
        </p:sp>
        <p:sp>
          <p:nvSpPr>
            <p:cNvPr id="4" name="TextBox 3"/>
            <p:cNvSpPr txBox="1"/>
            <p:nvPr/>
          </p:nvSpPr>
          <p:spPr>
            <a:xfrm>
              <a:off x="5395289" y="4797121"/>
              <a:ext cx="2436886" cy="369332"/>
            </a:xfrm>
            <a:prstGeom prst="rect">
              <a:avLst/>
            </a:prstGeom>
            <a:noFill/>
            <a:ln>
              <a:noFill/>
            </a:ln>
          </p:spPr>
          <p:txBody>
            <a:bodyPr wrap="none" rtlCol="0">
              <a:spAutoFit/>
            </a:bodyPr>
            <a:lstStyle/>
            <a:p>
              <a:r>
                <a:rPr lang="fr-CH" dirty="0">
                  <a:solidFill>
                    <a:schemeClr val="tx1">
                      <a:lumMod val="75000"/>
                      <a:lumOff val="25000"/>
                    </a:schemeClr>
                  </a:solidFill>
                  <a:latin typeface="+mj-lt"/>
                </a:rPr>
                <a:t>n</a:t>
              </a:r>
              <a:r>
                <a:rPr lang="fr-CH" dirty="0" smtClean="0">
                  <a:solidFill>
                    <a:schemeClr val="tx1">
                      <a:lumMod val="75000"/>
                      <a:lumOff val="25000"/>
                    </a:schemeClr>
                  </a:solidFill>
                  <a:latin typeface="+mj-lt"/>
                </a:rPr>
                <a:t>o class           16 classes</a:t>
              </a:r>
            </a:p>
          </p:txBody>
        </p:sp>
      </p:grpSp>
    </p:spTree>
    <p:custDataLst>
      <p:tags r:id="rId1"/>
    </p:custDataLst>
    <p:extLst>
      <p:ext uri="{BB962C8B-B14F-4D97-AF65-F5344CB8AC3E}">
        <p14:creationId xmlns:p14="http://schemas.microsoft.com/office/powerpoint/2010/main" val="203968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0"/>
          </p:nvPr>
        </p:nvSpPr>
        <p:spPr>
          <a:noFill/>
        </p:spPr>
        <p:txBody>
          <a:bodyPr/>
          <a:lstStyle/>
          <a:p>
            <a:fld id="{EC74BFA3-8C98-4597-8601-8DFC6AE530E5}" type="slidenum">
              <a:rPr lang="en-US" smtClean="0"/>
              <a:pPr/>
              <a:t>12</a:t>
            </a:fld>
            <a:endParaRPr lang="en-US" smtClean="0"/>
          </a:p>
        </p:txBody>
      </p:sp>
      <p:sp>
        <p:nvSpPr>
          <p:cNvPr id="10243" name="Rectangle 2"/>
          <p:cNvSpPr>
            <a:spLocks noGrp="1" noChangeArrowheads="1"/>
          </p:cNvSpPr>
          <p:nvPr>
            <p:ph type="title" idx="4294967295"/>
          </p:nvPr>
        </p:nvSpPr>
        <p:spPr>
          <a:xfrm>
            <a:off x="0" y="0"/>
            <a:ext cx="8785225" cy="908050"/>
          </a:xfrm>
        </p:spPr>
        <p:txBody>
          <a:bodyPr/>
          <a:lstStyle/>
          <a:p>
            <a:pPr eaLnBrk="1" hangingPunct="1"/>
            <a:r>
              <a:rPr lang="en-US" dirty="0" smtClean="0"/>
              <a:t>What can we do with a Mean Field Interaction Model ?</a:t>
            </a:r>
          </a:p>
        </p:txBody>
      </p:sp>
      <p:sp>
        <p:nvSpPr>
          <p:cNvPr id="10244" name="Rectangle 3"/>
          <p:cNvSpPr>
            <a:spLocks noGrp="1" noChangeArrowheads="1"/>
          </p:cNvSpPr>
          <p:nvPr>
            <p:ph type="body" sz="half" idx="4294967295"/>
          </p:nvPr>
        </p:nvSpPr>
        <p:spPr>
          <a:xfrm>
            <a:off x="0" y="1052513"/>
            <a:ext cx="4351338" cy="5689600"/>
          </a:xfrm>
        </p:spPr>
        <p:txBody>
          <a:bodyPr/>
          <a:lstStyle/>
          <a:p>
            <a:pPr eaLnBrk="1" hangingPunct="1"/>
            <a:r>
              <a:rPr lang="en-US" sz="2800" dirty="0" smtClean="0"/>
              <a:t>Large </a:t>
            </a:r>
            <a:r>
              <a:rPr lang="en-US" sz="2800" i="1" dirty="0" smtClean="0"/>
              <a:t>N</a:t>
            </a:r>
            <a:r>
              <a:rPr lang="en-US" sz="2800" dirty="0" smtClean="0"/>
              <a:t> </a:t>
            </a:r>
            <a:r>
              <a:rPr lang="en-US" sz="2800" dirty="0" err="1" smtClean="0"/>
              <a:t>asymptotics</a:t>
            </a:r>
            <a:r>
              <a:rPr lang="en-US" sz="2800" dirty="0" smtClean="0"/>
              <a:t>, Finite Horizon</a:t>
            </a:r>
          </a:p>
          <a:p>
            <a:pPr lvl="1" eaLnBrk="1" hangingPunct="1"/>
            <a:r>
              <a:rPr lang="en-US" sz="2400" dirty="0" smtClean="0"/>
              <a:t> fluid limit of occupancy measure (ODE)</a:t>
            </a:r>
          </a:p>
          <a:p>
            <a:pPr lvl="1" eaLnBrk="1" hangingPunct="1"/>
            <a:r>
              <a:rPr lang="fr-CH" sz="2400" dirty="0" err="1" smtClean="0"/>
              <a:t>decoupling</a:t>
            </a:r>
            <a:r>
              <a:rPr lang="fr-CH" sz="2400" dirty="0" smtClean="0"/>
              <a:t> </a:t>
            </a:r>
            <a:r>
              <a:rPr lang="fr-CH" sz="2400" dirty="0" err="1" smtClean="0"/>
              <a:t>assumption</a:t>
            </a:r>
            <a:endParaRPr lang="fr-CH" sz="2400" dirty="0" smtClean="0"/>
          </a:p>
          <a:p>
            <a:pPr marL="457200" lvl="1" indent="0" eaLnBrk="1" hangingPunct="1">
              <a:buNone/>
            </a:pPr>
            <a:r>
              <a:rPr lang="fr-CH" sz="2400" dirty="0" smtClean="0"/>
              <a:t>	(</a:t>
            </a:r>
            <a:r>
              <a:rPr lang="fr-CH" sz="2400" dirty="0" err="1" smtClean="0"/>
              <a:t>fast</a:t>
            </a:r>
            <a:r>
              <a:rPr lang="fr-CH" sz="2400" dirty="0" smtClean="0"/>
              <a:t> simulation)</a:t>
            </a:r>
            <a:endParaRPr lang="en-US" sz="2400" dirty="0" smtClean="0"/>
          </a:p>
          <a:p>
            <a:pPr eaLnBrk="1" hangingPunct="1"/>
            <a:r>
              <a:rPr lang="en-US" sz="2800" dirty="0" smtClean="0">
                <a:solidFill>
                  <a:srgbClr val="0099CC"/>
                </a:solidFill>
              </a:rPr>
              <a:t>Issues</a:t>
            </a:r>
          </a:p>
          <a:p>
            <a:pPr lvl="1" eaLnBrk="1" hangingPunct="1"/>
            <a:r>
              <a:rPr lang="en-US" sz="2400" dirty="0" smtClean="0"/>
              <a:t>When valid</a:t>
            </a:r>
          </a:p>
          <a:p>
            <a:pPr lvl="1" eaLnBrk="1" hangingPunct="1"/>
            <a:r>
              <a:rPr lang="en-US" sz="2400" dirty="0" smtClean="0"/>
              <a:t>How to formulate the fluid limit</a:t>
            </a:r>
          </a:p>
        </p:txBody>
      </p:sp>
      <p:sp>
        <p:nvSpPr>
          <p:cNvPr id="224260" name="Rectangle 4"/>
          <p:cNvSpPr>
            <a:spLocks noGrp="1" noChangeArrowheads="1"/>
          </p:cNvSpPr>
          <p:nvPr>
            <p:ph type="body" sz="half" idx="4294967295"/>
          </p:nvPr>
        </p:nvSpPr>
        <p:spPr>
          <a:xfrm>
            <a:off x="4791075" y="1052513"/>
            <a:ext cx="4352925" cy="5689600"/>
          </a:xfrm>
        </p:spPr>
        <p:txBody>
          <a:bodyPr/>
          <a:lstStyle/>
          <a:p>
            <a:pPr eaLnBrk="1" hangingPunct="1"/>
            <a:r>
              <a:rPr lang="en-US" sz="2800" dirty="0" smtClean="0"/>
              <a:t>Large </a:t>
            </a:r>
            <a:r>
              <a:rPr lang="en-US" sz="2800" i="1" dirty="0" smtClean="0"/>
              <a:t>t </a:t>
            </a:r>
            <a:r>
              <a:rPr lang="en-US" sz="2800" dirty="0" smtClean="0"/>
              <a:t> asymptotic</a:t>
            </a:r>
          </a:p>
          <a:p>
            <a:pPr lvl="1" eaLnBrk="1" hangingPunct="1"/>
            <a:r>
              <a:rPr lang="en-US" sz="2400" dirty="0" smtClean="0"/>
              <a:t>Stationary approximation of occupancy measure</a:t>
            </a:r>
          </a:p>
          <a:p>
            <a:pPr lvl="1" eaLnBrk="1" hangingPunct="1"/>
            <a:r>
              <a:rPr lang="en-US" sz="2400" dirty="0" smtClean="0"/>
              <a:t>Decoupling assumption</a:t>
            </a:r>
            <a:br>
              <a:rPr lang="en-US" sz="2400" dirty="0" smtClean="0"/>
            </a:br>
            <a:r>
              <a:rPr lang="en-US" sz="2400" dirty="0" smtClean="0"/>
              <a:t> </a:t>
            </a:r>
          </a:p>
          <a:p>
            <a:pPr eaLnBrk="1" hangingPunct="1"/>
            <a:r>
              <a:rPr lang="en-US" sz="3000" dirty="0" smtClean="0">
                <a:solidFill>
                  <a:srgbClr val="0099CC"/>
                </a:solidFill>
              </a:rPr>
              <a:t>Issues</a:t>
            </a:r>
          </a:p>
          <a:p>
            <a:pPr lvl="1" eaLnBrk="1" hangingPunct="1"/>
            <a:r>
              <a:rPr lang="en-US" sz="2400" dirty="0" smtClean="0"/>
              <a:t>When valid</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Convergence to ode</a:t>
            </a:r>
            <a:endParaRPr lang="fr-CH" dirty="0"/>
          </a:p>
        </p:txBody>
      </p:sp>
      <p:sp>
        <p:nvSpPr>
          <p:cNvPr id="9" name="Text Placeholder 8"/>
          <p:cNvSpPr>
            <a:spLocks noGrp="1"/>
          </p:cNvSpPr>
          <p:nvPr>
            <p:ph type="body" idx="1"/>
          </p:nvPr>
        </p:nvSpPr>
        <p:spPr/>
        <p:txBody>
          <a:bodyPr/>
          <a:lstStyle/>
          <a:p>
            <a:r>
              <a:rPr lang="en-US" sz="4400" dirty="0" smtClean="0"/>
              <a:t>2.</a:t>
            </a:r>
            <a:endParaRPr lang="en-US" sz="4400" dirty="0"/>
          </a:p>
        </p:txBody>
      </p:sp>
      <p:sp>
        <p:nvSpPr>
          <p:cNvPr id="4" name="Footer Placeholder 3"/>
          <p:cNvSpPr>
            <a:spLocks noGrp="1"/>
          </p:cNvSpPr>
          <p:nvPr>
            <p:ph type="ftr" sz="quarter" idx="10"/>
          </p:nvPr>
        </p:nvSpPr>
        <p:spPr/>
        <p:txBody>
          <a:bodyPr/>
          <a:lstStyle/>
          <a:p>
            <a:pPr>
              <a:defRPr/>
            </a:pPr>
            <a:fld id="{6191F277-6BE5-406B-A866-C95192C0CCA0}" type="slidenum">
              <a:rPr lang="en-US" smtClean="0"/>
              <a:pPr>
                <a:defRPr/>
              </a:pPr>
              <a:t>13</a:t>
            </a:fld>
            <a:endParaRPr lang="en-US"/>
          </a:p>
        </p:txBody>
      </p:sp>
      <p:grpSp>
        <p:nvGrpSpPr>
          <p:cNvPr id="5" name="Group 4"/>
          <p:cNvGrpSpPr>
            <a:grpSpLocks/>
          </p:cNvGrpSpPr>
          <p:nvPr/>
        </p:nvGrpSpPr>
        <p:grpSpPr bwMode="auto">
          <a:xfrm>
            <a:off x="5410200" y="1066800"/>
            <a:ext cx="3038475" cy="1497013"/>
            <a:chOff x="3456" y="2400"/>
            <a:chExt cx="1914" cy="943"/>
          </a:xfrm>
        </p:grpSpPr>
        <p:pic>
          <p:nvPicPr>
            <p:cNvPr id="6" name="Picture 5" descr="scouac"/>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56" y="2400"/>
              <a:ext cx="1914" cy="840"/>
            </a:xfrm>
            <a:prstGeom prst="rect">
              <a:avLst/>
            </a:prstGeom>
            <a:noFill/>
          </p:spPr>
        </p:pic>
        <p:sp>
          <p:nvSpPr>
            <p:cNvPr id="8" name="Text Box 6"/>
            <p:cNvSpPr txBox="1">
              <a:spLocks noChangeArrowheads="1"/>
            </p:cNvSpPr>
            <p:nvPr/>
          </p:nvSpPr>
          <p:spPr bwMode="auto">
            <a:xfrm>
              <a:off x="4544" y="3151"/>
              <a:ext cx="336" cy="192"/>
            </a:xfrm>
            <a:prstGeom prst="rect">
              <a:avLst/>
            </a:prstGeom>
            <a:noFill/>
            <a:ln w="9525" algn="ctr">
              <a:noFill/>
              <a:miter lim="800000"/>
              <a:headEnd/>
              <a:tailEnd/>
            </a:ln>
            <a:effectLst/>
          </p:spPr>
          <p:txBody>
            <a:bodyPr wrap="none">
              <a:spAutoFit/>
            </a:bodyPr>
            <a:lstStyle/>
            <a:p>
              <a:r>
                <a:rPr lang="en-US" sz="1400"/>
                <a:t>E. L.</a:t>
              </a:r>
            </a:p>
          </p:txBody>
        </p:sp>
      </p:gr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To </a:t>
            </a:r>
            <a:r>
              <a:rPr lang="fr-CH" dirty="0" err="1" smtClean="0"/>
              <a:t>Obtain</a:t>
            </a:r>
            <a:r>
              <a:rPr lang="fr-CH" dirty="0" smtClean="0"/>
              <a:t> a </a:t>
            </a:r>
            <a:r>
              <a:rPr lang="fr-CH" dirty="0" err="1" smtClean="0"/>
              <a:t>Mean</a:t>
            </a:r>
            <a:r>
              <a:rPr lang="fr-CH" dirty="0" smtClean="0"/>
              <a:t> Field </a:t>
            </a:r>
            <a:r>
              <a:rPr lang="fr-CH" dirty="0" err="1" smtClean="0"/>
              <a:t>Limit</a:t>
            </a:r>
            <a:r>
              <a:rPr lang="fr-CH" dirty="0" smtClean="0"/>
              <a:t> </a:t>
            </a:r>
            <a:r>
              <a:rPr lang="fr-CH" dirty="0" err="1" smtClean="0"/>
              <a:t>we</a:t>
            </a:r>
            <a:r>
              <a:rPr lang="fr-CH" dirty="0" smtClean="0"/>
              <a:t> Must </a:t>
            </a:r>
            <a:r>
              <a:rPr lang="fr-CH" dirty="0" err="1" smtClean="0"/>
              <a:t>Make</a:t>
            </a:r>
            <a:r>
              <a:rPr lang="fr-CH" dirty="0" smtClean="0"/>
              <a:t> </a:t>
            </a:r>
            <a:r>
              <a:rPr lang="fr-CH" dirty="0" err="1" smtClean="0"/>
              <a:t>Assumptions</a:t>
            </a:r>
            <a:r>
              <a:rPr lang="fr-CH" dirty="0" smtClean="0"/>
              <a:t> about the </a:t>
            </a:r>
            <a:r>
              <a:rPr lang="fr-CH" dirty="0" err="1" smtClean="0"/>
              <a:t>Intensity</a:t>
            </a:r>
            <a:r>
              <a:rPr lang="fr-CH" dirty="0" smtClean="0"/>
              <a:t> </a:t>
            </a:r>
            <a:r>
              <a:rPr lang="fr-CH" i="1" dirty="0" smtClean="0"/>
              <a:t>I(N)</a:t>
            </a:r>
            <a:endParaRPr lang="fr-CH" i="1"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1066800" y="1295400"/>
                <a:ext cx="7364412" cy="5384800"/>
              </a:xfrm>
            </p:spPr>
            <p:txBody>
              <a:bodyPr/>
              <a:lstStyle/>
              <a:p>
                <a:r>
                  <a:rPr lang="fr-CH" sz="2400" i="1" dirty="0" smtClean="0"/>
                  <a:t>I(N)</a:t>
                </a:r>
                <a:r>
                  <a:rPr lang="fr-CH" sz="2400" dirty="0" smtClean="0"/>
                  <a:t>  = (</a:t>
                </a:r>
                <a:r>
                  <a:rPr lang="fr-CH" sz="2400" dirty="0" err="1" smtClean="0"/>
                  <a:t>order</a:t>
                </a:r>
                <a:r>
                  <a:rPr lang="fr-CH" sz="2400" dirty="0" smtClean="0"/>
                  <a:t> of) </a:t>
                </a:r>
                <a:r>
                  <a:rPr lang="fr-CH" sz="2400" dirty="0" err="1" smtClean="0"/>
                  <a:t>expected</a:t>
                </a:r>
                <a:r>
                  <a:rPr lang="fr-CH" sz="2400" dirty="0" smtClean="0"/>
                  <a:t> </a:t>
                </a:r>
                <a:r>
                  <a:rPr lang="fr-CH" sz="2400" dirty="0" err="1" smtClean="0"/>
                  <a:t>number</a:t>
                </a:r>
                <a:r>
                  <a:rPr lang="fr-CH" sz="2400" dirty="0" smtClean="0"/>
                  <a:t> of transitions per </a:t>
                </a:r>
                <a:r>
                  <a:rPr lang="fr-CH" sz="2400" dirty="0" err="1" smtClean="0"/>
                  <a:t>object</a:t>
                </a:r>
                <a:r>
                  <a:rPr lang="fr-CH" sz="2400" dirty="0" smtClean="0"/>
                  <a:t> per time unit</a:t>
                </a:r>
              </a:p>
              <a:p>
                <a:endParaRPr lang="fr-CH" sz="2400" dirty="0" smtClean="0"/>
              </a:p>
              <a:p>
                <a:r>
                  <a:rPr lang="fr-CH" sz="2400" dirty="0" smtClean="0"/>
                  <a:t>A </a:t>
                </a:r>
                <a:r>
                  <a:rPr lang="fr-CH" sz="2400" dirty="0" err="1" smtClean="0"/>
                  <a:t>mean</a:t>
                </a:r>
                <a:r>
                  <a:rPr lang="fr-CH" sz="2400" dirty="0" smtClean="0"/>
                  <a:t> </a:t>
                </a:r>
                <a:r>
                  <a:rPr lang="fr-CH" sz="2400" dirty="0" err="1" smtClean="0"/>
                  <a:t>field</a:t>
                </a:r>
                <a:r>
                  <a:rPr lang="fr-CH" sz="2400" dirty="0" smtClean="0"/>
                  <a:t> </a:t>
                </a:r>
                <a:r>
                  <a:rPr lang="fr-CH" sz="2400" dirty="0" err="1" smtClean="0"/>
                  <a:t>limit</a:t>
                </a:r>
                <a:r>
                  <a:rPr lang="fr-CH" sz="2400" dirty="0" smtClean="0"/>
                  <a:t> </a:t>
                </a:r>
                <a:r>
                  <a:rPr lang="fr-CH" sz="2400" dirty="0" err="1" smtClean="0"/>
                  <a:t>occurs</a:t>
                </a:r>
                <a:r>
                  <a:rPr lang="fr-CH" sz="2400" dirty="0" smtClean="0"/>
                  <a:t> </a:t>
                </a:r>
                <a:r>
                  <a:rPr lang="fr-CH" sz="2400" dirty="0" err="1" smtClean="0"/>
                  <a:t>when</a:t>
                </a:r>
                <a:r>
                  <a:rPr lang="fr-CH" sz="2400" dirty="0" smtClean="0"/>
                  <a:t> </a:t>
                </a:r>
                <a:r>
                  <a:rPr lang="fr-CH" sz="2400" dirty="0" err="1" smtClean="0"/>
                  <a:t>we</a:t>
                </a:r>
                <a:r>
                  <a:rPr lang="fr-CH" sz="2400" dirty="0" smtClean="0"/>
                  <a:t> </a:t>
                </a:r>
                <a:r>
                  <a:rPr lang="fr-CH" sz="2400" dirty="0" err="1" smtClean="0"/>
                  <a:t>re-scale</a:t>
                </a:r>
                <a:r>
                  <a:rPr lang="fr-CH" sz="2400" dirty="0" smtClean="0"/>
                  <a:t> time by </a:t>
                </a:r>
                <a:r>
                  <a:rPr lang="fr-CH" sz="2400" i="1" dirty="0" smtClean="0"/>
                  <a:t>I(N) i.e. one time slot </a:t>
                </a:r>
                <a14:m>
                  <m:oMath xmlns:m="http://schemas.openxmlformats.org/officeDocument/2006/math">
                    <m:r>
                      <a:rPr lang="fr-CH" sz="2400" b="0" i="1" smtClean="0">
                        <a:latin typeface="Cambria Math"/>
                      </a:rPr>
                      <m:t>≈</m:t>
                    </m:r>
                    <m:r>
                      <a:rPr lang="fr-CH" sz="2400" b="0" i="1" smtClean="0">
                        <a:latin typeface="Cambria Math"/>
                      </a:rPr>
                      <m:t>𝐼</m:t>
                    </m:r>
                    <m:r>
                      <a:rPr lang="fr-CH" sz="2400" b="0" i="1" smtClean="0">
                        <a:latin typeface="Cambria Math"/>
                      </a:rPr>
                      <m:t>(</m:t>
                    </m:r>
                    <m:r>
                      <a:rPr lang="fr-CH" sz="2400" b="0" i="1" smtClean="0">
                        <a:latin typeface="Cambria Math"/>
                      </a:rPr>
                      <m:t>𝑁</m:t>
                    </m:r>
                    <m:r>
                      <a:rPr lang="fr-CH" sz="2400" b="0" i="1" smtClean="0">
                        <a:latin typeface="Cambria Math"/>
                      </a:rPr>
                      <m:t>)</m:t>
                    </m:r>
                  </m:oMath>
                </a14:m>
                <a:r>
                  <a:rPr lang="fr-CH" sz="2400" i="1" dirty="0" smtClean="0"/>
                  <a:t/>
                </a:r>
                <a:br>
                  <a:rPr lang="fr-CH" sz="2400" i="1" dirty="0" smtClean="0"/>
                </a:br>
                <a:r>
                  <a:rPr lang="fr-CH" sz="2400" dirty="0" smtClean="0"/>
                  <a:t>i.e. </a:t>
                </a:r>
                <a:r>
                  <a:rPr lang="fr-CH" sz="2400" dirty="0" err="1" smtClean="0"/>
                  <a:t>we</a:t>
                </a:r>
                <a:r>
                  <a:rPr lang="fr-CH" sz="2400" dirty="0" smtClean="0"/>
                  <a:t> </a:t>
                </a:r>
                <a:r>
                  <a:rPr lang="fr-CH" sz="2400" dirty="0" err="1" smtClean="0"/>
                  <a:t>consider</a:t>
                </a:r>
                <a:r>
                  <a:rPr lang="fr-CH" sz="2400" dirty="0" smtClean="0"/>
                  <a:t>  </a:t>
                </a:r>
                <a:r>
                  <a:rPr lang="fr-CH" sz="2400" i="1" dirty="0" smtClean="0"/>
                  <a:t>X</a:t>
                </a:r>
                <a:r>
                  <a:rPr lang="fr-CH" sz="2400" i="1" baseline="30000" dirty="0" smtClean="0"/>
                  <a:t>N</a:t>
                </a:r>
                <a:r>
                  <a:rPr lang="fr-CH" sz="2400" i="1" dirty="0" smtClean="0"/>
                  <a:t>(t/I(N))</a:t>
                </a:r>
              </a:p>
              <a:p>
                <a:endParaRPr lang="fr-CH" sz="2400" i="1" dirty="0" smtClean="0"/>
              </a:p>
              <a:p>
                <a:pPr>
                  <a:buNone/>
                </a:pPr>
                <a:endParaRPr lang="fr-CH" sz="2400" dirty="0" smtClean="0"/>
              </a:p>
              <a:p>
                <a:r>
                  <a:rPr lang="fr-CH" sz="2400" dirty="0" smtClean="0"/>
                  <a:t>I(N) = O(1): </a:t>
                </a:r>
                <a:r>
                  <a:rPr lang="fr-CH" sz="2400" dirty="0" err="1" smtClean="0"/>
                  <a:t>mean</a:t>
                </a:r>
                <a:r>
                  <a:rPr lang="fr-CH" sz="2400" dirty="0" smtClean="0"/>
                  <a:t> </a:t>
                </a:r>
                <a:r>
                  <a:rPr lang="fr-CH" sz="2400" dirty="0" err="1" smtClean="0"/>
                  <a:t>field</a:t>
                </a:r>
                <a:r>
                  <a:rPr lang="fr-CH" sz="2400" dirty="0" smtClean="0"/>
                  <a:t> </a:t>
                </a:r>
                <a:r>
                  <a:rPr lang="fr-CH" sz="2400" dirty="0" err="1" smtClean="0"/>
                  <a:t>limit</a:t>
                </a:r>
                <a:r>
                  <a:rPr lang="fr-CH" sz="2400" dirty="0" smtClean="0"/>
                  <a:t> </a:t>
                </a:r>
                <a:r>
                  <a:rPr lang="fr-CH" sz="2400" dirty="0" err="1" smtClean="0"/>
                  <a:t>is</a:t>
                </a:r>
                <a:r>
                  <a:rPr lang="fr-CH" sz="2400" dirty="0" smtClean="0"/>
                  <a:t> in </a:t>
                </a:r>
                <a:r>
                  <a:rPr lang="fr-CH" sz="2400" dirty="0" err="1" smtClean="0"/>
                  <a:t>discrete</a:t>
                </a:r>
                <a:r>
                  <a:rPr lang="fr-CH" sz="2400" dirty="0" smtClean="0"/>
                  <a:t> time </a:t>
                </a:r>
                <a:br>
                  <a:rPr lang="fr-CH" sz="2400" dirty="0" smtClean="0"/>
                </a:br>
                <a:r>
                  <a:rPr lang="fr-CH" sz="2400" dirty="0" smtClean="0"/>
                  <a:t> [Le Boudec et al (2007)]</a:t>
                </a:r>
                <a:br>
                  <a:rPr lang="fr-CH" sz="2400" dirty="0" smtClean="0"/>
                </a:br>
                <a:r>
                  <a:rPr lang="fr-CH" sz="2400" dirty="0" smtClean="0"/>
                  <a:t/>
                </a:r>
                <a:br>
                  <a:rPr lang="fr-CH" sz="2400" dirty="0" smtClean="0"/>
                </a:br>
                <a:r>
                  <a:rPr lang="fr-CH" sz="2400" dirty="0" smtClean="0"/>
                  <a:t>I(N) = O(1/N): </a:t>
                </a:r>
                <a:r>
                  <a:rPr lang="fr-CH" sz="2400" dirty="0" err="1" smtClean="0"/>
                  <a:t>mean</a:t>
                </a:r>
                <a:r>
                  <a:rPr lang="fr-CH" sz="2400" dirty="0" smtClean="0"/>
                  <a:t> </a:t>
                </a:r>
                <a:r>
                  <a:rPr lang="fr-CH" sz="2400" dirty="0" err="1" smtClean="0"/>
                  <a:t>field</a:t>
                </a:r>
                <a:r>
                  <a:rPr lang="fr-CH" sz="2400" dirty="0" smtClean="0"/>
                  <a:t> </a:t>
                </a:r>
                <a:r>
                  <a:rPr lang="fr-CH" sz="2400" dirty="0" err="1" smtClean="0"/>
                  <a:t>limit</a:t>
                </a:r>
                <a:r>
                  <a:rPr lang="fr-CH" sz="2400" dirty="0" smtClean="0"/>
                  <a:t> </a:t>
                </a:r>
                <a:r>
                  <a:rPr lang="fr-CH" sz="2400" dirty="0" err="1" smtClean="0"/>
                  <a:t>is</a:t>
                </a:r>
                <a:r>
                  <a:rPr lang="fr-CH" sz="2400" dirty="0" smtClean="0"/>
                  <a:t> in </a:t>
                </a:r>
                <a:r>
                  <a:rPr lang="fr-CH" sz="2400" dirty="0" err="1" smtClean="0"/>
                  <a:t>continuous</a:t>
                </a:r>
                <a:r>
                  <a:rPr lang="fr-CH" sz="2400" dirty="0" smtClean="0"/>
                  <a:t> time [</a:t>
                </a:r>
                <a:r>
                  <a:rPr lang="fr-CH" sz="2400" dirty="0" err="1" smtClean="0"/>
                  <a:t>Benaïm</a:t>
                </a:r>
                <a:r>
                  <a:rPr lang="fr-CH" sz="2400" dirty="0" smtClean="0"/>
                  <a:t> and Le Boudec (2008)] (</a:t>
                </a:r>
                <a:r>
                  <a:rPr lang="fr-CH" sz="2400" dirty="0" err="1" smtClean="0"/>
                  <a:t>this</a:t>
                </a:r>
                <a:r>
                  <a:rPr lang="fr-CH" sz="2400" dirty="0" smtClean="0"/>
                  <a:t> talk)</a:t>
                </a:r>
                <a:endParaRPr lang="fr-CH" sz="2400"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1066800" y="1295400"/>
                <a:ext cx="7364412" cy="5384800"/>
              </a:xfrm>
              <a:blipFill rotWithShape="1">
                <a:blip r:embed="rId3"/>
                <a:stretch>
                  <a:fillRect t="-906" r="-2070"/>
                </a:stretch>
              </a:blipFill>
            </p:spPr>
            <p:txBody>
              <a:bodyPr/>
              <a:lstStyle/>
              <a:p>
                <a:r>
                  <a:rPr lang="fr-CH">
                    <a:noFill/>
                  </a:rPr>
                  <a:t> </a:t>
                </a:r>
              </a:p>
            </p:txBody>
          </p:sp>
        </mc:Fallback>
      </mc:AlternateContent>
      <p:sp>
        <p:nvSpPr>
          <p:cNvPr id="5" name="Footer Placeholder 4"/>
          <p:cNvSpPr>
            <a:spLocks noGrp="1"/>
          </p:cNvSpPr>
          <p:nvPr>
            <p:ph type="ftr" sz="quarter" idx="10"/>
          </p:nvPr>
        </p:nvSpPr>
        <p:spPr/>
        <p:txBody>
          <a:bodyPr/>
          <a:lstStyle/>
          <a:p>
            <a:pPr>
              <a:defRPr/>
            </a:pPr>
            <a:fld id="{9331C178-78C4-4EE5-A430-63C626BC72D3}" type="slidenum">
              <a:rPr lang="en-US" smtClean="0"/>
              <a:pPr>
                <a:defRPr/>
              </a:pPr>
              <a:t>14</a:t>
            </a:fld>
            <a:endParaRPr lang="en-US"/>
          </a:p>
        </p:txBody>
      </p:sp>
    </p:spTree>
    <p:custDataLst>
      <p:tags r:id="rId1"/>
    </p:custDataLst>
    <p:extLst>
      <p:ext uri="{BB962C8B-B14F-4D97-AF65-F5344CB8AC3E}">
        <p14:creationId xmlns:p14="http://schemas.microsoft.com/office/powerpoint/2010/main" val="2243662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p:cNvSpPr>
                <a:spLocks noGrp="1"/>
              </p:cNvSpPr>
              <p:nvPr>
                <p:ph type="title"/>
              </p:nvPr>
            </p:nvSpPr>
            <p:spPr/>
            <p:txBody>
              <a:bodyPr/>
              <a:lstStyle/>
              <a:p>
                <a:r>
                  <a:rPr lang="fr-CH" dirty="0" smtClean="0"/>
                  <a:t>Intensity for </a:t>
                </a:r>
                <a:r>
                  <a:rPr lang="fr-CH" dirty="0" err="1" smtClean="0"/>
                  <a:t>this</a:t>
                </a:r>
                <a:r>
                  <a:rPr lang="fr-CH" dirty="0" smtClean="0"/>
                  <a:t> model </a:t>
                </a:r>
                <a:r>
                  <a:rPr lang="fr-CH" dirty="0" err="1" smtClean="0"/>
                  <a:t>is</a:t>
                </a:r>
                <a:r>
                  <a:rPr lang="fr-CH" dirty="0" smtClean="0"/>
                  <a:t> </a:t>
                </a:r>
                <a14:m>
                  <m:oMath xmlns:m="http://schemas.openxmlformats.org/officeDocument/2006/math">
                    <m:r>
                      <a:rPr lang="fr-CH" b="1" i="1" smtClean="0">
                        <a:latin typeface="Cambria Math"/>
                      </a:rPr>
                      <m:t>𝟏</m:t>
                    </m:r>
                    <m:r>
                      <a:rPr lang="fr-CH" b="1" i="1" smtClean="0">
                        <a:latin typeface="Cambria Math"/>
                      </a:rPr>
                      <m:t>/</m:t>
                    </m:r>
                    <m:r>
                      <a:rPr lang="fr-CH" b="1" i="1" smtClean="0">
                        <a:latin typeface="Cambria Math"/>
                      </a:rPr>
                      <m:t>𝑵</m:t>
                    </m:r>
                  </m:oMath>
                </a14:m>
                <a:endParaRPr lang="fr-CH" dirty="0"/>
              </a:p>
            </p:txBody>
          </p:sp>
        </mc:Choice>
        <mc:Fallback xmlns="">
          <p:sp>
            <p:nvSpPr>
              <p:cNvPr id="6" name="Title 5"/>
              <p:cNvSpPr>
                <a:spLocks noGrp="1" noRot="1" noChangeAspect="1" noMove="1" noResize="1" noEditPoints="1" noAdjustHandles="1" noChangeArrowheads="1" noChangeShapeType="1" noTextEdit="1"/>
              </p:cNvSpPr>
              <p:nvPr>
                <p:ph type="title"/>
              </p:nvPr>
            </p:nvSpPr>
            <p:spPr>
              <a:blipFill rotWithShape="1">
                <a:blip r:embed="rId3"/>
                <a:stretch>
                  <a:fillRect b="-10738"/>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5257800" y="914400"/>
                <a:ext cx="3657600" cy="5930462"/>
              </a:xfrm>
            </p:spPr>
            <p:txBody>
              <a:bodyPr/>
              <a:lstStyle/>
              <a:p>
                <a:r>
                  <a:rPr lang="fr-CH" dirty="0" smtClean="0"/>
                  <a:t>In one time </a:t>
                </a:r>
                <a:r>
                  <a:rPr lang="fr-CH" dirty="0" err="1" smtClean="0"/>
                  <a:t>step</a:t>
                </a:r>
                <a:r>
                  <a:rPr lang="fr-CH" dirty="0" smtClean="0"/>
                  <a:t>, the </a:t>
                </a:r>
                <a:r>
                  <a:rPr lang="fr-CH" dirty="0" err="1" smtClean="0"/>
                  <a:t>number</a:t>
                </a:r>
                <a:r>
                  <a:rPr lang="fr-CH" dirty="0" smtClean="0"/>
                  <a:t> of </a:t>
                </a:r>
                <a:r>
                  <a:rPr lang="fr-CH" dirty="0" err="1" smtClean="0"/>
                  <a:t>objects</a:t>
                </a:r>
                <a:r>
                  <a:rPr lang="fr-CH" dirty="0" smtClean="0"/>
                  <a:t> </a:t>
                </a:r>
                <a:r>
                  <a:rPr lang="fr-CH" dirty="0" err="1" smtClean="0"/>
                  <a:t>affected</a:t>
                </a:r>
                <a:r>
                  <a:rPr lang="fr-CH" dirty="0" smtClean="0"/>
                  <a:t> by a transition </a:t>
                </a:r>
                <a:r>
                  <a:rPr lang="fr-CH" dirty="0" err="1" smtClean="0"/>
                  <a:t>is</a:t>
                </a:r>
                <a:r>
                  <a:rPr lang="fr-CH" dirty="0" smtClean="0"/>
                  <a:t> 0, 1 or 2; </a:t>
                </a:r>
                <a:r>
                  <a:rPr lang="fr-CH" dirty="0" err="1" smtClean="0"/>
                  <a:t>mean</a:t>
                </a:r>
                <a:r>
                  <a:rPr lang="fr-CH" dirty="0" smtClean="0"/>
                  <a:t> </a:t>
                </a:r>
                <a:r>
                  <a:rPr lang="fr-CH" dirty="0" err="1" smtClean="0"/>
                  <a:t>number</a:t>
                </a:r>
                <a:r>
                  <a:rPr lang="fr-CH" dirty="0" smtClean="0"/>
                  <a:t> of </a:t>
                </a:r>
                <a:r>
                  <a:rPr lang="fr-CH" dirty="0" err="1" smtClean="0"/>
                  <a:t>affected</a:t>
                </a:r>
                <a:r>
                  <a:rPr lang="fr-CH" dirty="0" smtClean="0"/>
                  <a:t> </a:t>
                </a:r>
                <a:r>
                  <a:rPr lang="fr-CH" dirty="0" err="1" smtClean="0"/>
                  <a:t>objects</a:t>
                </a:r>
                <a:r>
                  <a:rPr lang="fr-CH" dirty="0" smtClean="0"/>
                  <a:t> </a:t>
                </a:r>
                <a:r>
                  <a:rPr lang="fr-CH" dirty="0" err="1" smtClean="0"/>
                  <a:t>is</a:t>
                </a:r>
                <a:r>
                  <a:rPr lang="fr-CH" dirty="0" smtClean="0"/>
                  <a:t>  </a:t>
                </a:r>
                <a14:m>
                  <m:oMath xmlns:m="http://schemas.openxmlformats.org/officeDocument/2006/math">
                    <m:r>
                      <a:rPr lang="fr-CH" b="0" i="1" smtClean="0">
                        <a:latin typeface="Cambria Math"/>
                      </a:rPr>
                      <m:t>𝑂</m:t>
                    </m:r>
                    <m:r>
                      <a:rPr lang="fr-CH" b="0" i="1" smtClean="0">
                        <a:latin typeface="Cambria Math"/>
                      </a:rPr>
                      <m:t>(1)</m:t>
                    </m:r>
                  </m:oMath>
                </a14:m>
                <a:endParaRPr lang="fr-CH" dirty="0" smtClean="0"/>
              </a:p>
              <a:p>
                <a:r>
                  <a:rPr lang="fr-CH" dirty="0" smtClean="0"/>
                  <a:t>There are </a:t>
                </a:r>
                <a14:m>
                  <m:oMath xmlns:m="http://schemas.openxmlformats.org/officeDocument/2006/math">
                    <m:r>
                      <a:rPr lang="fr-CH" b="0" i="1" smtClean="0">
                        <a:latin typeface="Cambria Math"/>
                      </a:rPr>
                      <m:t>𝑁</m:t>
                    </m:r>
                  </m:oMath>
                </a14:m>
                <a:r>
                  <a:rPr lang="fr-CH" dirty="0"/>
                  <a:t> </a:t>
                </a:r>
                <a14:m>
                  <m:oMath xmlns:m="http://schemas.openxmlformats.org/officeDocument/2006/math">
                    <m:r>
                      <m:rPr>
                        <m:sty m:val="p"/>
                      </m:rPr>
                      <a:rPr lang="fr-CH" i="0">
                        <a:latin typeface="Cambria Math"/>
                      </a:rPr>
                      <m:t>objects</m:t>
                    </m:r>
                  </m:oMath>
                </a14:m>
                <a:endParaRPr lang="fr-CH" dirty="0" smtClean="0"/>
              </a:p>
              <a:p>
                <a:r>
                  <a:rPr lang="fr-CH" dirty="0" err="1" smtClean="0"/>
                  <a:t>Expected</a:t>
                </a:r>
                <a:r>
                  <a:rPr lang="fr-CH" dirty="0" smtClean="0"/>
                  <a:t> </a:t>
                </a:r>
                <a:r>
                  <a:rPr lang="fr-CH" dirty="0" err="1" smtClean="0"/>
                  <a:t>number</a:t>
                </a:r>
                <a:r>
                  <a:rPr lang="fr-CH" dirty="0" smtClean="0"/>
                  <a:t> of transitions per time slot per </a:t>
                </a:r>
                <a:r>
                  <a:rPr lang="fr-CH" dirty="0" err="1" smtClean="0"/>
                  <a:t>object</a:t>
                </a:r>
                <a:r>
                  <a:rPr lang="fr-CH" dirty="0" smtClean="0"/>
                  <a:t> </a:t>
                </a:r>
                <a:r>
                  <a:rPr lang="fr-CH" dirty="0" err="1" smtClean="0"/>
                  <a:t>is</a:t>
                </a:r>
                <a:r>
                  <a:rPr lang="fr-CH" dirty="0" smtClean="0"/>
                  <a:t> </a:t>
                </a:r>
                <a14:m>
                  <m:oMath xmlns:m="http://schemas.openxmlformats.org/officeDocument/2006/math">
                    <m:r>
                      <a:rPr lang="fr-CH" b="0" i="1" smtClean="0">
                        <a:latin typeface="Cambria Math"/>
                      </a:rPr>
                      <m:t>𝑂</m:t>
                    </m:r>
                    <m:d>
                      <m:dPr>
                        <m:ctrlPr>
                          <a:rPr lang="fr-CH" b="0" i="1" smtClean="0">
                            <a:latin typeface="Cambria Math"/>
                          </a:rPr>
                        </m:ctrlPr>
                      </m:dPr>
                      <m:e>
                        <m:f>
                          <m:fPr>
                            <m:ctrlPr>
                              <a:rPr lang="fr-CH" b="0" i="1" smtClean="0">
                                <a:latin typeface="Cambria Math"/>
                              </a:rPr>
                            </m:ctrlPr>
                          </m:fPr>
                          <m:num>
                            <m:r>
                              <a:rPr lang="fr-CH" b="0" i="1" smtClean="0">
                                <a:latin typeface="Cambria Math"/>
                              </a:rPr>
                              <m:t>1</m:t>
                            </m:r>
                          </m:num>
                          <m:den>
                            <m:r>
                              <a:rPr lang="fr-CH" b="0" i="1" smtClean="0">
                                <a:latin typeface="Cambria Math"/>
                              </a:rPr>
                              <m:t>𝑁</m:t>
                            </m:r>
                          </m:den>
                        </m:f>
                      </m:e>
                    </m:d>
                  </m:oMath>
                </a14:m>
                <a:r>
                  <a:rPr lang="fr-CH" dirty="0" smtClean="0"/>
                  <a:t> </a:t>
                </a:r>
                <a:endParaRPr lang="fr-CH"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5257800" y="914400"/>
                <a:ext cx="3657600" cy="5930462"/>
              </a:xfrm>
              <a:blipFill rotWithShape="1">
                <a:blip r:embed="rId4"/>
                <a:stretch>
                  <a:fillRect t="-822" r="-4167"/>
                </a:stretch>
              </a:blipFill>
            </p:spPr>
            <p:txBody>
              <a:bodyPr/>
              <a:lstStyle/>
              <a:p>
                <a:r>
                  <a:rPr lang="fr-CH">
                    <a:noFill/>
                  </a:rPr>
                  <a:t> </a:t>
                </a:r>
              </a:p>
            </p:txBody>
          </p:sp>
        </mc:Fallback>
      </mc:AlternateContent>
      <p:sp>
        <p:nvSpPr>
          <p:cNvPr id="5" name="Footer Placeholder 4"/>
          <p:cNvSpPr>
            <a:spLocks noGrp="1"/>
          </p:cNvSpPr>
          <p:nvPr>
            <p:ph type="ftr" sz="quarter" idx="10"/>
          </p:nvPr>
        </p:nvSpPr>
        <p:spPr/>
        <p:txBody>
          <a:bodyPr/>
          <a:lstStyle/>
          <a:p>
            <a:pPr>
              <a:defRPr/>
            </a:pPr>
            <a:fld id="{9331C178-78C4-4EE5-A430-63C626BC72D3}" type="slidenum">
              <a:rPr lang="en-US" smtClean="0"/>
              <a:pPr>
                <a:defRPr/>
              </a:pPr>
              <a:t>15</a:t>
            </a:fld>
            <a:endParaRPr lang="en-US"/>
          </a:p>
        </p:txBody>
      </p:sp>
      <p:pic>
        <p:nvPicPr>
          <p:cNvPr id="102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4780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1395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The </a:t>
            </a:r>
            <a:r>
              <a:rPr lang="fr-CH" dirty="0" err="1" smtClean="0"/>
              <a:t>Mean</a:t>
            </a:r>
            <a:r>
              <a:rPr lang="fr-CH" dirty="0" smtClean="0"/>
              <a:t> Field </a:t>
            </a:r>
            <a:r>
              <a:rPr lang="fr-CH" dirty="0" err="1" smtClean="0"/>
              <a:t>Limit</a:t>
            </a:r>
            <a:endParaRPr lang="fr-CH"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143000" y="1052513"/>
                <a:ext cx="6629400" cy="5689600"/>
              </a:xfrm>
            </p:spPr>
            <p:txBody>
              <a:bodyPr/>
              <a:lstStyle/>
              <a:p>
                <a:r>
                  <a:rPr lang="fr-CH" sz="2400" dirty="0" smtClean="0"/>
                  <a:t>Under </a:t>
                </a:r>
                <a:r>
                  <a:rPr lang="fr-CH" sz="2400" dirty="0" err="1" smtClean="0"/>
                  <a:t>very</a:t>
                </a:r>
                <a:r>
                  <a:rPr lang="fr-CH" sz="2400" dirty="0" smtClean="0"/>
                  <a:t> </a:t>
                </a:r>
                <a:r>
                  <a:rPr lang="fr-CH" sz="2400" dirty="0" err="1" smtClean="0"/>
                  <a:t>general</a:t>
                </a:r>
                <a:r>
                  <a:rPr lang="fr-CH" sz="2400" dirty="0" smtClean="0"/>
                  <a:t> conditions (</a:t>
                </a:r>
                <a:r>
                  <a:rPr lang="fr-CH" sz="2400" dirty="0" err="1" smtClean="0"/>
                  <a:t>given</a:t>
                </a:r>
                <a:r>
                  <a:rPr lang="fr-CH" sz="2400" dirty="0" smtClean="0"/>
                  <a:t> </a:t>
                </a:r>
                <a:r>
                  <a:rPr lang="fr-CH" sz="2400" dirty="0" err="1" smtClean="0"/>
                  <a:t>later</a:t>
                </a:r>
                <a:r>
                  <a:rPr lang="fr-CH" sz="2400" dirty="0" smtClean="0"/>
                  <a:t>) the </a:t>
                </a:r>
                <a:r>
                  <a:rPr lang="fr-CH" sz="2400" dirty="0" err="1" smtClean="0"/>
                  <a:t>occupancy</a:t>
                </a:r>
                <a:r>
                  <a:rPr lang="fr-CH" sz="2400" dirty="0" smtClean="0"/>
                  <a:t> </a:t>
                </a:r>
                <a:r>
                  <a:rPr lang="fr-CH" sz="2400" dirty="0" err="1" smtClean="0"/>
                  <a:t>measure</a:t>
                </a:r>
                <a:r>
                  <a:rPr lang="fr-CH" sz="2400" dirty="0" smtClean="0"/>
                  <a:t> converges,  in </a:t>
                </a:r>
                <a:r>
                  <a:rPr lang="fr-CH" sz="2400" dirty="0" err="1" smtClean="0"/>
                  <a:t>law</a:t>
                </a:r>
                <a:r>
                  <a:rPr lang="fr-CH" sz="2400" dirty="0" smtClean="0"/>
                  <a:t>, to a </a:t>
                </a:r>
                <a:r>
                  <a:rPr lang="fr-CH" sz="2400" dirty="0" err="1" smtClean="0"/>
                  <a:t>deterministic</a:t>
                </a:r>
                <a:r>
                  <a:rPr lang="fr-CH" sz="2400" dirty="0" smtClean="0"/>
                  <a:t> </a:t>
                </a:r>
                <a:r>
                  <a:rPr lang="fr-CH" sz="2400" dirty="0" err="1" smtClean="0"/>
                  <a:t>process</a:t>
                </a:r>
                <a:r>
                  <a:rPr lang="fr-CH" sz="2400" dirty="0" smtClean="0"/>
                  <a:t>, </a:t>
                </a:r>
                <a:r>
                  <a:rPr lang="fr-CH" sz="2400" i="1" dirty="0" smtClean="0"/>
                  <a:t>m(t),</a:t>
                </a:r>
                <a:r>
                  <a:rPr lang="fr-CH" sz="2400" dirty="0" smtClean="0"/>
                  <a:t>  </a:t>
                </a:r>
                <a:r>
                  <a:rPr lang="fr-CH" sz="2400" dirty="0" err="1" smtClean="0"/>
                  <a:t>called</a:t>
                </a:r>
                <a:r>
                  <a:rPr lang="fr-CH" sz="2400" dirty="0" smtClean="0"/>
                  <a:t> the </a:t>
                </a:r>
                <a:r>
                  <a:rPr lang="fr-CH" sz="2400" i="1" dirty="0" err="1" smtClean="0"/>
                  <a:t>mean</a:t>
                </a:r>
                <a:r>
                  <a:rPr lang="fr-CH" sz="2400" i="1" dirty="0" smtClean="0"/>
                  <a:t> </a:t>
                </a:r>
                <a:r>
                  <a:rPr lang="fr-CH" sz="2400" i="1" dirty="0" err="1" smtClean="0"/>
                  <a:t>field</a:t>
                </a:r>
                <a:r>
                  <a:rPr lang="fr-CH" sz="2400" i="1" dirty="0" smtClean="0"/>
                  <a:t> </a:t>
                </a:r>
                <a:r>
                  <a:rPr lang="fr-CH" sz="2400" i="1" dirty="0" err="1" smtClean="0"/>
                  <a:t>limit</a:t>
                </a:r>
                <a:r>
                  <a:rPr lang="fr-CH" sz="2400" i="1" dirty="0" smtClean="0"/>
                  <a:t/>
                </a:r>
                <a:br>
                  <a:rPr lang="fr-CH" sz="2400" i="1" dirty="0" smtClean="0"/>
                </a:br>
                <a:r>
                  <a:rPr lang="fr-CH" sz="2400" i="1" dirty="0" smtClean="0"/>
                  <a:t/>
                </a:r>
                <a:br>
                  <a:rPr lang="fr-CH" sz="2400" i="1" dirty="0" smtClean="0"/>
                </a:br>
                <a14:m>
                  <m:oMath xmlns:m="http://schemas.openxmlformats.org/officeDocument/2006/math">
                    <m:sSup>
                      <m:sSupPr>
                        <m:ctrlPr>
                          <a:rPr lang="fr-CH" sz="2400" b="0" i="1" smtClean="0">
                            <a:latin typeface="Cambria Math"/>
                          </a:rPr>
                        </m:ctrlPr>
                      </m:sSupPr>
                      <m:e>
                        <m:r>
                          <a:rPr lang="fr-CH" sz="2400" b="0" i="1" smtClean="0">
                            <a:latin typeface="Cambria Math"/>
                          </a:rPr>
                          <m:t>𝑀</m:t>
                        </m:r>
                      </m:e>
                      <m:sup>
                        <m:r>
                          <a:rPr lang="fr-CH" sz="2400" b="0" i="1" smtClean="0">
                            <a:latin typeface="Cambria Math"/>
                          </a:rPr>
                          <m:t>𝑁</m:t>
                        </m:r>
                      </m:sup>
                    </m:sSup>
                    <m:d>
                      <m:dPr>
                        <m:ctrlPr>
                          <a:rPr lang="fr-CH" sz="2400" b="0" i="1" smtClean="0">
                            <a:latin typeface="Cambria Math"/>
                          </a:rPr>
                        </m:ctrlPr>
                      </m:dPr>
                      <m:e>
                        <m:f>
                          <m:fPr>
                            <m:ctrlPr>
                              <a:rPr lang="fr-CH" sz="2400" b="0" i="1" smtClean="0">
                                <a:latin typeface="Cambria Math"/>
                              </a:rPr>
                            </m:ctrlPr>
                          </m:fPr>
                          <m:num>
                            <m:r>
                              <a:rPr lang="fr-CH" sz="2400" b="0" i="1" smtClean="0">
                                <a:latin typeface="Cambria Math"/>
                              </a:rPr>
                              <m:t>𝑡</m:t>
                            </m:r>
                          </m:num>
                          <m:den>
                            <m:r>
                              <a:rPr lang="fr-CH" sz="2400" b="0" i="1" smtClean="0">
                                <a:latin typeface="Cambria Math"/>
                              </a:rPr>
                              <m:t>𝐼</m:t>
                            </m:r>
                            <m:r>
                              <a:rPr lang="fr-CH" sz="2400" b="0" i="1" smtClean="0">
                                <a:latin typeface="Cambria Math"/>
                              </a:rPr>
                              <m:t>(</m:t>
                            </m:r>
                            <m:r>
                              <a:rPr lang="fr-CH" sz="2400" b="0" i="1" smtClean="0">
                                <a:latin typeface="Cambria Math"/>
                              </a:rPr>
                              <m:t>𝑁</m:t>
                            </m:r>
                            <m:r>
                              <a:rPr lang="fr-CH" sz="2400" b="0" i="1" smtClean="0">
                                <a:latin typeface="Cambria Math"/>
                              </a:rPr>
                              <m:t>)</m:t>
                            </m:r>
                          </m:den>
                        </m:f>
                      </m:e>
                    </m:d>
                    <m:r>
                      <a:rPr lang="fr-CH" sz="2400" b="0" i="1" smtClean="0">
                        <a:latin typeface="Cambria Math"/>
                      </a:rPr>
                      <m:t>→</m:t>
                    </m:r>
                    <m:r>
                      <a:rPr lang="fr-CH" sz="2400" b="0" i="1" smtClean="0">
                        <a:latin typeface="Cambria Math"/>
                      </a:rPr>
                      <m:t>𝑚</m:t>
                    </m:r>
                    <m:r>
                      <a:rPr lang="fr-CH" sz="2400" b="0" i="1" smtClean="0">
                        <a:latin typeface="Cambria Math"/>
                      </a:rPr>
                      <m:t>(</m:t>
                    </m:r>
                    <m:r>
                      <a:rPr lang="fr-CH" sz="2400" b="0" i="1" smtClean="0">
                        <a:latin typeface="Cambria Math"/>
                      </a:rPr>
                      <m:t>𝑡</m:t>
                    </m:r>
                    <m:r>
                      <a:rPr lang="fr-CH" sz="2400" b="0" i="1" smtClean="0">
                        <a:latin typeface="Cambria Math"/>
                      </a:rPr>
                      <m:t>)</m:t>
                    </m:r>
                  </m:oMath>
                </a14:m>
                <a:endParaRPr lang="fr-CH" sz="2400" i="1" dirty="0" smtClean="0"/>
              </a:p>
              <a:p>
                <a:endParaRPr lang="fr-CH" i="1" dirty="0" smtClean="0"/>
              </a:p>
              <a:p>
                <a:endParaRPr lang="fr-CH" sz="2400" i="1" dirty="0" smtClean="0"/>
              </a:p>
              <a:p>
                <a:endParaRPr lang="fr-CH" i="1" dirty="0" smtClean="0"/>
              </a:p>
              <a:p>
                <a:r>
                  <a:rPr lang="fr-CH" dirty="0" err="1" smtClean="0"/>
                  <a:t>Finite</a:t>
                </a:r>
                <a:r>
                  <a:rPr lang="fr-CH" dirty="0" smtClean="0"/>
                  <a:t> State </a:t>
                </a:r>
                <a:r>
                  <a:rPr lang="fr-CH" dirty="0" err="1" smtClean="0"/>
                  <a:t>Space</a:t>
                </a:r>
                <a:r>
                  <a:rPr lang="fr-CH" dirty="0" smtClean="0"/>
                  <a:t> =&gt; ODE</a:t>
                </a:r>
                <a:endParaRPr lang="fr-CH" sz="2400" dirty="0" smtClean="0"/>
              </a:p>
              <a:p>
                <a:endParaRPr lang="fr-CH" sz="2400" i="1" dirty="0" smtClean="0"/>
              </a:p>
              <a:p>
                <a:endParaRPr lang="fr-CH" sz="2400" i="1" dirty="0" smtClean="0"/>
              </a:p>
              <a:p>
                <a:pPr>
                  <a:buNone/>
                </a:pPr>
                <a:endParaRPr lang="fr-CH" sz="2400" i="1"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143000" y="1052513"/>
                <a:ext cx="6629400" cy="5689600"/>
              </a:xfrm>
              <a:blipFill rotWithShape="1">
                <a:blip r:embed="rId3"/>
                <a:stretch>
                  <a:fillRect t="-857" r="-1564"/>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16</a:t>
            </a:fld>
            <a:endParaRPr lang="en-US"/>
          </a:p>
        </p:txBody>
      </p:sp>
    </p:spTree>
    <p:custDataLst>
      <p:tags r:id="rId1"/>
    </p:custDataLst>
    <p:extLst>
      <p:ext uri="{BB962C8B-B14F-4D97-AF65-F5344CB8AC3E}">
        <p14:creationId xmlns:p14="http://schemas.microsoft.com/office/powerpoint/2010/main" val="526526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68513" y="304800"/>
            <a:ext cx="6999287" cy="6367463"/>
          </a:xfrm>
          <a:prstGeom prst="rect">
            <a:avLst/>
          </a:prstGeom>
          <a:noFill/>
          <a:ln w="9525" algn="ctr">
            <a:noFill/>
            <a:miter lim="800000"/>
            <a:headEnd/>
            <a:tailEnd/>
          </a:ln>
        </p:spPr>
      </p:pic>
      <p:sp>
        <p:nvSpPr>
          <p:cNvPr id="9" name="Text Box 3"/>
          <p:cNvSpPr txBox="1">
            <a:spLocks noChangeArrowheads="1"/>
          </p:cNvSpPr>
          <p:nvPr/>
        </p:nvSpPr>
        <p:spPr bwMode="auto">
          <a:xfrm>
            <a:off x="-118986" y="2019300"/>
            <a:ext cx="2269980" cy="707886"/>
          </a:xfrm>
          <a:prstGeom prst="rect">
            <a:avLst/>
          </a:prstGeom>
          <a:noFill/>
          <a:ln w="9525" algn="ctr">
            <a:noFill/>
            <a:miter lim="800000"/>
            <a:headEnd/>
            <a:tailEnd/>
          </a:ln>
        </p:spPr>
        <p:txBody>
          <a:bodyPr wrap="none">
            <a:spAutoFit/>
          </a:bodyPr>
          <a:lstStyle/>
          <a:p>
            <a:pPr eaLnBrk="0" hangingPunct="0"/>
            <a:r>
              <a:rPr lang="en-US" sz="2000" dirty="0" smtClean="0">
                <a:solidFill>
                  <a:srgbClr val="0099CC"/>
                </a:solidFill>
                <a:latin typeface="Arial Rounded MT Bold" pitchFamily="34" charset="0"/>
              </a:rPr>
              <a:t>Mean Field Limit</a:t>
            </a:r>
            <a:endParaRPr lang="en-US" sz="2000" dirty="0">
              <a:solidFill>
                <a:srgbClr val="0099CC"/>
              </a:solidFill>
              <a:latin typeface="Arial Rounded MT Bold" pitchFamily="34" charset="0"/>
            </a:endParaRPr>
          </a:p>
          <a:p>
            <a:pPr eaLnBrk="0" hangingPunct="0"/>
            <a:r>
              <a:rPr lang="en-US" sz="2000" dirty="0">
                <a:solidFill>
                  <a:srgbClr val="0099CC"/>
                </a:solidFill>
                <a:latin typeface="Arial Rounded MT Bold" pitchFamily="34" charset="0"/>
              </a:rPr>
              <a:t>N = </a:t>
            </a:r>
            <a:r>
              <a:rPr lang="en-US" sz="2000" dirty="0" smtClean="0">
                <a:solidFill>
                  <a:srgbClr val="0099CC"/>
                </a:solidFill>
                <a:latin typeface="Arial Rounded MT Bold" pitchFamily="34" charset="0"/>
              </a:rPr>
              <a:t>+</a:t>
            </a:r>
            <a:r>
              <a:rPr lang="en-US" sz="2000" dirty="0" smtClean="0">
                <a:solidFill>
                  <a:srgbClr val="0099CC"/>
                </a:solidFill>
                <a:latin typeface="cmsy10" pitchFamily="34" charset="0"/>
              </a:rPr>
              <a:t>∞</a:t>
            </a:r>
            <a:endParaRPr lang="en-US" sz="2000" dirty="0">
              <a:solidFill>
                <a:srgbClr val="0099CC"/>
              </a:solidFill>
              <a:latin typeface="cmsy10" pitchFamily="34" charset="0"/>
            </a:endParaRPr>
          </a:p>
        </p:txBody>
      </p:sp>
      <p:sp>
        <p:nvSpPr>
          <p:cNvPr id="10" name="Text Box 4"/>
          <p:cNvSpPr txBox="1">
            <a:spLocks noChangeArrowheads="1"/>
          </p:cNvSpPr>
          <p:nvPr/>
        </p:nvSpPr>
        <p:spPr bwMode="auto">
          <a:xfrm>
            <a:off x="236538" y="4352925"/>
            <a:ext cx="1565275" cy="1006475"/>
          </a:xfrm>
          <a:prstGeom prst="rect">
            <a:avLst/>
          </a:prstGeom>
          <a:noFill/>
          <a:ln w="9525" algn="ctr">
            <a:noFill/>
            <a:miter lim="800000"/>
            <a:headEnd/>
            <a:tailEnd/>
          </a:ln>
        </p:spPr>
        <p:txBody>
          <a:bodyPr wrap="none">
            <a:spAutoFit/>
          </a:bodyPr>
          <a:lstStyle/>
          <a:p>
            <a:pPr eaLnBrk="0" hangingPunct="0"/>
            <a:r>
              <a:rPr lang="en-US" sz="2000">
                <a:solidFill>
                  <a:srgbClr val="0099CC"/>
                </a:solidFill>
                <a:latin typeface="Arial Rounded MT Bold" pitchFamily="34" charset="0"/>
              </a:rPr>
              <a:t>Stochastic </a:t>
            </a:r>
          </a:p>
          <a:p>
            <a:pPr eaLnBrk="0" hangingPunct="0"/>
            <a:r>
              <a:rPr lang="en-US" sz="2000">
                <a:solidFill>
                  <a:srgbClr val="0099CC"/>
                </a:solidFill>
                <a:latin typeface="Arial Rounded MT Bold" pitchFamily="34" charset="0"/>
              </a:rPr>
              <a:t>system</a:t>
            </a:r>
          </a:p>
          <a:p>
            <a:pPr eaLnBrk="0" hangingPunct="0"/>
            <a:r>
              <a:rPr lang="en-US" sz="2000">
                <a:solidFill>
                  <a:srgbClr val="0099CC"/>
                </a:solidFill>
                <a:latin typeface="Arial Rounded MT Bold" pitchFamily="34" charset="0"/>
              </a:rPr>
              <a:t>N = 1000</a:t>
            </a:r>
            <a:endParaRPr lang="en-US" sz="2000">
              <a:solidFill>
                <a:srgbClr val="0099CC"/>
              </a:solidFill>
              <a:latin typeface="cmsy10" pitchFamily="34" charset="0"/>
            </a:endParaRPr>
          </a:p>
        </p:txBody>
      </p:sp>
      <p:sp>
        <p:nvSpPr>
          <p:cNvPr id="7" name="Footer Placeholder 6"/>
          <p:cNvSpPr>
            <a:spLocks noGrp="1"/>
          </p:cNvSpPr>
          <p:nvPr>
            <p:ph type="ftr" sz="quarter" idx="10"/>
          </p:nvPr>
        </p:nvSpPr>
        <p:spPr/>
        <p:txBody>
          <a:bodyPr/>
          <a:lstStyle/>
          <a:p>
            <a:pPr>
              <a:defRPr/>
            </a:pPr>
            <a:fld id="{875D6295-6406-4869-9BF7-2359FCF92C7A}" type="slidenum">
              <a:rPr lang="en-US" smtClean="0"/>
              <a:pPr>
                <a:defRPr/>
              </a:pPr>
              <a:t>17</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141839" y="2341001"/>
                <a:ext cx="9453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𝑡</m:t>
                      </m:r>
                      <m:r>
                        <a:rPr lang="fr-CH" i="1" dirty="0" smtClean="0">
                          <a:latin typeface="Cambria Math"/>
                        </a:rPr>
                        <m:t>=0.3</m:t>
                      </m:r>
                    </m:oMath>
                  </m:oMathPara>
                </a14:m>
                <a:endParaRPr lang="fr-CH" dirty="0"/>
              </a:p>
            </p:txBody>
          </p:sp>
        </mc:Choice>
        <mc:Fallback xmlns="">
          <p:sp>
            <p:nvSpPr>
              <p:cNvPr id="6" name="TextBox 5"/>
              <p:cNvSpPr txBox="1">
                <a:spLocks noRot="1" noChangeAspect="1" noMove="1" noResize="1" noEditPoints="1" noAdjustHandles="1" noChangeArrowheads="1" noChangeShapeType="1" noTextEdit="1"/>
              </p:cNvSpPr>
              <p:nvPr/>
            </p:nvSpPr>
            <p:spPr>
              <a:xfrm>
                <a:off x="3141839" y="2341001"/>
                <a:ext cx="945323" cy="369332"/>
              </a:xfrm>
              <a:prstGeom prst="rect">
                <a:avLst/>
              </a:prstGeom>
              <a:blipFill rotWithShape="1">
                <a:blip r:embed="rId4"/>
                <a:stretch>
                  <a:fillRect/>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03070" y="5475960"/>
                <a:ext cx="10618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𝑘</m:t>
                      </m:r>
                      <m:r>
                        <a:rPr lang="fr-CH" i="1" dirty="0" smtClean="0">
                          <a:latin typeface="Cambria Math"/>
                        </a:rPr>
                        <m:t>=300</m:t>
                      </m:r>
                    </m:oMath>
                  </m:oMathPara>
                </a14:m>
                <a:endParaRPr lang="fr-CH" dirty="0"/>
              </a:p>
            </p:txBody>
          </p:sp>
        </mc:Choice>
        <mc:Fallback xmlns="">
          <p:sp>
            <p:nvSpPr>
              <p:cNvPr id="11" name="TextBox 10"/>
              <p:cNvSpPr txBox="1">
                <a:spLocks noRot="1" noChangeAspect="1" noMove="1" noResize="1" noEditPoints="1" noAdjustHandles="1" noChangeArrowheads="1" noChangeShapeType="1" noTextEdit="1"/>
              </p:cNvSpPr>
              <p:nvPr/>
            </p:nvSpPr>
            <p:spPr>
              <a:xfrm>
                <a:off x="3003070" y="5475960"/>
                <a:ext cx="1061829" cy="369332"/>
              </a:xfrm>
              <a:prstGeom prst="rect">
                <a:avLst/>
              </a:prstGeom>
              <a:blipFill rotWithShape="1">
                <a:blip r:embed="rId5"/>
                <a:stretch>
                  <a:fillRect/>
                </a:stretch>
              </a:blipFill>
            </p:spPr>
            <p:txBody>
              <a:bodyPr/>
              <a:lstStyle/>
              <a:p>
                <a:r>
                  <a:rPr lang="fr-CH">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3521566" y="2712480"/>
              <a:ext cx="44640" cy="164520"/>
            </p14:xfrm>
          </p:contentPart>
        </mc:Choice>
        <mc:Fallback xmlns="">
          <p:pic>
            <p:nvPicPr>
              <p:cNvPr id="12" name="Ink 11"/>
              <p:cNvPicPr/>
              <p:nvPr/>
            </p:nvPicPr>
            <p:blipFill>
              <a:blip r:embed="rId7"/>
              <a:stretch>
                <a:fillRect/>
              </a:stretch>
            </p:blipFill>
            <p:spPr>
              <a:xfrm>
                <a:off x="3509686" y="2700600"/>
                <a:ext cx="68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3587446" y="5778960"/>
              <a:ext cx="41400" cy="240840"/>
            </p14:xfrm>
          </p:contentPart>
        </mc:Choice>
        <mc:Fallback xmlns="">
          <p:pic>
            <p:nvPicPr>
              <p:cNvPr id="13" name="Ink 12"/>
              <p:cNvPicPr/>
              <p:nvPr/>
            </p:nvPicPr>
            <p:blipFill>
              <a:blip r:embed="rId9"/>
              <a:stretch>
                <a:fillRect/>
              </a:stretch>
            </p:blipFill>
            <p:spPr>
              <a:xfrm>
                <a:off x="3575566" y="5767080"/>
                <a:ext cx="65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p14:cNvContentPartPr/>
              <p14:nvPr/>
            </p14:nvContentPartPr>
            <p14:xfrm>
              <a:off x="3099646" y="2216400"/>
              <a:ext cx="1043640" cy="522000"/>
            </p14:xfrm>
          </p:contentPart>
        </mc:Choice>
        <mc:Fallback xmlns="">
          <p:pic>
            <p:nvPicPr>
              <p:cNvPr id="14" name="Ink 13"/>
              <p:cNvPicPr/>
              <p:nvPr/>
            </p:nvPicPr>
            <p:blipFill>
              <a:blip r:embed="rId11"/>
              <a:stretch>
                <a:fillRect/>
              </a:stretch>
            </p:blipFill>
            <p:spPr>
              <a:xfrm>
                <a:off x="3087766" y="2204520"/>
                <a:ext cx="10674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p14:cNvContentPartPr/>
              <p14:nvPr/>
            </p14:nvContentPartPr>
            <p14:xfrm>
              <a:off x="2919646" y="5197200"/>
              <a:ext cx="1118880" cy="630000"/>
            </p14:xfrm>
          </p:contentPart>
        </mc:Choice>
        <mc:Fallback xmlns="">
          <p:pic>
            <p:nvPicPr>
              <p:cNvPr id="15" name="Ink 14"/>
              <p:cNvPicPr/>
              <p:nvPr/>
            </p:nvPicPr>
            <p:blipFill>
              <a:blip r:embed="rId13"/>
              <a:stretch>
                <a:fillRect/>
              </a:stretch>
            </p:blipFill>
            <p:spPr>
              <a:xfrm>
                <a:off x="2907766" y="5185320"/>
                <a:ext cx="1142640" cy="653760"/>
              </a:xfrm>
              <a:prstGeom prst="rect">
                <a:avLst/>
              </a:prstGeom>
            </p:spPr>
          </p:pic>
        </mc:Fallback>
      </mc:AlternateContent>
      <mc:AlternateContent xmlns:mc="http://schemas.openxmlformats.org/markup-compatibility/2006" xmlns:a14="http://schemas.microsoft.com/office/drawing/2010/main">
        <mc:Choice Requires="a14">
          <p:sp>
            <p:nvSpPr>
              <p:cNvPr id="2" name="TextBox 1"/>
              <p:cNvSpPr txBox="1"/>
              <p:nvPr/>
            </p:nvSpPr>
            <p:spPr>
              <a:xfrm>
                <a:off x="266376" y="3303865"/>
                <a:ext cx="1884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b="0" i="1" smtClean="0">
                          <a:latin typeface="Cambria Math"/>
                        </a:rPr>
                        <m:t>𝑚</m:t>
                      </m:r>
                      <m:d>
                        <m:dPr>
                          <m:ctrlPr>
                            <a:rPr lang="fr-CH" b="0" i="1" smtClean="0">
                              <a:latin typeface="Cambria Math"/>
                            </a:rPr>
                          </m:ctrlPr>
                        </m:dPr>
                        <m:e>
                          <m:r>
                            <a:rPr lang="fr-CH" b="0" i="1" smtClean="0">
                              <a:latin typeface="Cambria Math"/>
                            </a:rPr>
                            <m:t>𝑡</m:t>
                          </m:r>
                        </m:e>
                      </m:d>
                      <m:r>
                        <a:rPr lang="fr-CH" b="0" i="1" smtClean="0">
                          <a:latin typeface="Cambria Math"/>
                        </a:rPr>
                        <m:t>≈</m:t>
                      </m:r>
                      <m:sSup>
                        <m:sSupPr>
                          <m:ctrlPr>
                            <a:rPr lang="fr-CH" b="0" i="1" smtClean="0">
                              <a:latin typeface="Cambria Math"/>
                            </a:rPr>
                          </m:ctrlPr>
                        </m:sSupPr>
                        <m:e>
                          <m:r>
                            <a:rPr lang="fr-CH" b="0" i="1" smtClean="0">
                              <a:latin typeface="Cambria Math"/>
                            </a:rPr>
                            <m:t>𝑀</m:t>
                          </m:r>
                        </m:e>
                        <m:sup>
                          <m:r>
                            <a:rPr lang="fr-CH" b="0" i="1" smtClean="0">
                              <a:latin typeface="Cambria Math"/>
                            </a:rPr>
                            <m:t>𝑁</m:t>
                          </m:r>
                        </m:sup>
                      </m:sSup>
                      <m:d>
                        <m:dPr>
                          <m:ctrlPr>
                            <a:rPr lang="fr-CH" b="0" i="1" smtClean="0">
                              <a:latin typeface="Cambria Math"/>
                            </a:rPr>
                          </m:ctrlPr>
                        </m:dPr>
                        <m:e>
                          <m:r>
                            <a:rPr lang="fr-CH" b="0" i="1" smtClean="0">
                              <a:latin typeface="Cambria Math"/>
                            </a:rPr>
                            <m:t>𝑡</m:t>
                          </m:r>
                          <m:r>
                            <a:rPr lang="fr-CH" b="0" i="1" smtClean="0">
                              <a:latin typeface="Cambria Math"/>
                            </a:rPr>
                            <m:t> </m:t>
                          </m:r>
                          <m:r>
                            <a:rPr lang="fr-CH" b="0" i="1" smtClean="0">
                              <a:latin typeface="Cambria Math"/>
                            </a:rPr>
                            <m:t>𝑁</m:t>
                          </m:r>
                        </m:e>
                      </m:d>
                    </m:oMath>
                  </m:oMathPara>
                </a14:m>
                <a:endParaRPr lang="fr-CH" dirty="0"/>
              </a:p>
            </p:txBody>
          </p:sp>
        </mc:Choice>
        <mc:Fallback xmlns="">
          <p:sp>
            <p:nvSpPr>
              <p:cNvPr id="2" name="TextBox 1"/>
              <p:cNvSpPr txBox="1">
                <a:spLocks noRot="1" noChangeAspect="1" noMove="1" noResize="1" noEditPoints="1" noAdjustHandles="1" noChangeArrowheads="1" noChangeShapeType="1" noTextEdit="1"/>
              </p:cNvSpPr>
              <p:nvPr/>
            </p:nvSpPr>
            <p:spPr>
              <a:xfrm>
                <a:off x="266376" y="3303865"/>
                <a:ext cx="1884618" cy="369332"/>
              </a:xfrm>
              <a:prstGeom prst="rect">
                <a:avLst/>
              </a:prstGeom>
              <a:blipFill rotWithShape="1">
                <a:blip r:embed="rId14"/>
                <a:stretch>
                  <a:fillRect/>
                </a:stretch>
              </a:blipFill>
            </p:spPr>
            <p:txBody>
              <a:bodyPr/>
              <a:lstStyle/>
              <a:p>
                <a:r>
                  <a:rPr lang="fr-CH">
                    <a:noFill/>
                  </a:rPr>
                  <a:t> </a:t>
                </a:r>
              </a:p>
            </p:txBody>
          </p:sp>
        </mc:Fallback>
      </mc:AlternateContent>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712097" y="2627648"/>
              <a:ext cx="2594880" cy="637200"/>
            </p14:xfrm>
          </p:contentPart>
        </mc:Choice>
        <mc:Fallback xmlns="">
          <p:pic>
            <p:nvPicPr>
              <p:cNvPr id="3" name="Ink 2"/>
              <p:cNvPicPr/>
              <p:nvPr/>
            </p:nvPicPr>
            <p:blipFill>
              <a:blip r:embed="rId16"/>
              <a:stretch>
                <a:fillRect/>
              </a:stretch>
            </p:blipFill>
            <p:spPr>
              <a:xfrm>
                <a:off x="700217" y="2615768"/>
                <a:ext cx="261864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Ink 3"/>
              <p14:cNvContentPartPr/>
              <p14:nvPr/>
            </p14:nvContentPartPr>
            <p14:xfrm>
              <a:off x="1600200" y="3646320"/>
              <a:ext cx="1744200" cy="2373480"/>
            </p14:xfrm>
          </p:contentPart>
        </mc:Choice>
        <mc:Fallback xmlns="">
          <p:pic>
            <p:nvPicPr>
              <p:cNvPr id="4" name="Ink 3"/>
              <p:cNvPicPr/>
              <p:nvPr/>
            </p:nvPicPr>
            <p:blipFill>
              <a:blip r:embed="rId18"/>
              <a:stretch>
                <a:fillRect/>
              </a:stretch>
            </p:blipFill>
            <p:spPr>
              <a:xfrm>
                <a:off x="1588320" y="3634440"/>
                <a:ext cx="1767960" cy="2397240"/>
              </a:xfrm>
              <a:prstGeom prst="rect">
                <a:avLst/>
              </a:prstGeom>
            </p:spPr>
          </p:pic>
        </mc:Fallback>
      </mc:AlternateContent>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Sufficient</a:t>
            </a:r>
            <a:r>
              <a:rPr lang="fr-CH" dirty="0" smtClean="0"/>
              <a:t> Conditions for Convergence</a:t>
            </a:r>
            <a:endParaRPr lang="fr-CH"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388" y="838200"/>
                <a:ext cx="8856662" cy="5903913"/>
              </a:xfrm>
            </p:spPr>
            <p:txBody>
              <a:bodyPr/>
              <a:lstStyle/>
              <a:p>
                <a:r>
                  <a:rPr lang="fr-CH" sz="2400" dirty="0" smtClean="0"/>
                  <a:t>[</a:t>
                </a:r>
                <a:r>
                  <a:rPr lang="fr-CH" sz="2400" dirty="0" err="1" smtClean="0"/>
                  <a:t>Kurtz</a:t>
                </a:r>
                <a:r>
                  <a:rPr lang="fr-CH" sz="2400" dirty="0" smtClean="0"/>
                  <a:t> 1970], </a:t>
                </a:r>
                <a:r>
                  <a:rPr lang="fr-CH" sz="2400" dirty="0" err="1" smtClean="0"/>
                  <a:t>see</a:t>
                </a:r>
                <a:r>
                  <a:rPr lang="fr-CH" sz="2400" dirty="0" smtClean="0"/>
                  <a:t> </a:t>
                </a:r>
                <a:r>
                  <a:rPr lang="fr-CH" sz="2400" dirty="0" err="1" smtClean="0"/>
                  <a:t>also</a:t>
                </a:r>
                <a:r>
                  <a:rPr lang="fr-CH" sz="2400" dirty="0" smtClean="0"/>
                  <a:t> [</a:t>
                </a:r>
                <a:r>
                  <a:rPr lang="fr-CH" sz="2400" dirty="0" err="1" smtClean="0"/>
                  <a:t>Bordenav</a:t>
                </a:r>
                <a:r>
                  <a:rPr lang="fr-CH" sz="2400" dirty="0" smtClean="0"/>
                  <a:t> et al 2008], [Graham 2000]</a:t>
                </a:r>
              </a:p>
              <a:p>
                <a:r>
                  <a:rPr lang="fr-CH" sz="2400" dirty="0" err="1" smtClean="0"/>
                  <a:t>Sufficient</a:t>
                </a:r>
                <a:r>
                  <a:rPr lang="fr-CH" sz="2400" dirty="0" smtClean="0"/>
                  <a:t> condition </a:t>
                </a:r>
                <a:r>
                  <a:rPr lang="fr-CH" sz="2400" dirty="0" err="1" smtClean="0"/>
                  <a:t>verifiable</a:t>
                </a:r>
                <a:r>
                  <a:rPr lang="fr-CH" sz="2400" dirty="0" smtClean="0"/>
                  <a:t> by inspection: </a:t>
                </a:r>
              </a:p>
              <a:p>
                <a:pPr lvl="1"/>
                <a:r>
                  <a:rPr lang="fr-CH" sz="2000" dirty="0" err="1" smtClean="0"/>
                  <a:t>probabilities</a:t>
                </a:r>
                <a:r>
                  <a:rPr lang="fr-CH" sz="2000" dirty="0" smtClean="0"/>
                  <a:t> </a:t>
                </a:r>
                <a:r>
                  <a:rPr lang="fr-CH" sz="2000" dirty="0" err="1" smtClean="0"/>
                  <a:t>at</a:t>
                </a:r>
                <a:r>
                  <a:rPr lang="fr-CH" sz="2000" dirty="0" smtClean="0"/>
                  <a:t> </a:t>
                </a:r>
                <a:r>
                  <a:rPr lang="fr-CH" sz="2000" dirty="0" err="1" smtClean="0"/>
                  <a:t>every</a:t>
                </a:r>
                <a:r>
                  <a:rPr lang="fr-CH" sz="2000" dirty="0" smtClean="0"/>
                  <a:t> time slot have a </a:t>
                </a:r>
                <a:r>
                  <a:rPr lang="fr-CH" sz="2000" dirty="0" err="1" smtClean="0"/>
                  <a:t>limit</a:t>
                </a:r>
                <a:r>
                  <a:rPr lang="fr-CH" sz="2000" dirty="0" smtClean="0"/>
                  <a:t> </a:t>
                </a:r>
                <a:r>
                  <a:rPr lang="fr-CH" sz="2000" dirty="0" err="1" smtClean="0"/>
                  <a:t>when</a:t>
                </a:r>
                <a:r>
                  <a:rPr lang="fr-CH" sz="2000" dirty="0" smtClean="0"/>
                  <a:t> </a:t>
                </a:r>
                <a14:m>
                  <m:oMath xmlns:m="http://schemas.openxmlformats.org/officeDocument/2006/math">
                    <m:r>
                      <a:rPr lang="fr-CH" sz="2000" b="0" i="1" smtClean="0">
                        <a:latin typeface="Cambria Math"/>
                      </a:rPr>
                      <m:t>𝑁</m:t>
                    </m:r>
                    <m:r>
                      <a:rPr lang="fr-CH" sz="2000" b="0" i="1" smtClean="0">
                        <a:latin typeface="Cambria Math"/>
                      </a:rPr>
                      <m:t>→∞</m:t>
                    </m:r>
                  </m:oMath>
                </a14:m>
                <a:r>
                  <a:rPr lang="fr-CH" sz="2000" dirty="0" smtClean="0"/>
                  <a:t> </a:t>
                </a:r>
              </a:p>
              <a:p>
                <a:pPr lvl="1"/>
                <a:r>
                  <a:rPr lang="fr-CH" dirty="0"/>
                  <a:t> </a:t>
                </a:r>
                <a:endParaRPr lang="fr-CH" sz="2000" dirty="0" smtClean="0"/>
              </a:p>
              <a:p>
                <a:pPr marL="457200" lvl="1" indent="0">
                  <a:buNone/>
                </a:pPr>
                <a:endParaRPr lang="fr-CH" sz="2000" dirty="0" smtClean="0"/>
              </a:p>
              <a:p>
                <a:pPr marL="0" indent="0">
                  <a:buNone/>
                </a:pPr>
                <a:r>
                  <a:rPr lang="fr-CH" sz="2400" dirty="0" smtClean="0"/>
                  <a:t/>
                </a:r>
                <a:br>
                  <a:rPr lang="fr-CH" sz="2400" dirty="0" smtClean="0"/>
                </a:br>
                <a:r>
                  <a:rPr lang="fr-CH" sz="2400" dirty="0" smtClean="0"/>
                  <a:t/>
                </a:r>
                <a:br>
                  <a:rPr lang="fr-CH" sz="2400" dirty="0" smtClean="0"/>
                </a:br>
                <a:r>
                  <a:rPr lang="fr-CH" sz="2400" dirty="0" smtClean="0"/>
                  <a:t/>
                </a:r>
                <a:br>
                  <a:rPr lang="fr-CH" sz="2400" dirty="0" smtClean="0"/>
                </a:br>
                <a:r>
                  <a:rPr lang="fr-CH" sz="2400" dirty="0" smtClean="0"/>
                  <a:t/>
                </a:r>
                <a:br>
                  <a:rPr lang="fr-CH" sz="2400" dirty="0" smtClean="0"/>
                </a:br>
                <a:r>
                  <a:rPr lang="fr-CH" dirty="0"/>
                  <a:t>	</a:t>
                </a:r>
                <a:r>
                  <a:rPr lang="fr-CH" sz="2400" dirty="0" err="1" smtClean="0"/>
                  <a:t>when</a:t>
                </a:r>
                <a:r>
                  <a:rPr lang="fr-CH" sz="2400" dirty="0" smtClean="0"/>
                  <a:t> I(N) = 1/N the condition </a:t>
                </a:r>
                <a:r>
                  <a:rPr lang="fr-CH" sz="2400" dirty="0" err="1" smtClean="0"/>
                  <a:t>is</a:t>
                </a:r>
                <a:r>
                  <a:rPr lang="fr-CH" sz="2400" dirty="0" smtClean="0"/>
                  <a:t> </a:t>
                </a:r>
                <a:r>
                  <a:rPr lang="fr-CH" sz="2400" dirty="0" err="1" smtClean="0"/>
                  <a:t>true</a:t>
                </a:r>
                <a:r>
                  <a:rPr lang="fr-CH" sz="2400" dirty="0" smtClean="0"/>
                  <a:t> as </a:t>
                </a:r>
                <a:r>
                  <a:rPr lang="fr-CH" sz="2400" dirty="0" err="1" smtClean="0"/>
                  <a:t>soon</a:t>
                </a:r>
                <a:r>
                  <a:rPr lang="fr-CH" sz="2400" dirty="0" smtClean="0"/>
                  <a:t> as</a:t>
                </a:r>
                <a:br>
                  <a:rPr lang="fr-CH" sz="2400" dirty="0" smtClean="0"/>
                </a:br>
                <a:r>
                  <a:rPr lang="fr-CH" sz="2400" dirty="0" smtClean="0"/>
                  <a:t>	Second moment of </a:t>
                </a:r>
                <a:r>
                  <a:rPr lang="fr-CH" sz="2400" dirty="0" err="1" smtClean="0"/>
                  <a:t>number</a:t>
                </a:r>
                <a:r>
                  <a:rPr lang="fr-CH" sz="2400" dirty="0" smtClean="0"/>
                  <a:t> of </a:t>
                </a:r>
                <a:r>
                  <a:rPr lang="fr-CH" sz="2400" dirty="0" err="1" smtClean="0"/>
                  <a:t>objects</a:t>
                </a:r>
                <a:r>
                  <a:rPr lang="fr-CH" sz="2400" dirty="0" smtClean="0"/>
                  <a:t> </a:t>
                </a:r>
                <a:r>
                  <a:rPr lang="fr-CH" dirty="0" err="1" smtClean="0"/>
                  <a:t>a</a:t>
                </a:r>
                <a:r>
                  <a:rPr lang="fr-CH" sz="2400" dirty="0" err="1" smtClean="0"/>
                  <a:t>ffected</a:t>
                </a:r>
                <a:endParaRPr lang="fr-CH" dirty="0"/>
              </a:p>
              <a:p>
                <a:pPr marL="0" indent="0">
                  <a:buNone/>
                </a:pPr>
                <a:r>
                  <a:rPr lang="fr-CH" sz="2400" dirty="0" smtClean="0"/>
                  <a:t>	in one </a:t>
                </a:r>
                <a:r>
                  <a:rPr lang="fr-CH" sz="2400" dirty="0" err="1" smtClean="0"/>
                  <a:t>timeslot</a:t>
                </a:r>
                <a:r>
                  <a:rPr lang="fr-CH" sz="2400" dirty="0" smtClean="0"/>
                  <a:t> </a:t>
                </a:r>
                <a14:m>
                  <m:oMath xmlns:m="http://schemas.openxmlformats.org/officeDocument/2006/math">
                    <m:r>
                      <a:rPr lang="fr-CH" i="1">
                        <a:latin typeface="Cambria Math"/>
                      </a:rPr>
                      <m:t>≤</m:t>
                    </m:r>
                  </m:oMath>
                </a14:m>
                <a:r>
                  <a:rPr lang="fr-CH" sz="2400" dirty="0" smtClean="0"/>
                  <a:t> </a:t>
                </a:r>
                <a14:m>
                  <m:oMath xmlns:m="http://schemas.openxmlformats.org/officeDocument/2006/math">
                    <m:r>
                      <m:rPr>
                        <m:sty m:val="p"/>
                      </m:rPr>
                      <a:rPr lang="fr-CH" i="0">
                        <a:latin typeface="Cambria Math"/>
                      </a:rPr>
                      <m:t>a</m:t>
                    </m:r>
                    <m:r>
                      <a:rPr lang="fr-CH" i="0">
                        <a:latin typeface="Cambria Math"/>
                      </a:rPr>
                      <m:t> </m:t>
                    </m:r>
                    <m:r>
                      <m:rPr>
                        <m:sty m:val="p"/>
                      </m:rPr>
                      <a:rPr lang="fr-CH" i="0">
                        <a:latin typeface="Cambria Math"/>
                      </a:rPr>
                      <m:t>constant</m:t>
                    </m:r>
                  </m:oMath>
                </a14:m>
                <a:r>
                  <a:rPr lang="fr-CH" sz="2400" dirty="0" smtClean="0"/>
                  <a:t/>
                </a:r>
                <a:br>
                  <a:rPr lang="fr-CH" sz="2400" dirty="0" smtClean="0"/>
                </a:br>
                <a14:m>
                  <m:oMath xmlns:m="http://schemas.openxmlformats.org/officeDocument/2006/math">
                    <m:r>
                      <a:rPr lang="fr-CH" sz="2400" b="0" i="1" smtClean="0">
                        <a:latin typeface="Cambria Math"/>
                      </a:rPr>
                      <m:t> </m:t>
                    </m:r>
                  </m:oMath>
                </a14:m>
                <a:r>
                  <a:rPr lang="fr-CH" sz="2400" dirty="0" smtClean="0"/>
                  <a:t> </a:t>
                </a:r>
              </a:p>
              <a:p>
                <a:r>
                  <a:rPr lang="fr-CH" sz="2400" dirty="0" err="1" smtClean="0"/>
                  <a:t>Similar</a:t>
                </a:r>
                <a:r>
                  <a:rPr lang="fr-CH" sz="2400" dirty="0" smtClean="0"/>
                  <a:t> </a:t>
                </a:r>
                <a:r>
                  <a:rPr lang="fr-CH" sz="2400" dirty="0" err="1" smtClean="0"/>
                  <a:t>result</a:t>
                </a:r>
                <a:r>
                  <a:rPr lang="fr-CH" sz="2400" dirty="0" smtClean="0"/>
                  <a:t> </a:t>
                </a:r>
                <a:r>
                  <a:rPr lang="fr-CH" sz="2400" dirty="0" err="1" smtClean="0"/>
                  <a:t>when</a:t>
                </a:r>
                <a:r>
                  <a:rPr lang="fr-CH" sz="2400" dirty="0" smtClean="0"/>
                  <a:t> </a:t>
                </a:r>
                <a:r>
                  <a:rPr lang="fr-CH" sz="2400" dirty="0" err="1" smtClean="0"/>
                  <a:t>mean</a:t>
                </a:r>
                <a:r>
                  <a:rPr lang="fr-CH" sz="2400" dirty="0" smtClean="0"/>
                  <a:t> </a:t>
                </a:r>
                <a:r>
                  <a:rPr lang="fr-CH" sz="2400" dirty="0" err="1" smtClean="0"/>
                  <a:t>field</a:t>
                </a:r>
                <a:r>
                  <a:rPr lang="fr-CH" sz="2400" dirty="0" smtClean="0"/>
                  <a:t> </a:t>
                </a:r>
                <a:r>
                  <a:rPr lang="fr-CH" sz="2400" dirty="0" err="1" smtClean="0"/>
                  <a:t>limit</a:t>
                </a:r>
                <a:r>
                  <a:rPr lang="fr-CH" sz="2400" dirty="0" smtClean="0"/>
                  <a:t> </a:t>
                </a:r>
                <a:r>
                  <a:rPr lang="fr-CH" sz="2400" dirty="0" err="1" smtClean="0"/>
                  <a:t>is</a:t>
                </a:r>
                <a:r>
                  <a:rPr lang="fr-CH" sz="2400" dirty="0" smtClean="0"/>
                  <a:t> in </a:t>
                </a:r>
                <a:r>
                  <a:rPr lang="fr-CH" sz="2400" dirty="0" err="1" smtClean="0"/>
                  <a:t>discrete</a:t>
                </a:r>
                <a:r>
                  <a:rPr lang="fr-CH" sz="2400" dirty="0" smtClean="0"/>
                  <a:t> time </a:t>
                </a:r>
                <a:br>
                  <a:rPr lang="fr-CH" sz="2400" dirty="0" smtClean="0"/>
                </a:br>
                <a:r>
                  <a:rPr lang="fr-CH" sz="2400" dirty="0" smtClean="0"/>
                  <a:t>[Le </a:t>
                </a:r>
                <a:r>
                  <a:rPr lang="fr-CH" sz="2400" dirty="0" err="1" smtClean="0"/>
                  <a:t>Boudec</a:t>
                </a:r>
                <a:r>
                  <a:rPr lang="fr-CH" sz="2400" dirty="0" smtClean="0"/>
                  <a:t> et al 2007]</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388" y="838200"/>
                <a:ext cx="8856662" cy="5903913"/>
              </a:xfrm>
              <a:blipFill rotWithShape="1">
                <a:blip r:embed="rId4"/>
                <a:stretch>
                  <a:fillRect t="-826" b="-1756"/>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18</a:t>
            </a:fld>
            <a:endParaRPr lang="en-US"/>
          </a:p>
        </p:txBody>
      </p:sp>
      <p:pic>
        <p:nvPicPr>
          <p:cNvPr id="2052" name="Picture 4"/>
          <p:cNvPicPr>
            <a:picLocks noChangeAspect="1" noChangeArrowheads="1"/>
          </p:cNvPicPr>
          <p:nvPr/>
        </p:nvPicPr>
        <p:blipFill>
          <a:blip r:embed="rId5" cstate="print">
            <a:clrChange>
              <a:clrFrom>
                <a:srgbClr val="FFFFFF"/>
              </a:clrFrom>
              <a:clrTo>
                <a:srgbClr val="FFFFFF">
                  <a:alpha val="0"/>
                </a:srgbClr>
              </a:clrTo>
            </a:clrChange>
          </a:blip>
          <a:srcRect b="36950"/>
          <a:stretch>
            <a:fillRect/>
          </a:stretch>
        </p:blipFill>
        <p:spPr bwMode="auto">
          <a:xfrm>
            <a:off x="990600" y="2133600"/>
            <a:ext cx="7067550" cy="22860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928486" y="4261680"/>
              <a:ext cx="6792840" cy="1492560"/>
            </p14:xfrm>
          </p:contentPart>
        </mc:Choice>
        <mc:Fallback xmlns="">
          <p:pic>
            <p:nvPicPr>
              <p:cNvPr id="10" name="Ink 9"/>
              <p:cNvPicPr/>
              <p:nvPr/>
            </p:nvPicPr>
            <p:blipFill>
              <a:blip r:embed="rId7"/>
              <a:stretch>
                <a:fillRect/>
              </a:stretch>
            </p:blipFill>
            <p:spPr>
              <a:xfrm>
                <a:off x="916606" y="4249800"/>
                <a:ext cx="6816600" cy="1516320"/>
              </a:xfrm>
              <a:prstGeom prst="rect">
                <a:avLst/>
              </a:prstGeom>
            </p:spPr>
          </p:pic>
        </mc:Fallback>
      </mc:AlternateContent>
    </p:spTree>
    <p:custDataLst>
      <p:tags r:id="rId1"/>
    </p:custDataLst>
    <p:extLst>
      <p:ext uri="{BB962C8B-B14F-4D97-AF65-F5344CB8AC3E}">
        <p14:creationId xmlns:p14="http://schemas.microsoft.com/office/powerpoint/2010/main" val="4079887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Example</a:t>
            </a:r>
            <a:r>
              <a:rPr lang="fr-CH" dirty="0" smtClean="0"/>
              <a:t>: Convergence to </a:t>
            </a:r>
            <a:r>
              <a:rPr lang="fr-CH" dirty="0" err="1" smtClean="0"/>
              <a:t>Mean</a:t>
            </a:r>
            <a:r>
              <a:rPr lang="fr-CH" dirty="0" smtClean="0"/>
              <a:t> Field</a:t>
            </a:r>
            <a:endParaRPr lang="fr-CH" dirty="0"/>
          </a:p>
        </p:txBody>
      </p:sp>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5715000" y="1052513"/>
                <a:ext cx="3321050" cy="5689600"/>
              </a:xfrm>
            </p:spPr>
            <p:txBody>
              <a:bodyPr/>
              <a:lstStyle/>
              <a:p>
                <a:r>
                  <a:rPr lang="fr-CH" dirty="0" smtClean="0"/>
                  <a:t>Number of transitions per time </a:t>
                </a:r>
                <a:r>
                  <a:rPr lang="fr-CH" dirty="0" err="1" smtClean="0"/>
                  <a:t>step</a:t>
                </a:r>
                <a:r>
                  <a:rPr lang="fr-CH" dirty="0" smtClean="0"/>
                  <a:t> </a:t>
                </a:r>
                <a:r>
                  <a:rPr lang="fr-CH" dirty="0" err="1" smtClean="0"/>
                  <a:t>is</a:t>
                </a:r>
                <a:r>
                  <a:rPr lang="fr-CH" dirty="0" smtClean="0"/>
                  <a:t> </a:t>
                </a:r>
                <a:r>
                  <a:rPr lang="fr-CH" dirty="0" err="1" smtClean="0"/>
                  <a:t>bounded</a:t>
                </a:r>
                <a:r>
                  <a:rPr lang="fr-CH" dirty="0" smtClean="0"/>
                  <a:t> by 2, </a:t>
                </a:r>
                <a:r>
                  <a:rPr lang="fr-CH" dirty="0" err="1" smtClean="0"/>
                  <a:t>therefore</a:t>
                </a:r>
                <a:r>
                  <a:rPr lang="fr-CH" dirty="0" smtClean="0"/>
                  <a:t> </a:t>
                </a:r>
                <a:r>
                  <a:rPr lang="fr-CH" dirty="0" err="1" smtClean="0"/>
                  <a:t>there</a:t>
                </a:r>
                <a:r>
                  <a:rPr lang="fr-CH" dirty="0" smtClean="0"/>
                  <a:t> </a:t>
                </a:r>
                <a:r>
                  <a:rPr lang="fr-CH" dirty="0" err="1" smtClean="0"/>
                  <a:t>is</a:t>
                </a:r>
                <a:r>
                  <a:rPr lang="fr-CH" dirty="0" smtClean="0"/>
                  <a:t> convergence to </a:t>
                </a:r>
                <a:r>
                  <a:rPr lang="fr-CH" dirty="0" err="1" smtClean="0"/>
                  <a:t>mean</a:t>
                </a:r>
                <a:r>
                  <a:rPr lang="fr-CH" dirty="0" smtClean="0"/>
                  <a:t> </a:t>
                </a:r>
                <a:r>
                  <a:rPr lang="fr-CH" dirty="0" err="1" smtClean="0"/>
                  <a:t>field</a:t>
                </a:r>
                <a:endParaRPr lang="fr-CH" dirty="0"/>
              </a:p>
              <a:p>
                <a:r>
                  <a:rPr lang="fr-CH" dirty="0" smtClean="0"/>
                  <a:t>The </a:t>
                </a:r>
                <a:r>
                  <a:rPr lang="fr-CH" dirty="0" err="1" smtClean="0"/>
                  <a:t>Mean</a:t>
                </a:r>
                <a:r>
                  <a:rPr lang="fr-CH" dirty="0" smtClean="0"/>
                  <a:t> </a:t>
                </a:r>
                <a:r>
                  <a:rPr lang="fr-CH" dirty="0" err="1" smtClean="0"/>
                  <a:t>field</a:t>
                </a:r>
                <a:r>
                  <a:rPr lang="fr-CH" dirty="0" smtClean="0"/>
                  <a:t> limite </a:t>
                </a:r>
                <a:r>
                  <a:rPr lang="fr-CH" dirty="0" err="1" smtClean="0"/>
                  <a:t>is</a:t>
                </a:r>
                <a:r>
                  <a:rPr lang="fr-CH" dirty="0" smtClean="0"/>
                  <a:t> an ODE</a:t>
                </a:r>
              </a:p>
              <a:p>
                <a:r>
                  <a:rPr lang="fr-CH" dirty="0" smtClean="0"/>
                  <a:t>One time </a:t>
                </a:r>
                <a:r>
                  <a:rPr lang="fr-CH" dirty="0" err="1" smtClean="0"/>
                  <a:t>step</a:t>
                </a:r>
                <a:r>
                  <a:rPr lang="fr-CH" dirty="0" smtClean="0"/>
                  <a:t> corresponds to </a:t>
                </a:r>
                <a14:m>
                  <m:oMath xmlns:m="http://schemas.openxmlformats.org/officeDocument/2006/math">
                    <m:r>
                      <m:rPr>
                        <m:sty m:val="p"/>
                      </m:rPr>
                      <a:rPr lang="fr-CH" b="0" i="0" smtClean="0">
                        <a:latin typeface="Cambria Math"/>
                      </a:rPr>
                      <m:t>Δ</m:t>
                    </m:r>
                    <m:r>
                      <a:rPr lang="fr-CH" b="0" i="1" smtClean="0">
                        <a:latin typeface="Cambria Math"/>
                      </a:rPr>
                      <m:t>𝑡</m:t>
                    </m:r>
                    <m:r>
                      <a:rPr lang="fr-CH" b="0" i="1" smtClean="0">
                        <a:latin typeface="Cambria Math"/>
                      </a:rPr>
                      <m:t>=1/</m:t>
                    </m:r>
                    <m:r>
                      <a:rPr lang="fr-CH" b="0" i="1" smtClean="0">
                        <a:latin typeface="Cambria Math"/>
                      </a:rPr>
                      <m:t>𝑁</m:t>
                    </m:r>
                  </m:oMath>
                </a14:m>
                <a:endParaRPr lang="fr-CH"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5715000" y="1052513"/>
                <a:ext cx="3321050" cy="5689600"/>
              </a:xfrm>
              <a:blipFill rotWithShape="1">
                <a:blip r:embed="rId3"/>
                <a:stretch>
                  <a:fillRect t="-1072"/>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19</a:t>
            </a:fld>
            <a:endParaRPr lang="en-US"/>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1339"/>
          <a:stretch/>
        </p:blipFill>
        <p:spPr bwMode="auto">
          <a:xfrm>
            <a:off x="2089443" y="861848"/>
            <a:ext cx="3092157" cy="577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3"/>
          <p:cNvSpPr txBox="1">
            <a:spLocks noChangeArrowheads="1"/>
          </p:cNvSpPr>
          <p:nvPr/>
        </p:nvSpPr>
        <p:spPr bwMode="auto">
          <a:xfrm>
            <a:off x="16020" y="2019300"/>
            <a:ext cx="2269980" cy="707886"/>
          </a:xfrm>
          <a:prstGeom prst="rect">
            <a:avLst/>
          </a:prstGeom>
          <a:noFill/>
          <a:ln w="9525" algn="ctr">
            <a:noFill/>
            <a:miter lim="800000"/>
            <a:headEnd/>
            <a:tailEnd/>
          </a:ln>
        </p:spPr>
        <p:txBody>
          <a:bodyPr wrap="none">
            <a:spAutoFit/>
          </a:bodyPr>
          <a:lstStyle/>
          <a:p>
            <a:pPr eaLnBrk="0" hangingPunct="0"/>
            <a:r>
              <a:rPr lang="en-US" sz="2000" dirty="0" smtClean="0">
                <a:solidFill>
                  <a:srgbClr val="0099CC"/>
                </a:solidFill>
                <a:latin typeface="Arial Rounded MT Bold" pitchFamily="34" charset="0"/>
              </a:rPr>
              <a:t>Mean Field Limit</a:t>
            </a:r>
            <a:endParaRPr lang="en-US" sz="2000" dirty="0">
              <a:solidFill>
                <a:srgbClr val="0099CC"/>
              </a:solidFill>
              <a:latin typeface="Arial Rounded MT Bold" pitchFamily="34" charset="0"/>
            </a:endParaRPr>
          </a:p>
          <a:p>
            <a:pPr eaLnBrk="0" hangingPunct="0"/>
            <a:r>
              <a:rPr lang="en-US" sz="2000" dirty="0">
                <a:solidFill>
                  <a:srgbClr val="0099CC"/>
                </a:solidFill>
                <a:latin typeface="Arial Rounded MT Bold" pitchFamily="34" charset="0"/>
              </a:rPr>
              <a:t>N = </a:t>
            </a:r>
            <a:r>
              <a:rPr lang="en-US" sz="2000" dirty="0" smtClean="0">
                <a:solidFill>
                  <a:srgbClr val="0099CC"/>
                </a:solidFill>
                <a:latin typeface="Arial Rounded MT Bold" pitchFamily="34" charset="0"/>
              </a:rPr>
              <a:t>+</a:t>
            </a:r>
            <a:r>
              <a:rPr lang="en-US" sz="2000" dirty="0" smtClean="0">
                <a:solidFill>
                  <a:srgbClr val="0099CC"/>
                </a:solidFill>
                <a:latin typeface="cmsy10" pitchFamily="34" charset="0"/>
              </a:rPr>
              <a:t>∞</a:t>
            </a:r>
            <a:endParaRPr lang="en-US" sz="2000" dirty="0">
              <a:solidFill>
                <a:srgbClr val="0099CC"/>
              </a:solidFill>
              <a:latin typeface="cmsy10" pitchFamily="34" charset="0"/>
            </a:endParaRPr>
          </a:p>
        </p:txBody>
      </p:sp>
      <p:sp>
        <p:nvSpPr>
          <p:cNvPr id="16" name="Text Box 4"/>
          <p:cNvSpPr txBox="1">
            <a:spLocks noChangeArrowheads="1"/>
          </p:cNvSpPr>
          <p:nvPr/>
        </p:nvSpPr>
        <p:spPr bwMode="auto">
          <a:xfrm>
            <a:off x="371544" y="4352925"/>
            <a:ext cx="1565275" cy="1006475"/>
          </a:xfrm>
          <a:prstGeom prst="rect">
            <a:avLst/>
          </a:prstGeom>
          <a:noFill/>
          <a:ln w="9525" algn="ctr">
            <a:noFill/>
            <a:miter lim="800000"/>
            <a:headEnd/>
            <a:tailEnd/>
          </a:ln>
        </p:spPr>
        <p:txBody>
          <a:bodyPr wrap="none">
            <a:spAutoFit/>
          </a:bodyPr>
          <a:lstStyle/>
          <a:p>
            <a:pPr eaLnBrk="0" hangingPunct="0"/>
            <a:r>
              <a:rPr lang="en-US" sz="2000" dirty="0">
                <a:solidFill>
                  <a:srgbClr val="0099CC"/>
                </a:solidFill>
                <a:latin typeface="Arial Rounded MT Bold" pitchFamily="34" charset="0"/>
              </a:rPr>
              <a:t>Stochastic </a:t>
            </a:r>
          </a:p>
          <a:p>
            <a:pPr eaLnBrk="0" hangingPunct="0"/>
            <a:r>
              <a:rPr lang="en-US" sz="2000" dirty="0">
                <a:solidFill>
                  <a:srgbClr val="0099CC"/>
                </a:solidFill>
                <a:latin typeface="Arial Rounded MT Bold" pitchFamily="34" charset="0"/>
              </a:rPr>
              <a:t>system</a:t>
            </a:r>
          </a:p>
          <a:p>
            <a:pPr eaLnBrk="0" hangingPunct="0"/>
            <a:r>
              <a:rPr lang="en-US" sz="2000" dirty="0">
                <a:solidFill>
                  <a:srgbClr val="0099CC"/>
                </a:solidFill>
                <a:latin typeface="Arial Rounded MT Bold" pitchFamily="34" charset="0"/>
              </a:rPr>
              <a:t>N = 1000</a:t>
            </a:r>
            <a:endParaRPr lang="en-US" sz="2000" dirty="0">
              <a:solidFill>
                <a:srgbClr val="0099CC"/>
              </a:solidFill>
              <a:latin typeface="cmsy10"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141839" y="2732441"/>
                <a:ext cx="9453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𝑡</m:t>
                      </m:r>
                      <m:r>
                        <a:rPr lang="fr-CH" i="1" dirty="0" smtClean="0">
                          <a:latin typeface="Cambria Math"/>
                        </a:rPr>
                        <m:t>=0.3</m:t>
                      </m:r>
                    </m:oMath>
                  </m:oMathPara>
                </a14:m>
                <a:endParaRPr lang="fr-CH" dirty="0"/>
              </a:p>
            </p:txBody>
          </p:sp>
        </mc:Choice>
        <mc:Fallback xmlns="">
          <p:sp>
            <p:nvSpPr>
              <p:cNvPr id="5" name="TextBox 4"/>
              <p:cNvSpPr txBox="1">
                <a:spLocks noRot="1" noChangeAspect="1" noMove="1" noResize="1" noEditPoints="1" noAdjustHandles="1" noChangeArrowheads="1" noChangeShapeType="1" noTextEdit="1"/>
              </p:cNvSpPr>
              <p:nvPr/>
            </p:nvSpPr>
            <p:spPr>
              <a:xfrm>
                <a:off x="3141839" y="2732441"/>
                <a:ext cx="945323" cy="369332"/>
              </a:xfrm>
              <a:prstGeom prst="rect">
                <a:avLst/>
              </a:prstGeom>
              <a:blipFill rotWithShape="1">
                <a:blip r:embed="rId5"/>
                <a:stretch>
                  <a:fillRect/>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03070" y="5638800"/>
                <a:ext cx="10618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𝑘</m:t>
                      </m:r>
                      <m:r>
                        <a:rPr lang="fr-CH" i="1" dirty="0" smtClean="0">
                          <a:latin typeface="Cambria Math"/>
                        </a:rPr>
                        <m:t>=300</m:t>
                      </m:r>
                    </m:oMath>
                  </m:oMathPara>
                </a14:m>
                <a:endParaRPr lang="fr-CH" dirty="0"/>
              </a:p>
            </p:txBody>
          </p:sp>
        </mc:Choice>
        <mc:Fallback xmlns="">
          <p:sp>
            <p:nvSpPr>
              <p:cNvPr id="18" name="TextBox 17"/>
              <p:cNvSpPr txBox="1">
                <a:spLocks noRot="1" noChangeAspect="1" noMove="1" noResize="1" noEditPoints="1" noAdjustHandles="1" noChangeArrowheads="1" noChangeShapeType="1" noTextEdit="1"/>
              </p:cNvSpPr>
              <p:nvPr/>
            </p:nvSpPr>
            <p:spPr>
              <a:xfrm>
                <a:off x="3003070" y="5638800"/>
                <a:ext cx="1061829" cy="369332"/>
              </a:xfrm>
              <a:prstGeom prst="rect">
                <a:avLst/>
              </a:prstGeom>
              <a:blipFill rotWithShape="1">
                <a:blip r:embed="rId6"/>
                <a:stretch>
                  <a:fillRect/>
                </a:stretch>
              </a:blipFill>
            </p:spPr>
            <p:txBody>
              <a:bodyPr/>
              <a:lstStyle/>
              <a:p>
                <a:r>
                  <a:rPr lang="fr-CH">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521566" y="3103920"/>
              <a:ext cx="44640" cy="164520"/>
            </p14:xfrm>
          </p:contentPart>
        </mc:Choice>
        <mc:Fallback xmlns="">
          <p:pic>
            <p:nvPicPr>
              <p:cNvPr id="6" name="Ink 5"/>
              <p:cNvPicPr/>
              <p:nvPr/>
            </p:nvPicPr>
            <p:blipFill>
              <a:blip r:embed="rId8"/>
              <a:stretch>
                <a:fillRect/>
              </a:stretch>
            </p:blipFill>
            <p:spPr>
              <a:xfrm>
                <a:off x="3509686" y="3092040"/>
                <a:ext cx="68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p14:cNvContentPartPr/>
              <p14:nvPr/>
            </p14:nvContentPartPr>
            <p14:xfrm>
              <a:off x="3587446" y="5941800"/>
              <a:ext cx="41400" cy="240840"/>
            </p14:xfrm>
          </p:contentPart>
        </mc:Choice>
        <mc:Fallback xmlns="">
          <p:pic>
            <p:nvPicPr>
              <p:cNvPr id="14" name="Ink 13"/>
              <p:cNvPicPr/>
              <p:nvPr/>
            </p:nvPicPr>
            <p:blipFill>
              <a:blip r:embed="rId10"/>
              <a:stretch>
                <a:fillRect/>
              </a:stretch>
            </p:blipFill>
            <p:spPr>
              <a:xfrm>
                <a:off x="3575566" y="5929920"/>
                <a:ext cx="65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3099646" y="2607840"/>
              <a:ext cx="1043640" cy="522000"/>
            </p14:xfrm>
          </p:contentPart>
        </mc:Choice>
        <mc:Fallback xmlns="">
          <p:pic>
            <p:nvPicPr>
              <p:cNvPr id="17" name="Ink 16"/>
              <p:cNvPicPr/>
              <p:nvPr/>
            </p:nvPicPr>
            <p:blipFill>
              <a:blip r:embed="rId12"/>
              <a:stretch>
                <a:fillRect/>
              </a:stretch>
            </p:blipFill>
            <p:spPr>
              <a:xfrm>
                <a:off x="3087766" y="2595960"/>
                <a:ext cx="10674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p14:cNvContentPartPr/>
              <p14:nvPr/>
            </p14:nvContentPartPr>
            <p14:xfrm>
              <a:off x="2919646" y="5360040"/>
              <a:ext cx="1118880" cy="630000"/>
            </p14:xfrm>
          </p:contentPart>
        </mc:Choice>
        <mc:Fallback xmlns="">
          <p:pic>
            <p:nvPicPr>
              <p:cNvPr id="19" name="Ink 18"/>
              <p:cNvPicPr/>
              <p:nvPr/>
            </p:nvPicPr>
            <p:blipFill>
              <a:blip r:embed="rId14"/>
              <a:stretch>
                <a:fillRect/>
              </a:stretch>
            </p:blipFill>
            <p:spPr>
              <a:xfrm>
                <a:off x="2907766" y="5348160"/>
                <a:ext cx="1142640" cy="653760"/>
              </a:xfrm>
              <a:prstGeom prst="rect">
                <a:avLst/>
              </a:prstGeom>
            </p:spPr>
          </p:pic>
        </mc:Fallback>
      </mc:AlternateContent>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smtClean="0"/>
              <a:t>Contents</a:t>
            </a:r>
            <a:endParaRPr lang="en-US" dirty="0"/>
          </a:p>
        </p:txBody>
      </p:sp>
      <p:sp>
        <p:nvSpPr>
          <p:cNvPr id="6" name="Content Placeholder 5"/>
          <p:cNvSpPr>
            <a:spLocks noGrp="1"/>
          </p:cNvSpPr>
          <p:nvPr>
            <p:ph idx="1"/>
          </p:nvPr>
        </p:nvSpPr>
        <p:spPr>
          <a:xfrm>
            <a:off x="1772716" y="1143001"/>
            <a:ext cx="5569378" cy="5599112"/>
          </a:xfrm>
        </p:spPr>
        <p:txBody>
          <a:bodyPr/>
          <a:lstStyle/>
          <a:p>
            <a:pPr marL="457200" indent="-457200">
              <a:buFont typeface="+mj-lt"/>
              <a:buAutoNum type="arabicPeriod"/>
            </a:pPr>
            <a:r>
              <a:rPr lang="fr-CH" sz="2800" dirty="0" err="1" smtClean="0"/>
              <a:t>Mean</a:t>
            </a:r>
            <a:r>
              <a:rPr lang="fr-CH" sz="2800" dirty="0" smtClean="0"/>
              <a:t> Field Interaction Model</a:t>
            </a:r>
            <a:br>
              <a:rPr lang="fr-CH" sz="2800" dirty="0" smtClean="0"/>
            </a:br>
            <a:r>
              <a:rPr lang="fr-CH" sz="2800" dirty="0" smtClean="0"/>
              <a:t> </a:t>
            </a:r>
          </a:p>
          <a:p>
            <a:pPr marL="457200" indent="-457200">
              <a:buFont typeface="+mj-lt"/>
              <a:buAutoNum type="arabicPeriod"/>
            </a:pPr>
            <a:r>
              <a:rPr lang="fr-CH" sz="2800" dirty="0" smtClean="0"/>
              <a:t>Convergence to ODE</a:t>
            </a:r>
          </a:p>
          <a:p>
            <a:pPr marL="457200" indent="-457200">
              <a:buFont typeface="+mj-lt"/>
              <a:buAutoNum type="arabicPeriod"/>
            </a:pPr>
            <a:endParaRPr lang="fr-CH" sz="2800" dirty="0"/>
          </a:p>
          <a:p>
            <a:pPr marL="457200" indent="-457200">
              <a:buFont typeface="+mj-lt"/>
              <a:buAutoNum type="arabicPeriod"/>
            </a:pPr>
            <a:r>
              <a:rPr lang="fr-CH" sz="2800" dirty="0" err="1" smtClean="0"/>
              <a:t>Finite</a:t>
            </a:r>
            <a:r>
              <a:rPr lang="fr-CH" sz="2800" dirty="0" smtClean="0"/>
              <a:t> Horizon: </a:t>
            </a:r>
            <a:r>
              <a:rPr lang="fr-CH" sz="2800" dirty="0" err="1" smtClean="0"/>
              <a:t>Fast</a:t>
            </a:r>
            <a:r>
              <a:rPr lang="fr-CH" sz="2800" dirty="0" smtClean="0"/>
              <a:t> Simulation and </a:t>
            </a:r>
            <a:r>
              <a:rPr lang="fr-CH" sz="2800" dirty="0" err="1" smtClean="0"/>
              <a:t>Decoupling</a:t>
            </a:r>
            <a:r>
              <a:rPr lang="fr-CH" sz="2800" dirty="0" smtClean="0"/>
              <a:t> </a:t>
            </a:r>
            <a:r>
              <a:rPr lang="fr-CH" sz="2800" dirty="0" err="1" smtClean="0"/>
              <a:t>assumption</a:t>
            </a:r>
            <a:endParaRPr lang="fr-CH" sz="2800" dirty="0" smtClean="0"/>
          </a:p>
          <a:p>
            <a:pPr marL="457200" indent="-457200">
              <a:buFont typeface="+mj-lt"/>
              <a:buAutoNum type="arabicPeriod"/>
            </a:pPr>
            <a:endParaRPr lang="fr-CH" sz="2800" dirty="0" smtClean="0"/>
          </a:p>
          <a:p>
            <a:pPr marL="457200" indent="-457200">
              <a:buFont typeface="+mj-lt"/>
              <a:buAutoNum type="arabicPeriod"/>
            </a:pPr>
            <a:r>
              <a:rPr lang="fr-CH" sz="2800" dirty="0" err="1" smtClean="0"/>
              <a:t>Infinite</a:t>
            </a:r>
            <a:r>
              <a:rPr lang="fr-CH" sz="2800" dirty="0" smtClean="0"/>
              <a:t> Horizon: </a:t>
            </a:r>
            <a:r>
              <a:rPr lang="fr-CH" sz="2800" dirty="0" err="1" smtClean="0"/>
              <a:t>Fixed</a:t>
            </a:r>
            <a:r>
              <a:rPr lang="fr-CH" sz="2800" dirty="0" smtClean="0"/>
              <a:t> Point </a:t>
            </a:r>
            <a:r>
              <a:rPr lang="fr-CH" sz="2800" dirty="0" err="1" smtClean="0"/>
              <a:t>Method</a:t>
            </a:r>
            <a:r>
              <a:rPr lang="fr-CH" sz="2800" dirty="0" smtClean="0"/>
              <a:t> and  </a:t>
            </a:r>
            <a:r>
              <a:rPr lang="fr-CH" sz="2800" dirty="0" err="1"/>
              <a:t>Decoupling</a:t>
            </a:r>
            <a:r>
              <a:rPr lang="fr-CH" sz="2800" dirty="0"/>
              <a:t> </a:t>
            </a:r>
            <a:r>
              <a:rPr lang="fr-CH" sz="2800" dirty="0" err="1"/>
              <a:t>assumption</a:t>
            </a:r>
            <a:endParaRPr lang="fr-CH" sz="2800" dirty="0"/>
          </a:p>
          <a:p>
            <a:pPr marL="457200" indent="-457200">
              <a:buFont typeface="+mj-lt"/>
              <a:buAutoNum type="arabicPeriod"/>
            </a:pPr>
            <a:endParaRPr lang="fr-CH" sz="2800" dirty="0" smtClean="0"/>
          </a:p>
          <a:p>
            <a:pPr marL="457200" indent="-457200">
              <a:buFont typeface="+mj-lt"/>
              <a:buAutoNum type="arabicPeriod"/>
            </a:pPr>
            <a:endParaRPr lang="en-US" sz="2800" dirty="0"/>
          </a:p>
        </p:txBody>
      </p:sp>
      <p:sp>
        <p:nvSpPr>
          <p:cNvPr id="4" name="Footer Placeholder 3"/>
          <p:cNvSpPr>
            <a:spLocks noGrp="1"/>
          </p:cNvSpPr>
          <p:nvPr>
            <p:ph type="ftr" sz="quarter" idx="10"/>
          </p:nvPr>
        </p:nvSpPr>
        <p:spPr/>
        <p:txBody>
          <a:bodyPr/>
          <a:lstStyle/>
          <a:p>
            <a:pPr>
              <a:defRPr/>
            </a:pPr>
            <a:fld id="{6191F277-6BE5-406B-A866-C95192C0CCA0}" type="slidenum">
              <a:rPr lang="en-US" smtClean="0"/>
              <a:pPr>
                <a:defRPr/>
              </a:pPr>
              <a:t>2</a:t>
            </a:fld>
            <a:endParaRPr lang="en-US"/>
          </a:p>
        </p:txBody>
      </p:sp>
    </p:spTree>
    <p:custDataLst>
      <p:tags r:id="rId1"/>
    </p:custDataLst>
    <p:extLst>
      <p:ext uri="{BB962C8B-B14F-4D97-AF65-F5344CB8AC3E}">
        <p14:creationId xmlns:p14="http://schemas.microsoft.com/office/powerpoint/2010/main" val="1415326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Formulating</a:t>
            </a:r>
            <a:r>
              <a:rPr lang="fr-CH" dirty="0" smtClean="0"/>
              <a:t> the </a:t>
            </a:r>
            <a:r>
              <a:rPr lang="fr-CH" dirty="0" err="1" smtClean="0"/>
              <a:t>Mean</a:t>
            </a:r>
            <a:r>
              <a:rPr lang="fr-CH" dirty="0" smtClean="0"/>
              <a:t> Field </a:t>
            </a:r>
            <a:r>
              <a:rPr lang="fr-CH" dirty="0" err="1" smtClean="0"/>
              <a:t>Limit</a:t>
            </a:r>
            <a:endParaRPr lang="en-US" dirty="0"/>
          </a:p>
        </p:txBody>
      </p:sp>
      <p:sp>
        <p:nvSpPr>
          <p:cNvPr id="5" name="Footer Placeholder 4"/>
          <p:cNvSpPr>
            <a:spLocks noGrp="1"/>
          </p:cNvSpPr>
          <p:nvPr>
            <p:ph type="ftr" sz="quarter" idx="10"/>
          </p:nvPr>
        </p:nvSpPr>
        <p:spPr/>
        <p:txBody>
          <a:bodyPr/>
          <a:lstStyle/>
          <a:p>
            <a:pPr>
              <a:defRPr/>
            </a:pPr>
            <a:fld id="{9331C178-78C4-4EE5-A430-63C626BC72D3}" type="slidenum">
              <a:rPr lang="en-US" smtClean="0"/>
              <a:pPr>
                <a:defRPr/>
              </a:pPr>
              <a:t>20</a:t>
            </a:fld>
            <a:endParaRPr lang="en-US"/>
          </a:p>
        </p:txBody>
      </p:sp>
      <p:pic>
        <p:nvPicPr>
          <p:cNvPr id="6"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0200" y="762000"/>
            <a:ext cx="3200400" cy="2426320"/>
          </a:xfrm>
          <a:prstGeom prst="rect">
            <a:avLst/>
          </a:prstGeom>
          <a:noFill/>
          <a:ln w="9525" algn="ctr">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l="23421"/>
          <a:stretch>
            <a:fillRect/>
          </a:stretch>
        </p:blipFill>
        <p:spPr bwMode="auto">
          <a:xfrm>
            <a:off x="4495800" y="3276600"/>
            <a:ext cx="4648200" cy="1545266"/>
          </a:xfrm>
          <a:prstGeom prst="rect">
            <a:avLst/>
          </a:prstGeom>
          <a:noFill/>
          <a:ln w="9525" algn="ctr">
            <a:noFill/>
            <a:miter lim="800000"/>
            <a:headEnd/>
            <a:tailEnd/>
          </a:ln>
        </p:spPr>
      </p:pic>
      <p:sp>
        <p:nvSpPr>
          <p:cNvPr id="9" name="TextBox 8"/>
          <p:cNvSpPr txBox="1"/>
          <p:nvPr/>
        </p:nvSpPr>
        <p:spPr>
          <a:xfrm>
            <a:off x="6248400" y="3048000"/>
            <a:ext cx="1600200" cy="461665"/>
          </a:xfrm>
          <a:prstGeom prst="rect">
            <a:avLst/>
          </a:prstGeom>
          <a:noFill/>
        </p:spPr>
        <p:txBody>
          <a:bodyPr wrap="square" rtlCol="0">
            <a:spAutoFit/>
          </a:bodyPr>
          <a:lstStyle/>
          <a:p>
            <a:r>
              <a:rPr lang="fr-CH" sz="2400" dirty="0" smtClean="0">
                <a:solidFill>
                  <a:schemeClr val="tx2">
                    <a:lumMod val="65000"/>
                    <a:lumOff val="35000"/>
                  </a:schemeClr>
                </a:solidFill>
              </a:rPr>
              <a:t>drift =</a:t>
            </a:r>
            <a:endParaRPr lang="en-US" sz="2400" dirty="0">
              <a:solidFill>
                <a:schemeClr val="tx2">
                  <a:lumMod val="65000"/>
                  <a:lumOff val="35000"/>
                </a:schemeClr>
              </a:solidFill>
            </a:endParaRPr>
          </a:p>
        </p:txBody>
      </p:sp>
      <p:sp>
        <p:nvSpPr>
          <p:cNvPr id="11" name="Rectangle 10"/>
          <p:cNvSpPr/>
          <p:nvPr/>
        </p:nvSpPr>
        <p:spPr bwMode="auto">
          <a:xfrm>
            <a:off x="4267200" y="4648200"/>
            <a:ext cx="381000" cy="1676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15" name="Group 14"/>
          <p:cNvGrpSpPr/>
          <p:nvPr/>
        </p:nvGrpSpPr>
        <p:grpSpPr>
          <a:xfrm>
            <a:off x="4321634" y="4800600"/>
            <a:ext cx="4886325" cy="1712913"/>
            <a:chOff x="1981200" y="4800600"/>
            <a:chExt cx="4886325" cy="1712913"/>
          </a:xfrm>
        </p:grpSpPr>
        <p:pic>
          <p:nvPicPr>
            <p:cNvPr id="1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81200" y="4800600"/>
              <a:ext cx="4886325" cy="1712913"/>
            </a:xfrm>
            <a:prstGeom prst="rect">
              <a:avLst/>
            </a:prstGeom>
            <a:noFill/>
            <a:ln w="9525" algn="ctr">
              <a:noFill/>
              <a:miter lim="800000"/>
              <a:headEnd/>
              <a:tailEnd/>
            </a:ln>
          </p:spPr>
        </p:pic>
        <p:sp>
          <p:nvSpPr>
            <p:cNvPr id="17" name="Rectangle 16"/>
            <p:cNvSpPr/>
            <p:nvPr/>
          </p:nvSpPr>
          <p:spPr bwMode="auto">
            <a:xfrm>
              <a:off x="2514600" y="4800600"/>
              <a:ext cx="381000" cy="1676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2514600" y="4963888"/>
              <a:ext cx="314510" cy="369332"/>
            </a:xfrm>
            <a:prstGeom prst="rect">
              <a:avLst/>
            </a:prstGeom>
            <a:noFill/>
          </p:spPr>
          <p:txBody>
            <a:bodyPr wrap="none" rtlCol="0">
              <a:spAutoFit/>
            </a:bodyPr>
            <a:lstStyle/>
            <a:p>
              <a:r>
                <a:rPr lang="fr-CH" dirty="0" smtClean="0"/>
                <a:t>=</a:t>
              </a:r>
              <a:endParaRPr lang="en-US" dirty="0"/>
            </a:p>
          </p:txBody>
        </p:sp>
        <p:sp>
          <p:nvSpPr>
            <p:cNvPr id="19" name="TextBox 18"/>
            <p:cNvSpPr txBox="1"/>
            <p:nvPr/>
          </p:nvSpPr>
          <p:spPr>
            <a:xfrm>
              <a:off x="2514600" y="5498068"/>
              <a:ext cx="314510" cy="369332"/>
            </a:xfrm>
            <a:prstGeom prst="rect">
              <a:avLst/>
            </a:prstGeom>
            <a:noFill/>
          </p:spPr>
          <p:txBody>
            <a:bodyPr wrap="none" rtlCol="0">
              <a:spAutoFit/>
            </a:bodyPr>
            <a:lstStyle/>
            <a:p>
              <a:r>
                <a:rPr lang="fr-CH" dirty="0" smtClean="0"/>
                <a:t>=</a:t>
              </a:r>
              <a:endParaRPr lang="en-US" dirty="0"/>
            </a:p>
          </p:txBody>
        </p:sp>
        <p:sp>
          <p:nvSpPr>
            <p:cNvPr id="20" name="TextBox 19"/>
            <p:cNvSpPr txBox="1"/>
            <p:nvPr/>
          </p:nvSpPr>
          <p:spPr>
            <a:xfrm>
              <a:off x="2514600" y="6032248"/>
              <a:ext cx="314510" cy="369332"/>
            </a:xfrm>
            <a:prstGeom prst="rect">
              <a:avLst/>
            </a:prstGeom>
            <a:noFill/>
          </p:spPr>
          <p:txBody>
            <a:bodyPr wrap="none" rtlCol="0">
              <a:spAutoFit/>
            </a:bodyPr>
            <a:lstStyle/>
            <a:p>
              <a:r>
                <a:rPr lang="fr-CH" dirty="0" smtClean="0"/>
                <a:t>=</a:t>
              </a:r>
              <a:endParaRPr lang="en-US" dirty="0"/>
            </a:p>
          </p:txBody>
        </p:sp>
      </p:grpSp>
      <p:sp>
        <p:nvSpPr>
          <p:cNvPr id="3" name="Content Placeholder 2"/>
          <p:cNvSpPr>
            <a:spLocks noGrp="1"/>
          </p:cNvSpPr>
          <p:nvPr>
            <p:ph sz="half" idx="1"/>
          </p:nvPr>
        </p:nvSpPr>
        <p:spPr>
          <a:xfrm>
            <a:off x="179388" y="1052513"/>
            <a:ext cx="4164012" cy="5689600"/>
          </a:xfrm>
          <a:solidFill>
            <a:schemeClr val="bg1"/>
          </a:solidFill>
          <a:ln>
            <a:noFill/>
          </a:ln>
          <a:effectLst/>
          <a:scene3d>
            <a:camera prst="orthographicFront">
              <a:rot lat="0" lon="0" rev="0"/>
            </a:camera>
            <a:lightRig rig="chilly" dir="t">
              <a:rot lat="0" lon="0" rev="18480000"/>
            </a:lightRig>
          </a:scene3d>
          <a:sp3d prstMaterial="clear">
            <a:bevelT h="63500"/>
          </a:sp3d>
        </p:spPr>
        <p:txBody>
          <a:bodyPr/>
          <a:lstStyle/>
          <a:p>
            <a:pPr eaLnBrk="1" hangingPunct="1"/>
            <a:r>
              <a:rPr lang="fr-FR" sz="2000" i="1" dirty="0" smtClean="0">
                <a:solidFill>
                  <a:srgbClr val="FF0000"/>
                </a:solidFill>
              </a:rPr>
              <a:t>Drift </a:t>
            </a:r>
            <a:r>
              <a:rPr lang="fr-FR" sz="2000" dirty="0" smtClean="0"/>
              <a:t>= </a:t>
            </a:r>
            <a:r>
              <a:rPr lang="fr-FR" sz="2000" dirty="0" err="1" smtClean="0"/>
              <a:t>sum</a:t>
            </a:r>
            <a:r>
              <a:rPr lang="fr-FR" sz="2000" dirty="0" smtClean="0"/>
              <a:t> over all transitions of</a:t>
            </a:r>
            <a:br>
              <a:rPr lang="fr-FR" sz="2000" dirty="0" smtClean="0"/>
            </a:br>
            <a:r>
              <a:rPr lang="fr-FR" sz="2000" dirty="0" smtClean="0"/>
              <a:t>  </a:t>
            </a:r>
            <a:br>
              <a:rPr lang="fr-FR" sz="2000" dirty="0" smtClean="0"/>
            </a:br>
            <a:r>
              <a:rPr lang="fr-FR" sz="2000" dirty="0" smtClean="0"/>
              <a:t>  </a:t>
            </a:r>
            <a:r>
              <a:rPr lang="fr-FR" sz="2000" dirty="0" err="1" smtClean="0"/>
              <a:t>proba</a:t>
            </a:r>
            <a:r>
              <a:rPr lang="fr-FR" sz="2000" dirty="0" smtClean="0"/>
              <a:t> of transition</a:t>
            </a:r>
            <a:br>
              <a:rPr lang="fr-FR" sz="2000" dirty="0" smtClean="0"/>
            </a:br>
            <a:r>
              <a:rPr lang="fr-FR" sz="2000" dirty="0" smtClean="0"/>
              <a:t>	x</a:t>
            </a:r>
            <a:br>
              <a:rPr lang="fr-FR" sz="2000" dirty="0" smtClean="0"/>
            </a:br>
            <a:r>
              <a:rPr lang="fr-FR" sz="2000" dirty="0" smtClean="0"/>
              <a:t>Delta to system state M</a:t>
            </a:r>
            <a:r>
              <a:rPr lang="fr-FR" sz="2000" baseline="30000" dirty="0" smtClean="0"/>
              <a:t>N</a:t>
            </a:r>
            <a:r>
              <a:rPr lang="fr-FR" sz="2000" dirty="0" smtClean="0"/>
              <a:t>(t)</a:t>
            </a:r>
            <a:br>
              <a:rPr lang="fr-FR" sz="2000" dirty="0" smtClean="0"/>
            </a:br>
            <a:endParaRPr lang="fr-FR" sz="2000" dirty="0" smtClean="0"/>
          </a:p>
          <a:p>
            <a:pPr eaLnBrk="1" hangingPunct="1"/>
            <a:r>
              <a:rPr lang="fr-FR" sz="2000" dirty="0" err="1" smtClean="0"/>
              <a:t>Re</a:t>
            </a:r>
            <a:r>
              <a:rPr lang="fr-FR" sz="2000" dirty="0" smtClean="0"/>
              <a:t>-</a:t>
            </a:r>
            <a:r>
              <a:rPr lang="fr-FR" sz="2000" dirty="0" err="1" smtClean="0"/>
              <a:t>scale</a:t>
            </a:r>
            <a:r>
              <a:rPr lang="fr-FR" sz="2000" dirty="0" smtClean="0"/>
              <a:t> drift by </a:t>
            </a:r>
            <a:r>
              <a:rPr lang="fr-FR" sz="2000" dirty="0" err="1" smtClean="0"/>
              <a:t>intensity</a:t>
            </a:r>
            <a:r>
              <a:rPr lang="fr-FR" sz="2000" dirty="0" smtClean="0"/>
              <a:t/>
            </a:r>
            <a:br>
              <a:rPr lang="fr-FR" sz="2000" dirty="0" smtClean="0"/>
            </a:br>
            <a:endParaRPr lang="fr-FR" sz="2000" dirty="0" smtClean="0"/>
          </a:p>
          <a:p>
            <a:pPr eaLnBrk="1" hangingPunct="1"/>
            <a:r>
              <a:rPr lang="fr-FR" sz="2000" dirty="0" smtClean="0"/>
              <a:t>Equation for </a:t>
            </a:r>
            <a:r>
              <a:rPr lang="fr-FR" sz="2000" dirty="0" err="1" smtClean="0"/>
              <a:t>mean</a:t>
            </a:r>
            <a:r>
              <a:rPr lang="fr-FR" sz="2000" dirty="0" smtClean="0"/>
              <a:t> </a:t>
            </a:r>
            <a:r>
              <a:rPr lang="fr-FR" sz="2000" dirty="0" err="1" smtClean="0"/>
              <a:t>field</a:t>
            </a:r>
            <a:r>
              <a:rPr lang="fr-FR" sz="2000" dirty="0" smtClean="0"/>
              <a:t> </a:t>
            </a:r>
            <a:r>
              <a:rPr lang="fr-FR" sz="2000" dirty="0" err="1" smtClean="0"/>
              <a:t>limit</a:t>
            </a:r>
            <a:r>
              <a:rPr lang="fr-FR" sz="2000" dirty="0" smtClean="0"/>
              <a:t> </a:t>
            </a:r>
            <a:r>
              <a:rPr lang="fr-FR" sz="2000" dirty="0" err="1" smtClean="0"/>
              <a:t>is</a:t>
            </a:r>
            <a:r>
              <a:rPr lang="fr-FR" sz="2000" dirty="0" smtClean="0"/>
              <a:t/>
            </a:r>
            <a:br>
              <a:rPr lang="fr-FR" sz="2000" dirty="0" smtClean="0"/>
            </a:br>
            <a:endParaRPr lang="fr-FR" sz="2000" dirty="0" smtClean="0"/>
          </a:p>
          <a:p>
            <a:pPr eaLnBrk="1" hangingPunct="1">
              <a:buNone/>
            </a:pPr>
            <a:r>
              <a:rPr lang="fr-FR" sz="2000" dirty="0" smtClean="0"/>
              <a:t>   	dm/</a:t>
            </a:r>
            <a:r>
              <a:rPr lang="fr-FR" sz="2000" dirty="0" err="1" smtClean="0"/>
              <a:t>dt</a:t>
            </a:r>
            <a:r>
              <a:rPr lang="fr-FR" sz="2000" dirty="0" smtClean="0"/>
              <a:t>  = </a:t>
            </a:r>
            <a:r>
              <a:rPr lang="fr-FR" sz="2000" dirty="0" err="1" smtClean="0"/>
              <a:t>limit</a:t>
            </a:r>
            <a:r>
              <a:rPr lang="fr-FR" sz="2000" dirty="0" smtClean="0"/>
              <a:t> of </a:t>
            </a:r>
            <a:br>
              <a:rPr lang="fr-FR" sz="2000" dirty="0" smtClean="0"/>
            </a:br>
            <a:r>
              <a:rPr lang="fr-FR" sz="2000" dirty="0" smtClean="0"/>
              <a:t>	        </a:t>
            </a:r>
            <a:r>
              <a:rPr lang="fr-FR" sz="2000" dirty="0" err="1" smtClean="0"/>
              <a:t>rescaled</a:t>
            </a:r>
            <a:r>
              <a:rPr lang="fr-FR" sz="2000" dirty="0" smtClean="0"/>
              <a:t> drift </a:t>
            </a:r>
          </a:p>
          <a:p>
            <a:pPr eaLnBrk="1" hangingPunct="1"/>
            <a:endParaRPr lang="fr-FR" sz="2000" dirty="0" smtClean="0"/>
          </a:p>
          <a:p>
            <a:pPr eaLnBrk="1" hangingPunct="1"/>
            <a:r>
              <a:rPr lang="fr-FR" sz="2000" dirty="0" smtClean="0"/>
              <a:t>Can </a:t>
            </a:r>
            <a:r>
              <a:rPr lang="fr-FR" sz="2000" dirty="0" err="1" smtClean="0"/>
              <a:t>be</a:t>
            </a:r>
            <a:r>
              <a:rPr lang="fr-FR" sz="2000" dirty="0" smtClean="0"/>
              <a:t> </a:t>
            </a:r>
            <a:r>
              <a:rPr lang="fr-FR" sz="2000" dirty="0" err="1" smtClean="0"/>
              <a:t>automated</a:t>
            </a:r>
            <a:r>
              <a:rPr lang="fr-FR" sz="2000" dirty="0" smtClean="0"/>
              <a:t/>
            </a:r>
            <a:br>
              <a:rPr lang="fr-FR" sz="2000" dirty="0" smtClean="0"/>
            </a:br>
            <a:r>
              <a:rPr lang="fr-FR" sz="2000" dirty="0" smtClean="0"/>
              <a:t/>
            </a:r>
            <a:br>
              <a:rPr lang="fr-FR" sz="2000" dirty="0" smtClean="0"/>
            </a:br>
            <a:r>
              <a:rPr lang="fr-FR" sz="2000" dirty="0" smtClean="0"/>
              <a:t>http://icawww1.epfl.ch/IS/tsed</a:t>
            </a:r>
            <a:endParaRPr lang="en-US" sz="2000" dirty="0"/>
          </a:p>
        </p:txBody>
      </p:sp>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3841606" y="4526640"/>
              <a:ext cx="5437440" cy="2265120"/>
            </p14:xfrm>
          </p:contentPart>
        </mc:Choice>
        <mc:Fallback xmlns="">
          <p:pic>
            <p:nvPicPr>
              <p:cNvPr id="10" name="Ink 9"/>
              <p:cNvPicPr/>
              <p:nvPr/>
            </p:nvPicPr>
            <p:blipFill>
              <a:blip r:embed="rId7"/>
              <a:stretch>
                <a:fillRect/>
              </a:stretch>
            </p:blipFill>
            <p:spPr>
              <a:xfrm>
                <a:off x="3829726" y="4514760"/>
                <a:ext cx="5461200" cy="2288880"/>
              </a:xfrm>
              <a:prstGeom prst="rect">
                <a:avLst/>
              </a:prstGeom>
            </p:spPr>
          </p:pic>
        </mc:Fallback>
      </mc:AlternateContent>
      <p:sp>
        <p:nvSpPr>
          <p:cNvPr id="13" name="TextBox 12"/>
          <p:cNvSpPr txBox="1"/>
          <p:nvPr/>
        </p:nvSpPr>
        <p:spPr>
          <a:xfrm>
            <a:off x="3971833" y="4341974"/>
            <a:ext cx="716863" cy="369332"/>
          </a:xfrm>
          <a:prstGeom prst="rect">
            <a:avLst/>
          </a:prstGeom>
          <a:noFill/>
        </p:spPr>
        <p:txBody>
          <a:bodyPr wrap="none" rtlCol="0">
            <a:spAutoFit/>
          </a:bodyPr>
          <a:lstStyle/>
          <a:p>
            <a:r>
              <a:rPr lang="fr-CH" dirty="0" smtClean="0">
                <a:solidFill>
                  <a:srgbClr val="FF0000"/>
                </a:solidFill>
              </a:rPr>
              <a:t>ODE </a:t>
            </a:r>
            <a:endParaRPr lang="fr-CH"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Convergence to </a:t>
            </a:r>
            <a:r>
              <a:rPr lang="fr-CH" dirty="0" err="1" smtClean="0"/>
              <a:t>Mean</a:t>
            </a:r>
            <a:r>
              <a:rPr lang="fr-CH" dirty="0" smtClean="0"/>
              <a:t> Field</a:t>
            </a:r>
            <a:endParaRPr lang="fr-CH" dirty="0"/>
          </a:p>
        </p:txBody>
      </p:sp>
      <p:sp>
        <p:nvSpPr>
          <p:cNvPr id="3" name="Content Placeholder 2"/>
          <p:cNvSpPr>
            <a:spLocks noGrp="1"/>
          </p:cNvSpPr>
          <p:nvPr>
            <p:ph sz="half" idx="1"/>
          </p:nvPr>
        </p:nvSpPr>
        <p:spPr>
          <a:xfrm>
            <a:off x="179388" y="3124199"/>
            <a:ext cx="4351337" cy="3617913"/>
          </a:xfrm>
        </p:spPr>
        <p:txBody>
          <a:bodyPr/>
          <a:lstStyle/>
          <a:p>
            <a:r>
              <a:rPr lang="fr-CH" sz="2400" dirty="0" err="1" smtClean="0"/>
              <a:t>Thus</a:t>
            </a:r>
            <a:r>
              <a:rPr lang="fr-CH" sz="2400" dirty="0" smtClean="0"/>
              <a:t>: </a:t>
            </a:r>
          </a:p>
          <a:p>
            <a:pPr marL="0" indent="0">
              <a:buNone/>
            </a:pPr>
            <a:endParaRPr lang="fr-CH" sz="2400" dirty="0" smtClean="0"/>
          </a:p>
          <a:p>
            <a:pPr marL="0" indent="0">
              <a:buNone/>
            </a:pPr>
            <a:r>
              <a:rPr lang="fr-CH" sz="2400" dirty="0" smtClean="0"/>
              <a:t>For the </a:t>
            </a:r>
            <a:r>
              <a:rPr lang="fr-CH" sz="2400" dirty="0" err="1" smtClean="0"/>
              <a:t>finite</a:t>
            </a:r>
            <a:r>
              <a:rPr lang="fr-CH" sz="2400" dirty="0" smtClean="0"/>
              <a:t> state </a:t>
            </a:r>
            <a:r>
              <a:rPr lang="fr-CH" sz="2400" dirty="0" err="1" smtClean="0"/>
              <a:t>space</a:t>
            </a:r>
            <a:r>
              <a:rPr lang="fr-CH" sz="2400" dirty="0" smtClean="0"/>
              <a:t> case, </a:t>
            </a:r>
            <a:r>
              <a:rPr lang="fr-CH" sz="2400" dirty="0" err="1" smtClean="0"/>
              <a:t>most</a:t>
            </a:r>
            <a:r>
              <a:rPr lang="fr-CH" sz="2400" dirty="0" smtClean="0"/>
              <a:t> cases are </a:t>
            </a:r>
            <a:r>
              <a:rPr lang="fr-CH" sz="2400" dirty="0" err="1" smtClean="0"/>
              <a:t>verifiable</a:t>
            </a:r>
            <a:r>
              <a:rPr lang="fr-CH" sz="2400" dirty="0" smtClean="0"/>
              <a:t> by inspection of the model</a:t>
            </a:r>
            <a:br>
              <a:rPr lang="fr-CH" sz="2400" dirty="0" smtClean="0"/>
            </a:br>
            <a:endParaRPr lang="fr-CH" sz="2400" dirty="0" smtClean="0"/>
          </a:p>
        </p:txBody>
      </p:sp>
      <p:sp>
        <p:nvSpPr>
          <p:cNvPr id="4" name="Content Placeholder 3"/>
          <p:cNvSpPr>
            <a:spLocks noGrp="1"/>
          </p:cNvSpPr>
          <p:nvPr>
            <p:ph sz="half" idx="2"/>
          </p:nvPr>
        </p:nvSpPr>
        <p:spPr/>
        <p:txBody>
          <a:bodyPr/>
          <a:lstStyle/>
          <a:p>
            <a:r>
              <a:rPr lang="fr-CH" sz="2400" dirty="0" smtClean="0"/>
              <a:t>For the </a:t>
            </a:r>
            <a:r>
              <a:rPr lang="fr-CH" sz="2400" dirty="0" err="1" smtClean="0"/>
              <a:t>general</a:t>
            </a:r>
            <a:r>
              <a:rPr lang="fr-CH" sz="2400" dirty="0" smtClean="0"/>
              <a:t> state </a:t>
            </a:r>
            <a:r>
              <a:rPr lang="fr-CH" sz="2400" dirty="0" err="1" smtClean="0"/>
              <a:t>space</a:t>
            </a:r>
            <a:r>
              <a:rPr lang="fr-CH" sz="2400" dirty="0" smtClean="0"/>
              <a:t>, </a:t>
            </a:r>
            <a:r>
              <a:rPr lang="fr-CH" sz="2400" dirty="0" err="1" smtClean="0"/>
              <a:t>things</a:t>
            </a:r>
            <a:r>
              <a:rPr lang="fr-CH" sz="2400" dirty="0" smtClean="0"/>
              <a:t> </a:t>
            </a:r>
            <a:r>
              <a:rPr lang="fr-CH" sz="2400" dirty="0" err="1" smtClean="0"/>
              <a:t>may</a:t>
            </a:r>
            <a:r>
              <a:rPr lang="fr-CH" sz="2400" dirty="0" smtClean="0"/>
              <a:t> </a:t>
            </a:r>
            <a:r>
              <a:rPr lang="fr-CH" sz="2400" dirty="0" err="1" smtClean="0"/>
              <a:t>be</a:t>
            </a:r>
            <a:r>
              <a:rPr lang="fr-CH" sz="2400" dirty="0" smtClean="0"/>
              <a:t> more </a:t>
            </a:r>
            <a:r>
              <a:rPr lang="fr-CH" sz="2400" dirty="0" err="1" smtClean="0"/>
              <a:t>complex</a:t>
            </a:r>
            <a:r>
              <a:rPr lang="fr-CH" sz="2400" dirty="0"/>
              <a:t/>
            </a:r>
            <a:br>
              <a:rPr lang="fr-CH" sz="2400" dirty="0"/>
            </a:br>
            <a:r>
              <a:rPr lang="fr-CH" sz="2400" dirty="0" smtClean="0"/>
              <a:t>(</a:t>
            </a:r>
            <a:r>
              <a:rPr lang="fr-CH" sz="2400" dirty="0" err="1" smtClean="0"/>
              <a:t>fluid</a:t>
            </a:r>
            <a:r>
              <a:rPr lang="fr-CH" sz="2400" dirty="0" smtClean="0"/>
              <a:t> </a:t>
            </a:r>
            <a:r>
              <a:rPr lang="fr-CH" sz="2400" dirty="0" err="1" smtClean="0"/>
              <a:t>limit</a:t>
            </a:r>
            <a:r>
              <a:rPr lang="fr-CH" sz="2400" dirty="0" smtClean="0"/>
              <a:t> </a:t>
            </a:r>
            <a:r>
              <a:rPr lang="fr-CH" sz="2400" dirty="0" err="1" smtClean="0"/>
              <a:t>is</a:t>
            </a:r>
            <a:r>
              <a:rPr lang="fr-CH" sz="2400" dirty="0" smtClean="0"/>
              <a:t> not an ODE, </a:t>
            </a:r>
            <a:r>
              <a:rPr lang="fr-CH" sz="2400" dirty="0" err="1" smtClean="0"/>
              <a:t>e.g</a:t>
            </a:r>
            <a:r>
              <a:rPr lang="fr-CH" sz="2400" dirty="0" smtClean="0"/>
              <a:t>. [</a:t>
            </a:r>
            <a:r>
              <a:rPr lang="fr-CH" sz="2400" dirty="0" err="1" smtClean="0"/>
              <a:t>Chaintreau</a:t>
            </a:r>
            <a:r>
              <a:rPr lang="fr-CH" sz="2400" dirty="0" smtClean="0"/>
              <a:t> et al, 2009], [Gomez-Serrano et al, 2012])</a:t>
            </a:r>
          </a:p>
        </p:txBody>
      </p:sp>
      <p:sp>
        <p:nvSpPr>
          <p:cNvPr id="5" name="Footer Placeholder 4"/>
          <p:cNvSpPr>
            <a:spLocks noGrp="1"/>
          </p:cNvSpPr>
          <p:nvPr>
            <p:ph type="ftr" sz="quarter" idx="10"/>
          </p:nvPr>
        </p:nvSpPr>
        <p:spPr/>
        <p:txBody>
          <a:bodyPr/>
          <a:lstStyle/>
          <a:p>
            <a:pPr>
              <a:defRPr/>
            </a:pPr>
            <a:fld id="{9331C178-78C4-4EE5-A430-63C626BC72D3}" type="slidenum">
              <a:rPr lang="en-US" smtClean="0"/>
              <a:pPr>
                <a:defRPr/>
              </a:pPr>
              <a:t>21</a:t>
            </a:fld>
            <a:endParaRPr lang="en-US"/>
          </a:p>
        </p:txBody>
      </p:sp>
      <p:grpSp>
        <p:nvGrpSpPr>
          <p:cNvPr id="6" name="Group 3"/>
          <p:cNvGrpSpPr>
            <a:grpSpLocks/>
          </p:cNvGrpSpPr>
          <p:nvPr/>
        </p:nvGrpSpPr>
        <p:grpSpPr bwMode="auto">
          <a:xfrm>
            <a:off x="5241925" y="2895600"/>
            <a:ext cx="3902075" cy="4352925"/>
            <a:chOff x="3302" y="1434"/>
            <a:chExt cx="2458" cy="2742"/>
          </a:xfrm>
        </p:grpSpPr>
        <p:pic>
          <p:nvPicPr>
            <p:cNvPr id="7" name="Picture 4" descr="scouacGrimpe-16juin0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02" y="1434"/>
              <a:ext cx="2458" cy="2742"/>
            </a:xfrm>
            <a:prstGeom prst="rect">
              <a:avLst/>
            </a:prstGeom>
            <a:noFill/>
          </p:spPr>
        </p:pic>
        <p:sp>
          <p:nvSpPr>
            <p:cNvPr id="8" name="Text Box 5"/>
            <p:cNvSpPr txBox="1">
              <a:spLocks noChangeArrowheads="1"/>
            </p:cNvSpPr>
            <p:nvPr/>
          </p:nvSpPr>
          <p:spPr bwMode="auto">
            <a:xfrm>
              <a:off x="5280" y="3696"/>
              <a:ext cx="364" cy="231"/>
            </a:xfrm>
            <a:prstGeom prst="rect">
              <a:avLst/>
            </a:prstGeom>
            <a:noFill/>
            <a:ln w="9525" algn="ctr">
              <a:noFill/>
              <a:miter lim="800000"/>
              <a:headEnd/>
              <a:tailEnd/>
            </a:ln>
            <a:effectLst/>
          </p:spPr>
          <p:txBody>
            <a:bodyPr wrap="none">
              <a:spAutoFit/>
            </a:bodyPr>
            <a:lstStyle/>
            <a:p>
              <a:r>
                <a:rPr lang="en-US"/>
                <a:t>E.L.</a:t>
              </a:r>
            </a:p>
          </p:txBody>
        </p:sp>
      </p:grpSp>
      <p:grpSp>
        <p:nvGrpSpPr>
          <p:cNvPr id="9" name="Group 8"/>
          <p:cNvGrpSpPr>
            <a:grpSpLocks/>
          </p:cNvGrpSpPr>
          <p:nvPr/>
        </p:nvGrpSpPr>
        <p:grpSpPr bwMode="auto">
          <a:xfrm>
            <a:off x="762000" y="1295400"/>
            <a:ext cx="3038475" cy="1497013"/>
            <a:chOff x="3456" y="2400"/>
            <a:chExt cx="1914" cy="943"/>
          </a:xfrm>
        </p:grpSpPr>
        <p:pic>
          <p:nvPicPr>
            <p:cNvPr id="10" name="Picture 9" descr="scouac"/>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56" y="2400"/>
              <a:ext cx="1914" cy="840"/>
            </a:xfrm>
            <a:prstGeom prst="rect">
              <a:avLst/>
            </a:prstGeom>
            <a:noFill/>
          </p:spPr>
        </p:pic>
        <p:sp>
          <p:nvSpPr>
            <p:cNvPr id="11" name="Text Box 6"/>
            <p:cNvSpPr txBox="1">
              <a:spLocks noChangeArrowheads="1"/>
            </p:cNvSpPr>
            <p:nvPr/>
          </p:nvSpPr>
          <p:spPr bwMode="auto">
            <a:xfrm>
              <a:off x="4544" y="3151"/>
              <a:ext cx="336" cy="192"/>
            </a:xfrm>
            <a:prstGeom prst="rect">
              <a:avLst/>
            </a:prstGeom>
            <a:noFill/>
            <a:ln w="9525" algn="ctr">
              <a:noFill/>
              <a:miter lim="800000"/>
              <a:headEnd/>
              <a:tailEnd/>
            </a:ln>
            <a:effectLst/>
          </p:spPr>
          <p:txBody>
            <a:bodyPr wrap="none">
              <a:spAutoFit/>
            </a:bodyPr>
            <a:lstStyle/>
            <a:p>
              <a:r>
                <a:rPr lang="en-US" sz="1400"/>
                <a:t>E. L.</a:t>
              </a:r>
            </a:p>
          </p:txBody>
        </p:sp>
      </p:gr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6725"/>
            <a:ext cx="8266113" cy="1362075"/>
          </a:xfrm>
        </p:spPr>
        <p:txBody>
          <a:bodyPr/>
          <a:lstStyle/>
          <a:p>
            <a:pPr marL="457200" indent="-457200"/>
            <a:r>
              <a:rPr lang="fr-CH" dirty="0" smtClean="0"/>
              <a:t>	FINITE HORIZON :</a:t>
            </a:r>
            <a:br>
              <a:rPr lang="fr-CH" dirty="0" smtClean="0"/>
            </a:br>
            <a:r>
              <a:rPr lang="fr-CH" dirty="0" err="1" smtClean="0"/>
              <a:t>Fast</a:t>
            </a:r>
            <a:r>
              <a:rPr lang="fr-CH" dirty="0" smtClean="0"/>
              <a:t> </a:t>
            </a:r>
            <a:r>
              <a:rPr lang="fr-CH" dirty="0"/>
              <a:t>Simulation </a:t>
            </a:r>
            <a:r>
              <a:rPr lang="fr-CH" dirty="0" smtClean="0"/>
              <a:t>and </a:t>
            </a:r>
            <a:r>
              <a:rPr lang="fr-CH" dirty="0" err="1" smtClean="0"/>
              <a:t>Decoupling</a:t>
            </a:r>
            <a:r>
              <a:rPr lang="fr-CH" dirty="0" smtClean="0"/>
              <a:t> </a:t>
            </a:r>
            <a:r>
              <a:rPr lang="fr-CH" dirty="0" err="1"/>
              <a:t>assumption</a:t>
            </a:r>
            <a:endParaRPr lang="fr-CH" dirty="0"/>
          </a:p>
        </p:txBody>
      </p:sp>
      <p:sp>
        <p:nvSpPr>
          <p:cNvPr id="7" name="Text Placeholder 6"/>
          <p:cNvSpPr>
            <a:spLocks noGrp="1"/>
          </p:cNvSpPr>
          <p:nvPr>
            <p:ph type="body" idx="1"/>
          </p:nvPr>
        </p:nvSpPr>
        <p:spPr>
          <a:xfrm>
            <a:off x="722313" y="2843213"/>
            <a:ext cx="7772400" cy="1500187"/>
          </a:xfrm>
        </p:spPr>
        <p:txBody>
          <a:bodyPr/>
          <a:lstStyle/>
          <a:p>
            <a:r>
              <a:rPr lang="fr-CH" sz="4400" dirty="0" smtClean="0"/>
              <a:t>3.</a:t>
            </a:r>
            <a:endParaRPr lang="fr-CH" sz="4400" dirty="0"/>
          </a:p>
        </p:txBody>
      </p:sp>
      <p:sp>
        <p:nvSpPr>
          <p:cNvPr id="4" name="Footer Placeholder 3"/>
          <p:cNvSpPr>
            <a:spLocks noGrp="1"/>
          </p:cNvSpPr>
          <p:nvPr>
            <p:ph type="ftr" sz="quarter" idx="10"/>
          </p:nvPr>
        </p:nvSpPr>
        <p:spPr/>
        <p:txBody>
          <a:bodyPr/>
          <a:lstStyle/>
          <a:p>
            <a:pPr>
              <a:defRPr/>
            </a:pPr>
            <a:fld id="{6191F277-6BE5-406B-A866-C95192C0CCA0}" type="slidenum">
              <a:rPr lang="en-US" smtClean="0"/>
              <a:pPr>
                <a:defRPr/>
              </a:pPr>
              <a:t>22</a:t>
            </a:fld>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smtClean="0"/>
              <a:t>The </a:t>
            </a:r>
            <a:r>
              <a:rPr lang="fr-CH" dirty="0" err="1" smtClean="0"/>
              <a:t>Decoupling</a:t>
            </a:r>
            <a:r>
              <a:rPr lang="fr-CH" dirty="0" smtClean="0"/>
              <a:t> </a:t>
            </a:r>
            <a:r>
              <a:rPr lang="fr-CH" dirty="0" err="1" smtClean="0"/>
              <a:t>Assumption</a:t>
            </a:r>
            <a:endParaRPr lang="fr-CH"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1052513"/>
                <a:ext cx="8578850" cy="1843087"/>
              </a:xfrm>
            </p:spPr>
            <p:txBody>
              <a:bodyPr/>
              <a:lstStyle/>
              <a:p>
                <a:r>
                  <a:rPr lang="fr-CH" dirty="0" smtClean="0"/>
                  <a:t>Often </a:t>
                </a:r>
                <a:r>
                  <a:rPr lang="fr-CH" dirty="0" err="1" smtClean="0"/>
                  <a:t>used</a:t>
                </a:r>
                <a:r>
                  <a:rPr lang="fr-CH" dirty="0" smtClean="0"/>
                  <a:t> in </a:t>
                </a:r>
                <a:r>
                  <a:rPr lang="fr-CH" dirty="0" err="1" smtClean="0"/>
                  <a:t>analysis</a:t>
                </a:r>
                <a:r>
                  <a:rPr lang="fr-CH" dirty="0" smtClean="0"/>
                  <a:t> of </a:t>
                </a:r>
                <a:r>
                  <a:rPr lang="fr-CH" dirty="0" err="1" smtClean="0"/>
                  <a:t>complex</a:t>
                </a:r>
                <a:r>
                  <a:rPr lang="fr-CH" dirty="0" smtClean="0"/>
                  <a:t> </a:t>
                </a:r>
                <a:r>
                  <a:rPr lang="fr-CH" dirty="0" err="1" smtClean="0"/>
                  <a:t>systems</a:t>
                </a:r>
                <a:endParaRPr lang="fr-CH" dirty="0" smtClean="0"/>
              </a:p>
              <a:p>
                <a:r>
                  <a:rPr lang="fr-CH" dirty="0" err="1" smtClean="0"/>
                  <a:t>Says</a:t>
                </a:r>
                <a:r>
                  <a:rPr lang="fr-CH" dirty="0" smtClean="0"/>
                  <a:t> </a:t>
                </a:r>
                <a:r>
                  <a:rPr lang="fr-CH" dirty="0" err="1" smtClean="0"/>
                  <a:t>that</a:t>
                </a:r>
                <a:r>
                  <a:rPr lang="fr-CH" dirty="0" smtClean="0"/>
                  <a:t> </a:t>
                </a:r>
                <a14:m>
                  <m:oMath xmlns:m="http://schemas.openxmlformats.org/officeDocument/2006/math">
                    <m:r>
                      <a:rPr lang="fr-CH" b="0" i="1" dirty="0" smtClean="0">
                        <a:latin typeface="Cambria Math"/>
                      </a:rPr>
                      <m:t>𝑘</m:t>
                    </m:r>
                    <m:r>
                      <a:rPr lang="fr-CH" b="0" i="1" dirty="0" smtClean="0">
                        <a:latin typeface="Cambria Math"/>
                      </a:rPr>
                      <m:t> </m:t>
                    </m:r>
                  </m:oMath>
                </a14:m>
                <a:r>
                  <a:rPr lang="fr-CH" dirty="0" err="1" smtClean="0"/>
                  <a:t>objects</a:t>
                </a:r>
                <a:r>
                  <a:rPr lang="fr-CH" dirty="0" smtClean="0"/>
                  <a:t> are </a:t>
                </a:r>
                <a:r>
                  <a:rPr lang="fr-CH" dirty="0" err="1" smtClean="0"/>
                  <a:t>asymptotically</a:t>
                </a:r>
                <a:r>
                  <a:rPr lang="fr-CH" dirty="0" smtClean="0"/>
                  <a:t> </a:t>
                </a:r>
                <a:r>
                  <a:rPr lang="fr-CH" dirty="0" err="1" smtClean="0"/>
                  <a:t>mutually</a:t>
                </a:r>
                <a:r>
                  <a:rPr lang="fr-CH" dirty="0" smtClean="0"/>
                  <a:t> </a:t>
                </a:r>
                <a:r>
                  <a:rPr lang="fr-CH" dirty="0" err="1" smtClean="0"/>
                  <a:t>independent</a:t>
                </a:r>
                <a:r>
                  <a:rPr lang="fr-CH" dirty="0" smtClean="0"/>
                  <a:t/>
                </a:r>
                <a:br>
                  <a:rPr lang="fr-CH" dirty="0" smtClean="0"/>
                </a:br>
                <a:r>
                  <a:rPr lang="fr-CH" dirty="0" smtClean="0"/>
                  <a:t>(</a:t>
                </a:r>
                <a14:m>
                  <m:oMath xmlns:m="http://schemas.openxmlformats.org/officeDocument/2006/math">
                    <m:r>
                      <a:rPr lang="fr-CH" b="0" i="1" smtClean="0">
                        <a:latin typeface="Cambria Math"/>
                      </a:rPr>
                      <m:t>𝑘</m:t>
                    </m:r>
                  </m:oMath>
                </a14:m>
                <a:r>
                  <a:rPr lang="fr-CH" dirty="0" smtClean="0"/>
                  <a:t> </a:t>
                </a:r>
                <a:r>
                  <a:rPr lang="fr-CH" dirty="0" err="1" smtClean="0"/>
                  <a:t>is</a:t>
                </a:r>
                <a:r>
                  <a:rPr lang="fr-CH" dirty="0" smtClean="0"/>
                  <a:t> </a:t>
                </a:r>
                <a:r>
                  <a:rPr lang="fr-CH" dirty="0" err="1" smtClean="0"/>
                  <a:t>fixed</a:t>
                </a:r>
                <a:r>
                  <a:rPr lang="fr-CH" dirty="0" smtClean="0"/>
                  <a:t> and </a:t>
                </a:r>
                <a14:m>
                  <m:oMath xmlns:m="http://schemas.openxmlformats.org/officeDocument/2006/math">
                    <m:r>
                      <a:rPr lang="fr-CH" b="0" i="1" smtClean="0">
                        <a:latin typeface="Cambria Math"/>
                      </a:rPr>
                      <m:t>𝑁</m:t>
                    </m:r>
                    <m:r>
                      <a:rPr lang="fr-CH" b="0" i="1" smtClean="0">
                        <a:latin typeface="Cambria Math"/>
                      </a:rPr>
                      <m:t>→∞)</m:t>
                    </m:r>
                  </m:oMath>
                </a14:m>
                <a:endParaRPr lang="fr-CH" dirty="0" smtClean="0"/>
              </a:p>
              <a:p>
                <a:r>
                  <a:rPr lang="fr-CH" dirty="0" err="1" smtClean="0"/>
                  <a:t>What</a:t>
                </a:r>
                <a:r>
                  <a:rPr lang="fr-CH" dirty="0" smtClean="0"/>
                  <a:t> </a:t>
                </a:r>
                <a:r>
                  <a:rPr lang="fr-CH" dirty="0" err="1" smtClean="0"/>
                  <a:t>is</a:t>
                </a:r>
                <a:r>
                  <a:rPr lang="fr-CH" dirty="0" smtClean="0"/>
                  <a:t> the relation to </a:t>
                </a:r>
                <a:r>
                  <a:rPr lang="fr-CH" dirty="0" err="1" smtClean="0"/>
                  <a:t>mean</a:t>
                </a:r>
                <a:r>
                  <a:rPr lang="fr-CH" dirty="0" smtClean="0"/>
                  <a:t> </a:t>
                </a:r>
                <a:r>
                  <a:rPr lang="fr-CH" dirty="0" err="1" smtClean="0"/>
                  <a:t>field</a:t>
                </a:r>
                <a:r>
                  <a:rPr lang="fr-CH" dirty="0" smtClean="0"/>
                  <a:t> convergence ?</a:t>
                </a:r>
                <a:br>
                  <a:rPr lang="fr-CH" dirty="0" smtClean="0"/>
                </a:br>
                <a:endParaRPr lang="fr-CH" dirty="0" smtClean="0"/>
              </a:p>
              <a:p>
                <a:pPr marL="0" indent="0">
                  <a:buNone/>
                </a:pPr>
                <a:endParaRPr lang="fr-CH"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1052513"/>
                <a:ext cx="8578850" cy="1843087"/>
              </a:xfrm>
              <a:blipFill rotWithShape="1">
                <a:blip r:embed="rId3"/>
                <a:stretch>
                  <a:fillRect t="-2649"/>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6191F277-6BE5-406B-A866-C95192C0CCA0}" type="slidenum">
              <a:rPr lang="en-US" smtClean="0"/>
              <a:pPr>
                <a:defRPr/>
              </a:pPr>
              <a:t>23</a:t>
            </a:fld>
            <a:endParaRPr lang="en-US"/>
          </a:p>
        </p:txBody>
      </p:sp>
    </p:spTree>
    <p:custDataLst>
      <p:tags r:id="rId1"/>
    </p:custDataLst>
    <p:extLst>
      <p:ext uri="{BB962C8B-B14F-4D97-AF65-F5344CB8AC3E}">
        <p14:creationId xmlns:p14="http://schemas.microsoft.com/office/powerpoint/2010/main" val="4191027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smtClean="0"/>
              <a:t>The </a:t>
            </a:r>
            <a:r>
              <a:rPr lang="fr-CH" dirty="0" err="1" smtClean="0"/>
              <a:t>Decoupling</a:t>
            </a:r>
            <a:r>
              <a:rPr lang="fr-CH" dirty="0" smtClean="0"/>
              <a:t> </a:t>
            </a:r>
            <a:r>
              <a:rPr lang="fr-CH" dirty="0" err="1" smtClean="0"/>
              <a:t>Assumption</a:t>
            </a:r>
            <a:endParaRPr lang="fr-CH"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1052513"/>
                <a:ext cx="8578850" cy="1843087"/>
              </a:xfrm>
            </p:spPr>
            <p:txBody>
              <a:bodyPr/>
              <a:lstStyle/>
              <a:p>
                <a:r>
                  <a:rPr lang="fr-CH" dirty="0" smtClean="0"/>
                  <a:t>Often </a:t>
                </a:r>
                <a:r>
                  <a:rPr lang="fr-CH" dirty="0" err="1" smtClean="0"/>
                  <a:t>used</a:t>
                </a:r>
                <a:r>
                  <a:rPr lang="fr-CH" dirty="0" smtClean="0"/>
                  <a:t> in </a:t>
                </a:r>
                <a:r>
                  <a:rPr lang="fr-CH" dirty="0" err="1" smtClean="0"/>
                  <a:t>analysis</a:t>
                </a:r>
                <a:r>
                  <a:rPr lang="fr-CH" dirty="0" smtClean="0"/>
                  <a:t> of </a:t>
                </a:r>
                <a:r>
                  <a:rPr lang="fr-CH" dirty="0" err="1" smtClean="0"/>
                  <a:t>complex</a:t>
                </a:r>
                <a:r>
                  <a:rPr lang="fr-CH" dirty="0" smtClean="0"/>
                  <a:t> </a:t>
                </a:r>
                <a:r>
                  <a:rPr lang="fr-CH" dirty="0" err="1" smtClean="0"/>
                  <a:t>systems</a:t>
                </a:r>
                <a:endParaRPr lang="fr-CH" dirty="0" smtClean="0"/>
              </a:p>
              <a:p>
                <a:r>
                  <a:rPr lang="fr-CH" dirty="0" err="1" smtClean="0"/>
                  <a:t>Says</a:t>
                </a:r>
                <a:r>
                  <a:rPr lang="fr-CH" dirty="0" smtClean="0"/>
                  <a:t> </a:t>
                </a:r>
                <a:r>
                  <a:rPr lang="fr-CH" dirty="0" err="1" smtClean="0"/>
                  <a:t>that</a:t>
                </a:r>
                <a:r>
                  <a:rPr lang="fr-CH" dirty="0" smtClean="0"/>
                  <a:t> </a:t>
                </a:r>
                <a14:m>
                  <m:oMath xmlns:m="http://schemas.openxmlformats.org/officeDocument/2006/math">
                    <m:r>
                      <a:rPr lang="fr-CH" b="0" i="1" dirty="0" smtClean="0">
                        <a:latin typeface="Cambria Math"/>
                      </a:rPr>
                      <m:t>𝑘</m:t>
                    </m:r>
                    <m:r>
                      <a:rPr lang="fr-CH" b="0" i="1" dirty="0" smtClean="0">
                        <a:latin typeface="Cambria Math"/>
                      </a:rPr>
                      <m:t> </m:t>
                    </m:r>
                  </m:oMath>
                </a14:m>
                <a:r>
                  <a:rPr lang="fr-CH" dirty="0" err="1" smtClean="0"/>
                  <a:t>objects</a:t>
                </a:r>
                <a:r>
                  <a:rPr lang="fr-CH" dirty="0" smtClean="0"/>
                  <a:t> are </a:t>
                </a:r>
                <a:r>
                  <a:rPr lang="fr-CH" dirty="0" err="1" smtClean="0"/>
                  <a:t>asymptotically</a:t>
                </a:r>
                <a:r>
                  <a:rPr lang="fr-CH" dirty="0" smtClean="0"/>
                  <a:t> </a:t>
                </a:r>
                <a:r>
                  <a:rPr lang="fr-CH" dirty="0" err="1" smtClean="0"/>
                  <a:t>mutually</a:t>
                </a:r>
                <a:r>
                  <a:rPr lang="fr-CH" dirty="0" smtClean="0"/>
                  <a:t> </a:t>
                </a:r>
                <a:r>
                  <a:rPr lang="fr-CH" dirty="0" err="1" smtClean="0"/>
                  <a:t>independent</a:t>
                </a:r>
                <a:r>
                  <a:rPr lang="fr-CH" dirty="0" smtClean="0"/>
                  <a:t/>
                </a:r>
                <a:br>
                  <a:rPr lang="fr-CH" dirty="0" smtClean="0"/>
                </a:br>
                <a:r>
                  <a:rPr lang="fr-CH" dirty="0" smtClean="0"/>
                  <a:t>(</a:t>
                </a:r>
                <a14:m>
                  <m:oMath xmlns:m="http://schemas.openxmlformats.org/officeDocument/2006/math">
                    <m:r>
                      <a:rPr lang="fr-CH" b="0" i="1" smtClean="0">
                        <a:latin typeface="Cambria Math"/>
                      </a:rPr>
                      <m:t>𝑘</m:t>
                    </m:r>
                  </m:oMath>
                </a14:m>
                <a:r>
                  <a:rPr lang="fr-CH" dirty="0" smtClean="0"/>
                  <a:t> </a:t>
                </a:r>
                <a:r>
                  <a:rPr lang="fr-CH" dirty="0" err="1" smtClean="0"/>
                  <a:t>is</a:t>
                </a:r>
                <a:r>
                  <a:rPr lang="fr-CH" dirty="0" smtClean="0"/>
                  <a:t> </a:t>
                </a:r>
                <a:r>
                  <a:rPr lang="fr-CH" dirty="0" err="1" smtClean="0"/>
                  <a:t>fixed</a:t>
                </a:r>
                <a:r>
                  <a:rPr lang="fr-CH" dirty="0" smtClean="0"/>
                  <a:t> and </a:t>
                </a:r>
                <a14:m>
                  <m:oMath xmlns:m="http://schemas.openxmlformats.org/officeDocument/2006/math">
                    <m:r>
                      <a:rPr lang="fr-CH" b="0" i="1" smtClean="0">
                        <a:latin typeface="Cambria Math"/>
                      </a:rPr>
                      <m:t>𝑁</m:t>
                    </m:r>
                    <m:r>
                      <a:rPr lang="fr-CH" b="0" i="1" smtClean="0">
                        <a:latin typeface="Cambria Math"/>
                      </a:rPr>
                      <m:t>→∞)</m:t>
                    </m:r>
                  </m:oMath>
                </a14:m>
                <a:endParaRPr lang="fr-CH" dirty="0" smtClean="0"/>
              </a:p>
              <a:p>
                <a:r>
                  <a:rPr lang="fr-CH" dirty="0" err="1" smtClean="0"/>
                  <a:t>What</a:t>
                </a:r>
                <a:r>
                  <a:rPr lang="fr-CH" dirty="0" smtClean="0"/>
                  <a:t> </a:t>
                </a:r>
                <a:r>
                  <a:rPr lang="fr-CH" dirty="0" err="1" smtClean="0"/>
                  <a:t>is</a:t>
                </a:r>
                <a:r>
                  <a:rPr lang="fr-CH" dirty="0" smtClean="0"/>
                  <a:t> the relation to </a:t>
                </a:r>
                <a:r>
                  <a:rPr lang="fr-CH" dirty="0" err="1" smtClean="0"/>
                  <a:t>mean</a:t>
                </a:r>
                <a:r>
                  <a:rPr lang="fr-CH" dirty="0" smtClean="0"/>
                  <a:t> </a:t>
                </a:r>
                <a:r>
                  <a:rPr lang="fr-CH" dirty="0" err="1" smtClean="0"/>
                  <a:t>field</a:t>
                </a:r>
                <a:r>
                  <a:rPr lang="fr-CH" dirty="0" smtClean="0"/>
                  <a:t> convergence ?</a:t>
                </a:r>
                <a:br>
                  <a:rPr lang="fr-CH" dirty="0" smtClean="0"/>
                </a:br>
                <a:endParaRPr lang="fr-CH" dirty="0" smtClean="0"/>
              </a:p>
              <a:p>
                <a:r>
                  <a:rPr lang="fr-CH" dirty="0" smtClean="0"/>
                  <a:t>[</a:t>
                </a:r>
                <a:r>
                  <a:rPr lang="fr-CH" dirty="0" err="1" smtClean="0"/>
                  <a:t>Sznitman</a:t>
                </a:r>
                <a:r>
                  <a:rPr lang="fr-CH" dirty="0" smtClean="0"/>
                  <a:t> 1991] [For a </a:t>
                </a:r>
                <a:r>
                  <a:rPr lang="fr-CH" dirty="0" err="1" smtClean="0"/>
                  <a:t>mean</a:t>
                </a:r>
                <a:r>
                  <a:rPr lang="fr-CH" dirty="0" smtClean="0"/>
                  <a:t> </a:t>
                </a:r>
                <a:r>
                  <a:rPr lang="fr-CH" dirty="0" err="1" smtClean="0"/>
                  <a:t>field</a:t>
                </a:r>
                <a:r>
                  <a:rPr lang="fr-CH" dirty="0" smtClean="0"/>
                  <a:t> interaction model: ]</a:t>
                </a:r>
                <a:br>
                  <a:rPr lang="fr-CH" dirty="0" smtClean="0"/>
                </a:br>
                <a:r>
                  <a:rPr lang="fr-CH" dirty="0" smtClean="0"/>
                  <a:t/>
                </a:r>
                <a:br>
                  <a:rPr lang="fr-CH" dirty="0" smtClean="0"/>
                </a:br>
                <a:r>
                  <a:rPr lang="fr-CH" dirty="0" err="1" smtClean="0"/>
                  <a:t>Decoupling</a:t>
                </a:r>
                <a:r>
                  <a:rPr lang="fr-CH" dirty="0" smtClean="0"/>
                  <a:t> </a:t>
                </a:r>
                <a:r>
                  <a:rPr lang="fr-CH" dirty="0" err="1" smtClean="0"/>
                  <a:t>assumption</a:t>
                </a:r>
                <a:r>
                  <a:rPr lang="fr-CH" dirty="0" smtClean="0"/>
                  <a:t> </a:t>
                </a:r>
                <a:br>
                  <a:rPr lang="fr-CH" dirty="0" smtClean="0"/>
                </a:br>
                <a14:m>
                  <m:oMath xmlns:m="http://schemas.openxmlformats.org/officeDocument/2006/math">
                    <m:r>
                      <a:rPr lang="fr-CH" b="0" i="1" smtClean="0">
                        <a:latin typeface="Cambria Math"/>
                      </a:rPr>
                      <m:t>⇔</m:t>
                    </m:r>
                  </m:oMath>
                </a14:m>
                <a:r>
                  <a:rPr lang="fr-CH" b="0" i="1" dirty="0" smtClean="0">
                    <a:latin typeface="Cambria Math"/>
                  </a:rPr>
                  <a:t> </a:t>
                </a:r>
                <a:br>
                  <a:rPr lang="fr-CH" b="0" i="1" dirty="0" smtClean="0">
                    <a:latin typeface="Cambria Math"/>
                  </a:rPr>
                </a:br>
                <a14:m>
                  <m:oMath xmlns:m="http://schemas.openxmlformats.org/officeDocument/2006/math">
                    <m:sSup>
                      <m:sSupPr>
                        <m:ctrlPr>
                          <a:rPr lang="fr-CH" b="0" i="1" smtClean="0">
                            <a:latin typeface="Cambria Math"/>
                          </a:rPr>
                        </m:ctrlPr>
                      </m:sSupPr>
                      <m:e>
                        <m:r>
                          <a:rPr lang="fr-CH" b="0" i="1" smtClean="0">
                            <a:latin typeface="Cambria Math"/>
                          </a:rPr>
                          <m:t>𝑀</m:t>
                        </m:r>
                      </m:e>
                      <m:sup>
                        <m:r>
                          <a:rPr lang="fr-CH" b="0" i="1" smtClean="0">
                            <a:latin typeface="Cambria Math"/>
                          </a:rPr>
                          <m:t>𝑁</m:t>
                        </m:r>
                      </m:sup>
                    </m:sSup>
                    <m:r>
                      <a:rPr lang="fr-CH" b="0" i="1" smtClean="0">
                        <a:latin typeface="Cambria Math"/>
                      </a:rPr>
                      <m:t>(</m:t>
                    </m:r>
                    <m:r>
                      <a:rPr lang="fr-CH" b="0" i="1" smtClean="0">
                        <a:latin typeface="Cambria Math"/>
                      </a:rPr>
                      <m:t>𝑡</m:t>
                    </m:r>
                    <m:r>
                      <a:rPr lang="fr-CH" b="0" i="1" smtClean="0">
                        <a:latin typeface="Cambria Math"/>
                      </a:rPr>
                      <m:t>)</m:t>
                    </m:r>
                  </m:oMath>
                </a14:m>
                <a:r>
                  <a:rPr lang="fr-CH" dirty="0" smtClean="0"/>
                  <a:t> converges to a </a:t>
                </a:r>
                <a:r>
                  <a:rPr lang="fr-CH" dirty="0" err="1" smtClean="0"/>
                  <a:t>deterministic</a:t>
                </a:r>
                <a:r>
                  <a:rPr lang="fr-CH" dirty="0" smtClean="0"/>
                  <a:t> </a:t>
                </a:r>
                <a:r>
                  <a:rPr lang="fr-CH" dirty="0" err="1" smtClean="0"/>
                  <a:t>limit</a:t>
                </a:r>
              </a:p>
              <a:p>
                <a:endParaRPr lang="fr-CH" dirty="0"/>
              </a:p>
              <a:p>
                <a:r>
                  <a:rPr lang="fr-CH" dirty="0" smtClean="0"/>
                  <a:t>Further, if </a:t>
                </a:r>
                <a:r>
                  <a:rPr lang="fr-CH" dirty="0" err="1" smtClean="0"/>
                  <a:t>decoupling</a:t>
                </a:r>
                <a:r>
                  <a:rPr lang="fr-CH" dirty="0" smtClean="0"/>
                  <a:t> </a:t>
                </a:r>
                <a:r>
                  <a:rPr lang="fr-CH" dirty="0" err="1" smtClean="0"/>
                  <a:t>assumption</a:t>
                </a:r>
                <a:r>
                  <a:rPr lang="fr-CH" dirty="0" smtClean="0"/>
                  <a:t> </a:t>
                </a:r>
                <a:r>
                  <a:rPr lang="fr-CH" dirty="0" err="1" smtClean="0"/>
                  <a:t>holds</a:t>
                </a:r>
                <a:r>
                  <a:rPr lang="fr-CH" dirty="0" smtClean="0"/>
                  <a:t>, </a:t>
                </a:r>
                <a14:m>
                  <m:oMath xmlns:m="http://schemas.openxmlformats.org/officeDocument/2006/math">
                    <m:r>
                      <a:rPr lang="fr-CH" b="0" i="1" smtClean="0">
                        <a:latin typeface="Cambria Math"/>
                      </a:rPr>
                      <m:t>𝑚</m:t>
                    </m:r>
                    <m:d>
                      <m:dPr>
                        <m:ctrlPr>
                          <a:rPr lang="fr-CH" b="0" i="1" smtClean="0">
                            <a:latin typeface="Cambria Math"/>
                          </a:rPr>
                        </m:ctrlPr>
                      </m:dPr>
                      <m:e>
                        <m:r>
                          <a:rPr lang="fr-CH" b="0" i="1" smtClean="0">
                            <a:latin typeface="Cambria Math"/>
                          </a:rPr>
                          <m:t>𝑡</m:t>
                        </m:r>
                      </m:e>
                    </m:d>
                    <m:r>
                      <a:rPr lang="fr-CH" b="0" i="1" smtClean="0">
                        <a:latin typeface="Cambria Math"/>
                      </a:rPr>
                      <m:t>≈</m:t>
                    </m:r>
                  </m:oMath>
                </a14:m>
                <a:r>
                  <a:rPr lang="fr-CH" dirty="0" smtClean="0"/>
                  <a:t> state </a:t>
                </a:r>
                <a:r>
                  <a:rPr lang="fr-CH" dirty="0" err="1" smtClean="0"/>
                  <a:t>proba</a:t>
                </a:r>
                <a:r>
                  <a:rPr lang="fr-CH" dirty="0" smtClean="0"/>
                  <a:t> for </a:t>
                </a:r>
                <a:r>
                  <a:rPr lang="fr-CH" dirty="0" err="1" smtClean="0"/>
                  <a:t>any</a:t>
                </a:r>
                <a:r>
                  <a:rPr lang="fr-CH" dirty="0" smtClean="0"/>
                  <a:t> </a:t>
                </a:r>
                <a:r>
                  <a:rPr lang="fr-CH" dirty="0" err="1" smtClean="0"/>
                  <a:t>arbitrary</a:t>
                </a:r>
                <a:r>
                  <a:rPr lang="fr-CH" dirty="0" smtClean="0"/>
                  <a:t> </a:t>
                </a:r>
                <a:r>
                  <a:rPr lang="fr-CH" dirty="0" err="1" smtClean="0"/>
                  <a:t>object</a:t>
                </a:r>
                <a:endParaRPr lang="fr-CH" dirty="0" smtClean="0"/>
              </a:p>
              <a:p>
                <a:endParaRPr lang="fr-CH"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1052513"/>
                <a:ext cx="8578850" cy="1843087"/>
              </a:xfrm>
              <a:blipFill rotWithShape="1">
                <a:blip r:embed="rId3"/>
                <a:stretch>
                  <a:fillRect t="-2649" b="-190728"/>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6191F277-6BE5-406B-A866-C95192C0CCA0}" type="slidenum">
              <a:rPr lang="en-US" smtClean="0"/>
              <a:pPr>
                <a:defRPr/>
              </a:pPr>
              <a:t>24</a:t>
            </a:fld>
            <a:endParaRPr lang="en-US"/>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632897" y="3655448"/>
              <a:ext cx="6469560" cy="1712520"/>
            </p14:xfrm>
          </p:contentPart>
        </mc:Choice>
        <mc:Fallback xmlns="">
          <p:pic>
            <p:nvPicPr>
              <p:cNvPr id="3" name="Ink 2"/>
              <p:cNvPicPr/>
              <p:nvPr/>
            </p:nvPicPr>
            <p:blipFill>
              <a:blip r:embed="rId5"/>
              <a:stretch>
                <a:fillRect/>
              </a:stretch>
            </p:blipFill>
            <p:spPr>
              <a:xfrm>
                <a:off x="621017" y="3643568"/>
                <a:ext cx="6493320" cy="173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163697" y="5833088"/>
              <a:ext cx="360" cy="360"/>
            </p14:xfrm>
          </p:contentPart>
        </mc:Choice>
        <mc:Fallback xmlns="">
          <p:pic>
            <p:nvPicPr>
              <p:cNvPr id="11" name="Ink 10"/>
              <p:cNvPicPr/>
              <p:nvPr/>
            </p:nvPicPr>
            <p:blipFill>
              <a:blip r:embed="rId7"/>
              <a:stretch>
                <a:fillRect/>
              </a:stretch>
            </p:blipFill>
            <p:spPr>
              <a:xfrm>
                <a:off x="3151817" y="5821208"/>
                <a:ext cx="24120" cy="24120"/>
              </a:xfrm>
              <a:prstGeom prst="rect">
                <a:avLst/>
              </a:prstGeom>
            </p:spPr>
          </p:pic>
        </mc:Fallback>
      </mc:AlternateContent>
    </p:spTree>
    <p:custDataLst>
      <p:tags r:id="rId1"/>
    </p:custDataLst>
    <p:extLst>
      <p:ext uri="{BB962C8B-B14F-4D97-AF65-F5344CB8AC3E}">
        <p14:creationId xmlns:p14="http://schemas.microsoft.com/office/powerpoint/2010/main" val="2529065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0"/>
          </p:nvPr>
        </p:nvSpPr>
        <p:spPr>
          <a:noFill/>
        </p:spPr>
        <p:txBody>
          <a:bodyPr/>
          <a:lstStyle/>
          <a:p>
            <a:fld id="{1C661AF5-C263-4C12-9D0A-FD75E6FA8E3F}" type="slidenum">
              <a:rPr lang="en-US" smtClean="0"/>
              <a:pPr/>
              <a:t>25</a:t>
            </a:fld>
            <a:endParaRPr lang="en-US" smtClean="0"/>
          </a:p>
        </p:txBody>
      </p:sp>
      <p:sp>
        <p:nvSpPr>
          <p:cNvPr id="26627" name="Rectangle 2"/>
          <p:cNvSpPr>
            <a:spLocks noGrp="1" noChangeArrowheads="1"/>
          </p:cNvSpPr>
          <p:nvPr>
            <p:ph type="title" idx="4294967295"/>
          </p:nvPr>
        </p:nvSpPr>
        <p:spPr>
          <a:xfrm>
            <a:off x="0" y="0"/>
            <a:ext cx="8785225" cy="908050"/>
          </a:xfrm>
        </p:spPr>
        <p:txBody>
          <a:bodyPr/>
          <a:lstStyle/>
          <a:p>
            <a:pPr eaLnBrk="1" hangingPunct="1"/>
            <a:r>
              <a:rPr lang="fr-CH" dirty="0" smtClean="0"/>
              <a:t>The </a:t>
            </a:r>
            <a:r>
              <a:rPr lang="fr-CH" dirty="0" err="1" smtClean="0"/>
              <a:t>Two</a:t>
            </a:r>
            <a:r>
              <a:rPr lang="fr-CH" dirty="0" smtClean="0"/>
              <a:t> </a:t>
            </a:r>
            <a:r>
              <a:rPr lang="fr-CH" dirty="0" err="1" smtClean="0"/>
              <a:t>Interpretations</a:t>
            </a:r>
            <a:r>
              <a:rPr lang="fr-CH" dirty="0" smtClean="0"/>
              <a:t> of the </a:t>
            </a:r>
            <a:r>
              <a:rPr lang="fr-CH" dirty="0" err="1" smtClean="0"/>
              <a:t>Mean</a:t>
            </a:r>
            <a:r>
              <a:rPr lang="fr-CH" dirty="0" smtClean="0"/>
              <a:t> Field </a:t>
            </a:r>
            <a:r>
              <a:rPr lang="fr-CH" dirty="0" err="1" smtClean="0"/>
              <a:t>Limit</a:t>
            </a:r>
            <a:endParaRPr lang="en-US" dirty="0" smtClean="0"/>
          </a:p>
        </p:txBody>
      </p:sp>
      <mc:AlternateContent xmlns:mc="http://schemas.openxmlformats.org/markup-compatibility/2006" xmlns:a14="http://schemas.microsoft.com/office/drawing/2010/main">
        <mc:Choice Requires="a14">
          <p:sp>
            <p:nvSpPr>
              <p:cNvPr id="26628" name="Rectangle 4"/>
              <p:cNvSpPr>
                <a:spLocks noGrp="1" noChangeArrowheads="1"/>
              </p:cNvSpPr>
              <p:nvPr>
                <p:ph type="body" sz="half" idx="4294967295"/>
              </p:nvPr>
            </p:nvSpPr>
            <p:spPr>
              <a:xfrm>
                <a:off x="0" y="1052513"/>
                <a:ext cx="5383213" cy="5689600"/>
              </a:xfrm>
            </p:spPr>
            <p:txBody>
              <a:bodyPr/>
              <a:lstStyle/>
              <a:p>
                <a:pPr eaLnBrk="1" hangingPunct="1"/>
                <a:r>
                  <a:rPr lang="en-US" dirty="0" smtClean="0"/>
                  <a:t>At any time</a:t>
                </a:r>
                <a:r>
                  <a:rPr lang="en-US" i="1" dirty="0" smtClean="0"/>
                  <a:t> t</a:t>
                </a: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endParaRPr lang="en-US" dirty="0" smtClean="0">
                  <a:solidFill>
                    <a:srgbClr val="FF9966"/>
                  </a:solidFill>
                </a:endParaRPr>
              </a:p>
              <a:p>
                <a:pPr eaLnBrk="1" hangingPunct="1"/>
                <a:r>
                  <a:rPr lang="en-US" dirty="0" smtClean="0"/>
                  <a:t>Thus for </a:t>
                </a:r>
                <a14:m>
                  <m:oMath xmlns:m="http://schemas.openxmlformats.org/officeDocument/2006/math">
                    <m:r>
                      <a:rPr lang="fr-CH" b="0" i="1" smtClean="0">
                        <a:latin typeface="Cambria Math"/>
                      </a:rPr>
                      <m:t>𝑁</m:t>
                    </m:r>
                    <m:r>
                      <a:rPr lang="fr-CH" b="0" i="1" smtClean="0">
                        <a:latin typeface="Cambria Math"/>
                      </a:rPr>
                      <m:t>=1000</m:t>
                    </m:r>
                  </m:oMath>
                </a14:m>
                <a:r>
                  <a:rPr lang="en-US" dirty="0" smtClean="0"/>
                  <a:t> and simulation step  </a:t>
                </a:r>
                <a14:m>
                  <m:oMath xmlns:m="http://schemas.openxmlformats.org/officeDocument/2006/math">
                    <m:r>
                      <a:rPr lang="fr-CH" b="0" i="1" smtClean="0">
                        <a:latin typeface="Cambria Math"/>
                      </a:rPr>
                      <m:t>𝑘</m:t>
                    </m:r>
                    <m:r>
                      <a:rPr lang="fr-CH" b="0" i="1" smtClean="0">
                        <a:latin typeface="Cambria Math"/>
                      </a:rPr>
                      <m:t>=300</m:t>
                    </m:r>
                  </m:oMath>
                </a14:m>
                <a:r>
                  <a:rPr lang="en-US" dirty="0" smtClean="0"/>
                  <a:t>:</a:t>
                </a:r>
              </a:p>
              <a:p>
                <a:pPr lvl="1" eaLnBrk="1" hangingPunct="1"/>
                <a:r>
                  <a:rPr lang="en-US" dirty="0" err="1" smtClean="0"/>
                  <a:t>Prob</a:t>
                </a:r>
                <a:r>
                  <a:rPr lang="en-US" dirty="0" smtClean="0"/>
                  <a:t> (node </a:t>
                </a:r>
                <a:r>
                  <a:rPr lang="en-US" i="1" dirty="0" smtClean="0"/>
                  <a:t>n</a:t>
                </a:r>
                <a:r>
                  <a:rPr lang="en-US" dirty="0" smtClean="0"/>
                  <a:t> is dormant) ≈ 0.48</a:t>
                </a:r>
              </a:p>
              <a:p>
                <a:pPr lvl="1" eaLnBrk="1" hangingPunct="1"/>
                <a:r>
                  <a:rPr lang="en-US" dirty="0" err="1" smtClean="0"/>
                  <a:t>Prob</a:t>
                </a:r>
                <a:r>
                  <a:rPr lang="en-US" dirty="0" smtClean="0"/>
                  <a:t> (node </a:t>
                </a:r>
                <a:r>
                  <a:rPr lang="en-US" i="1" dirty="0" smtClean="0"/>
                  <a:t>n</a:t>
                </a:r>
                <a:r>
                  <a:rPr lang="en-US" dirty="0" smtClean="0"/>
                  <a:t> is active) ≈ 0.19 </a:t>
                </a:r>
              </a:p>
              <a:p>
                <a:pPr lvl="1" eaLnBrk="1" hangingPunct="1"/>
                <a:r>
                  <a:rPr lang="en-US" dirty="0" err="1" smtClean="0"/>
                  <a:t>Prob</a:t>
                </a:r>
                <a:r>
                  <a:rPr lang="en-US" dirty="0" smtClean="0"/>
                  <a:t> (node </a:t>
                </a:r>
                <a:r>
                  <a:rPr lang="en-US" i="1" dirty="0" smtClean="0"/>
                  <a:t>n</a:t>
                </a:r>
                <a:r>
                  <a:rPr lang="en-US" dirty="0" smtClean="0"/>
                  <a:t> is susceptible) ≈ 0.33</a:t>
                </a:r>
              </a:p>
              <a:p>
                <a:pPr>
                  <a:buNone/>
                </a:pPr>
                <a:endParaRPr lang="fr-CH" i="1" dirty="0" smtClean="0"/>
              </a:p>
              <a:p>
                <a:pPr eaLnBrk="1" hangingPunct="1"/>
                <a:r>
                  <a:rPr lang="fr-CH" i="1" dirty="0" smtClean="0"/>
                  <a:t>m(t) </a:t>
                </a:r>
                <a:r>
                  <a:rPr lang="fr-CH" dirty="0" smtClean="0"/>
                  <a:t> </a:t>
                </a:r>
                <a:r>
                  <a:rPr lang="fr-CH" dirty="0" err="1" smtClean="0"/>
                  <a:t>approximates</a:t>
                </a:r>
                <a:r>
                  <a:rPr lang="fr-CH" dirty="0" smtClean="0"/>
                  <a:t> </a:t>
                </a:r>
                <a:r>
                  <a:rPr lang="fr-CH" dirty="0" err="1" smtClean="0"/>
                  <a:t>both</a:t>
                </a:r>
                <a:endParaRPr lang="fr-CH" dirty="0" smtClean="0"/>
              </a:p>
              <a:p>
                <a:pPr marL="457200" indent="-457200">
                  <a:buFont typeface="+mj-lt"/>
                  <a:buAutoNum type="arabicPeriod"/>
                </a:pPr>
                <a:r>
                  <a:rPr lang="fr-CH" dirty="0" smtClean="0"/>
                  <a:t>the </a:t>
                </a:r>
                <a:r>
                  <a:rPr lang="fr-CH" dirty="0" err="1" smtClean="0"/>
                  <a:t>occupancy</a:t>
                </a:r>
                <a:r>
                  <a:rPr lang="fr-CH" dirty="0" smtClean="0"/>
                  <a:t> </a:t>
                </a:r>
                <a:r>
                  <a:rPr lang="fr-CH" dirty="0" err="1" smtClean="0"/>
                  <a:t>measure</a:t>
                </a:r>
                <a:r>
                  <a:rPr lang="fr-CH" dirty="0" smtClean="0"/>
                  <a:t> M</a:t>
                </a:r>
                <a:r>
                  <a:rPr lang="fr-CH" baseline="30000" dirty="0" smtClean="0"/>
                  <a:t>N</a:t>
                </a:r>
                <a:r>
                  <a:rPr lang="fr-CH" dirty="0" smtClean="0"/>
                  <a:t>(t)</a:t>
                </a:r>
              </a:p>
              <a:p>
                <a:pPr marL="457200" indent="-457200">
                  <a:buFont typeface="+mj-lt"/>
                  <a:buAutoNum type="arabicPeriod"/>
                </a:pPr>
                <a:r>
                  <a:rPr lang="fr-CH" dirty="0" smtClean="0"/>
                  <a:t>the state </a:t>
                </a:r>
                <a:r>
                  <a:rPr lang="fr-CH" dirty="0" err="1" smtClean="0"/>
                  <a:t>probability</a:t>
                </a:r>
                <a:r>
                  <a:rPr lang="fr-CH" dirty="0" smtClean="0"/>
                  <a:t> for one </a:t>
                </a:r>
                <a:r>
                  <a:rPr lang="fr-CH" dirty="0" err="1" smtClean="0"/>
                  <a:t>object</a:t>
                </a:r>
                <a:r>
                  <a:rPr lang="fr-CH" dirty="0" smtClean="0"/>
                  <a:t> </a:t>
                </a:r>
                <a:r>
                  <a:rPr lang="fr-CH" dirty="0" err="1" smtClean="0"/>
                  <a:t>at</a:t>
                </a:r>
                <a:r>
                  <a:rPr lang="fr-CH" dirty="0" smtClean="0"/>
                  <a:t> time </a:t>
                </a:r>
                <a:r>
                  <a:rPr lang="fr-CH" i="1" dirty="0" smtClean="0"/>
                  <a:t>t, </a:t>
                </a:r>
                <a:r>
                  <a:rPr lang="fr-CH" dirty="0" err="1" smtClean="0"/>
                  <a:t>drawn</a:t>
                </a:r>
                <a:r>
                  <a:rPr lang="fr-CH" dirty="0" smtClean="0"/>
                  <a:t> </a:t>
                </a:r>
                <a:r>
                  <a:rPr lang="fr-CH" dirty="0" err="1" smtClean="0"/>
                  <a:t>at</a:t>
                </a:r>
                <a:r>
                  <a:rPr lang="fr-CH" dirty="0" smtClean="0"/>
                  <a:t> </a:t>
                </a:r>
                <a:r>
                  <a:rPr lang="fr-CH" dirty="0" err="1" smtClean="0"/>
                  <a:t>random</a:t>
                </a:r>
                <a:r>
                  <a:rPr lang="fr-CH" dirty="0" smtClean="0"/>
                  <a:t> </a:t>
                </a:r>
                <a:r>
                  <a:rPr lang="fr-CH" dirty="0" err="1" smtClean="0"/>
                  <a:t>among</a:t>
                </a:r>
                <a:r>
                  <a:rPr lang="fr-CH" dirty="0" smtClean="0"/>
                  <a:t> </a:t>
                </a:r>
                <a:r>
                  <a:rPr lang="fr-CH" i="1" dirty="0" smtClean="0"/>
                  <a:t>N </a:t>
                </a:r>
              </a:p>
              <a:p>
                <a:pPr eaLnBrk="1" hangingPunct="1"/>
                <a:endParaRPr lang="en-US" dirty="0" smtClean="0"/>
              </a:p>
              <a:p>
                <a:pPr eaLnBrk="1" hangingPunct="1"/>
                <a:endParaRPr lang="en-US" dirty="0" smtClean="0"/>
              </a:p>
              <a:p>
                <a:pPr lvl="1" eaLnBrk="1" hangingPunct="1">
                  <a:buFont typeface="Wingdings" pitchFamily="2" charset="2"/>
                  <a:buNone/>
                </a:pPr>
                <a:endParaRPr lang="en-US" dirty="0" smtClean="0"/>
              </a:p>
            </p:txBody>
          </p:sp>
        </mc:Choice>
        <mc:Fallback xmlns="">
          <p:sp>
            <p:nvSpPr>
              <p:cNvPr id="26628" name="Rectangle 4"/>
              <p:cNvSpPr>
                <a:spLocks noGrp="1" noRot="1" noChangeAspect="1" noMove="1" noResize="1" noEditPoints="1" noAdjustHandles="1" noChangeArrowheads="1" noChangeShapeType="1" noTextEdit="1"/>
              </p:cNvSpPr>
              <p:nvPr>
                <p:ph type="body" sz="half" idx="4294967295"/>
              </p:nvPr>
            </p:nvSpPr>
            <p:spPr>
              <a:xfrm>
                <a:off x="0" y="1052513"/>
                <a:ext cx="5383213" cy="5689600"/>
              </a:xfrm>
              <a:blipFill rotWithShape="1">
                <a:blip r:embed="rId5"/>
                <a:stretch>
                  <a:fillRect l="-1019" t="-536" b="-1286"/>
                </a:stretch>
              </a:blipFill>
            </p:spPr>
            <p:txBody>
              <a:bodyPr/>
              <a:lstStyle/>
              <a:p>
                <a:r>
                  <a:rPr lang="fr-CH">
                    <a:noFill/>
                  </a:rPr>
                  <a:t> </a:t>
                </a:r>
              </a:p>
            </p:txBody>
          </p:sp>
        </mc:Fallback>
      </mc:AlternateContent>
      <p:pic>
        <p:nvPicPr>
          <p:cNvPr id="26630" name="Picture 10" descr="txp_fig"/>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blip>
          <a:srcRect/>
          <a:stretch>
            <a:fillRect/>
          </a:stretch>
        </p:blipFill>
        <p:spPr bwMode="auto">
          <a:xfrm>
            <a:off x="257503" y="1371600"/>
            <a:ext cx="5410200" cy="1420813"/>
          </a:xfrm>
          <a:prstGeom prst="rect">
            <a:avLst/>
          </a:prstGeom>
          <a:solidFill>
            <a:srgbClr val="4EAFB6">
              <a:alpha val="3922"/>
            </a:srgbClr>
          </a:solidFill>
          <a:ln w="9525" algn="ctr">
            <a:noFill/>
            <a:miter lim="800000"/>
            <a:headEnd/>
            <a:tailEnd/>
          </a:ln>
        </p:spPr>
      </p:pic>
      <p:grpSp>
        <p:nvGrpSpPr>
          <p:cNvPr id="2" name="Group 1"/>
          <p:cNvGrpSpPr/>
          <p:nvPr/>
        </p:nvGrpSpPr>
        <p:grpSpPr>
          <a:xfrm>
            <a:off x="5899443" y="861848"/>
            <a:ext cx="3092157" cy="5778499"/>
            <a:chOff x="5899443" y="861848"/>
            <a:chExt cx="3092157" cy="5778499"/>
          </a:xfrm>
        </p:grpSpPr>
        <p:pic>
          <p:nvPicPr>
            <p:cNvPr id="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51339"/>
            <a:stretch/>
          </p:blipFill>
          <p:spPr bwMode="auto">
            <a:xfrm>
              <a:off x="5899443" y="861848"/>
              <a:ext cx="3092157" cy="577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6951839" y="2732441"/>
                  <a:ext cx="9453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𝑡</m:t>
                        </m:r>
                        <m:r>
                          <a:rPr lang="fr-CH" i="1" dirty="0" smtClean="0">
                            <a:latin typeface="Cambria Math"/>
                          </a:rPr>
                          <m:t>=0.3</m:t>
                        </m:r>
                      </m:oMath>
                    </m:oMathPara>
                  </a14:m>
                  <a:endParaRPr lang="fr-CH" dirty="0"/>
                </a:p>
              </p:txBody>
            </p:sp>
          </mc:Choice>
          <mc:Fallback xmlns="">
            <p:sp>
              <p:nvSpPr>
                <p:cNvPr id="8" name="TextBox 7"/>
                <p:cNvSpPr txBox="1">
                  <a:spLocks noRot="1" noChangeAspect="1" noMove="1" noResize="1" noEditPoints="1" noAdjustHandles="1" noChangeArrowheads="1" noChangeShapeType="1" noTextEdit="1"/>
                </p:cNvSpPr>
                <p:nvPr/>
              </p:nvSpPr>
              <p:spPr>
                <a:xfrm>
                  <a:off x="6951839" y="2732441"/>
                  <a:ext cx="945323" cy="369332"/>
                </a:xfrm>
                <a:prstGeom prst="rect">
                  <a:avLst/>
                </a:prstGeom>
                <a:blipFill rotWithShape="1">
                  <a:blip r:embed="rId8"/>
                  <a:stretch>
                    <a:fillRect/>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13070" y="5638800"/>
                  <a:ext cx="10618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𝑘</m:t>
                        </m:r>
                        <m:r>
                          <a:rPr lang="fr-CH" i="1" dirty="0" smtClean="0">
                            <a:latin typeface="Cambria Math"/>
                          </a:rPr>
                          <m:t>=300</m:t>
                        </m:r>
                      </m:oMath>
                    </m:oMathPara>
                  </a14:m>
                  <a:endParaRPr lang="fr-CH" dirty="0"/>
                </a:p>
              </p:txBody>
            </p:sp>
          </mc:Choice>
          <mc:Fallback xmlns="">
            <p:sp>
              <p:nvSpPr>
                <p:cNvPr id="9" name="TextBox 8"/>
                <p:cNvSpPr txBox="1">
                  <a:spLocks noRot="1" noChangeAspect="1" noMove="1" noResize="1" noEditPoints="1" noAdjustHandles="1" noChangeArrowheads="1" noChangeShapeType="1" noTextEdit="1"/>
                </p:cNvSpPr>
                <p:nvPr/>
              </p:nvSpPr>
              <p:spPr>
                <a:xfrm>
                  <a:off x="6813070" y="5638800"/>
                  <a:ext cx="1061829" cy="369332"/>
                </a:xfrm>
                <a:prstGeom prst="rect">
                  <a:avLst/>
                </a:prstGeom>
                <a:blipFill rotWithShape="1">
                  <a:blip r:embed="rId9"/>
                  <a:stretch>
                    <a:fillRect/>
                  </a:stretch>
                </a:blipFill>
              </p:spPr>
              <p:txBody>
                <a:bodyPr/>
                <a:lstStyle/>
                <a:p>
                  <a:r>
                    <a:rPr lang="fr-CH">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7331566" y="3103920"/>
                <a:ext cx="44640" cy="164520"/>
              </p14:xfrm>
            </p:contentPart>
          </mc:Choice>
          <mc:Fallback xmlns="">
            <p:pic>
              <p:nvPicPr>
                <p:cNvPr id="10" name="Ink 9"/>
                <p:cNvPicPr/>
                <p:nvPr/>
              </p:nvPicPr>
              <p:blipFill>
                <a:blip r:embed="rId11"/>
                <a:stretch>
                  <a:fillRect/>
                </a:stretch>
              </p:blipFill>
              <p:spPr>
                <a:xfrm>
                  <a:off x="7319686" y="3092040"/>
                  <a:ext cx="68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7397446" y="5941800"/>
                <a:ext cx="41400" cy="240840"/>
              </p14:xfrm>
            </p:contentPart>
          </mc:Choice>
          <mc:Fallback xmlns="">
            <p:pic>
              <p:nvPicPr>
                <p:cNvPr id="11" name="Ink 10"/>
                <p:cNvPicPr/>
                <p:nvPr/>
              </p:nvPicPr>
              <p:blipFill>
                <a:blip r:embed="rId13"/>
                <a:stretch>
                  <a:fillRect/>
                </a:stretch>
              </p:blipFill>
              <p:spPr>
                <a:xfrm>
                  <a:off x="7385566" y="5929920"/>
                  <a:ext cx="65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6909646" y="2607840"/>
                <a:ext cx="1043640" cy="522000"/>
              </p14:xfrm>
            </p:contentPart>
          </mc:Choice>
          <mc:Fallback xmlns="">
            <p:pic>
              <p:nvPicPr>
                <p:cNvPr id="12" name="Ink 11"/>
                <p:cNvPicPr/>
                <p:nvPr/>
              </p:nvPicPr>
              <p:blipFill>
                <a:blip r:embed="rId15"/>
                <a:stretch>
                  <a:fillRect/>
                </a:stretch>
              </p:blipFill>
              <p:spPr>
                <a:xfrm>
                  <a:off x="6897766" y="2595960"/>
                  <a:ext cx="10674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6729646" y="5360040"/>
                <a:ext cx="1118880" cy="630000"/>
              </p14:xfrm>
            </p:contentPart>
          </mc:Choice>
          <mc:Fallback xmlns="">
            <p:pic>
              <p:nvPicPr>
                <p:cNvPr id="13" name="Ink 12"/>
                <p:cNvPicPr/>
                <p:nvPr/>
              </p:nvPicPr>
              <p:blipFill>
                <a:blip r:embed="rId17"/>
                <a:stretch>
                  <a:fillRect/>
                </a:stretch>
              </p:blipFill>
              <p:spPr>
                <a:xfrm>
                  <a:off x="6717766" y="5348160"/>
                  <a:ext cx="1142640" cy="653760"/>
                </a:xfrm>
                <a:prstGeom prst="rect">
                  <a:avLst/>
                </a:prstGeom>
              </p:spPr>
            </p:pic>
          </mc:Fallback>
        </mc:AlternateContent>
      </p:gr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Fast</a:t>
            </a:r>
            <a:r>
              <a:rPr lang="fr-CH" dirty="0" smtClean="0"/>
              <a:t> Simulation</a:t>
            </a:r>
            <a:endParaRPr lang="en-US" dirty="0"/>
          </a:p>
        </p:txBody>
      </p:sp>
      <p:sp>
        <p:nvSpPr>
          <p:cNvPr id="3" name="Content Placeholder 2"/>
          <p:cNvSpPr>
            <a:spLocks noGrp="1"/>
          </p:cNvSpPr>
          <p:nvPr>
            <p:ph idx="1"/>
          </p:nvPr>
        </p:nvSpPr>
        <p:spPr>
          <a:xfrm>
            <a:off x="1295400" y="1052513"/>
            <a:ext cx="6705600" cy="4205287"/>
          </a:xfrm>
        </p:spPr>
        <p:txBody>
          <a:bodyPr/>
          <a:lstStyle/>
          <a:p>
            <a:r>
              <a:rPr lang="fr-CH" sz="2400" dirty="0" smtClean="0"/>
              <a:t>The </a:t>
            </a:r>
            <a:r>
              <a:rPr lang="fr-CH" sz="2400" dirty="0" err="1" smtClean="0"/>
              <a:t>evolution</a:t>
            </a:r>
            <a:r>
              <a:rPr lang="fr-CH" sz="2400" dirty="0" smtClean="0"/>
              <a:t> for one </a:t>
            </a:r>
            <a:r>
              <a:rPr lang="fr-CH" sz="2400" dirty="0" err="1" smtClean="0"/>
              <a:t>object</a:t>
            </a:r>
            <a:r>
              <a:rPr lang="fr-CH" sz="2400" dirty="0" smtClean="0"/>
              <a:t>  as if the </a:t>
            </a:r>
            <a:r>
              <a:rPr lang="fr-CH" sz="2400" dirty="0" err="1" smtClean="0"/>
              <a:t>other</a:t>
            </a:r>
            <a:r>
              <a:rPr lang="fr-CH" sz="2400" dirty="0" smtClean="0"/>
              <a:t> </a:t>
            </a:r>
            <a:r>
              <a:rPr lang="fr-CH" sz="2400" dirty="0" err="1" smtClean="0"/>
              <a:t>objects</a:t>
            </a:r>
            <a:r>
              <a:rPr lang="fr-CH" sz="2400" dirty="0" smtClean="0"/>
              <a:t> </a:t>
            </a:r>
            <a:r>
              <a:rPr lang="fr-CH" sz="2400" dirty="0" err="1" smtClean="0"/>
              <a:t>had</a:t>
            </a:r>
            <a:r>
              <a:rPr lang="fr-CH" sz="2400" dirty="0" smtClean="0"/>
              <a:t> a state </a:t>
            </a:r>
            <a:r>
              <a:rPr lang="fr-CH" sz="2400" dirty="0" err="1" smtClean="0"/>
              <a:t>drawn</a:t>
            </a:r>
            <a:r>
              <a:rPr lang="fr-CH" sz="2400" dirty="0" smtClean="0"/>
              <a:t> </a:t>
            </a:r>
            <a:r>
              <a:rPr lang="fr-CH" sz="2400" dirty="0" err="1" smtClean="0"/>
              <a:t>randomly</a:t>
            </a:r>
            <a:r>
              <a:rPr lang="fr-CH" sz="2400" dirty="0" smtClean="0"/>
              <a:t> and </a:t>
            </a:r>
            <a:r>
              <a:rPr lang="fr-CH" sz="2400" dirty="0" err="1" smtClean="0"/>
              <a:t>independently</a:t>
            </a:r>
            <a:r>
              <a:rPr lang="fr-CH" sz="2400" dirty="0" smtClean="0"/>
              <a:t> </a:t>
            </a:r>
            <a:r>
              <a:rPr lang="fr-CH" sz="2400" dirty="0" err="1" smtClean="0"/>
              <a:t>from</a:t>
            </a:r>
            <a:r>
              <a:rPr lang="fr-CH" sz="2400" dirty="0" smtClean="0"/>
              <a:t> the distribution </a:t>
            </a:r>
            <a:r>
              <a:rPr lang="fr-CH" sz="2400" i="1" dirty="0" smtClean="0"/>
              <a:t>m(t)</a:t>
            </a:r>
          </a:p>
          <a:p>
            <a:endParaRPr lang="fr-CH" sz="2400" i="1" dirty="0" smtClean="0"/>
          </a:p>
          <a:p>
            <a:r>
              <a:rPr lang="fr-CH" sz="2400" dirty="0" smtClean="0"/>
              <a:t>Is </a:t>
            </a:r>
            <a:r>
              <a:rPr lang="fr-CH" sz="2400" dirty="0" err="1" smtClean="0"/>
              <a:t>valid</a:t>
            </a:r>
            <a:r>
              <a:rPr lang="fr-CH" sz="2400" dirty="0" smtClean="0"/>
              <a:t> </a:t>
            </a:r>
            <a:r>
              <a:rPr lang="fr-CH" sz="2400" i="1" dirty="0" smtClean="0"/>
              <a:t>over </a:t>
            </a:r>
            <a:r>
              <a:rPr lang="fr-CH" sz="2400" i="1" dirty="0" err="1" smtClean="0"/>
              <a:t>finite</a:t>
            </a:r>
            <a:r>
              <a:rPr lang="fr-CH" sz="2400" i="1" dirty="0" smtClean="0"/>
              <a:t> horizon </a:t>
            </a:r>
            <a:r>
              <a:rPr lang="fr-CH" sz="2400" dirty="0" err="1" smtClean="0"/>
              <a:t>whenever</a:t>
            </a:r>
            <a:r>
              <a:rPr lang="fr-CH" sz="2400" dirty="0" smtClean="0"/>
              <a:t> </a:t>
            </a:r>
            <a:r>
              <a:rPr lang="fr-CH" sz="2400" dirty="0" err="1" smtClean="0"/>
              <a:t>mean</a:t>
            </a:r>
            <a:r>
              <a:rPr lang="fr-CH" sz="2400" dirty="0" smtClean="0"/>
              <a:t> </a:t>
            </a:r>
            <a:r>
              <a:rPr lang="fr-CH" sz="2400" dirty="0" err="1" smtClean="0"/>
              <a:t>field</a:t>
            </a:r>
            <a:r>
              <a:rPr lang="fr-CH" sz="2400" dirty="0" smtClean="0"/>
              <a:t> convergence </a:t>
            </a:r>
            <a:r>
              <a:rPr lang="fr-CH" sz="2400" dirty="0" err="1" smtClean="0"/>
              <a:t>occurs</a:t>
            </a:r>
            <a:endParaRPr lang="fr-CH" sz="2400" dirty="0" smtClean="0"/>
          </a:p>
          <a:p>
            <a:endParaRPr lang="fr-CH" sz="2400" dirty="0"/>
          </a:p>
          <a:p>
            <a:r>
              <a:rPr lang="fr-CH" sz="2400" dirty="0" smtClean="0"/>
              <a:t>Can </a:t>
            </a:r>
            <a:r>
              <a:rPr lang="fr-CH" sz="2400" dirty="0" err="1" smtClean="0"/>
              <a:t>be</a:t>
            </a:r>
            <a:r>
              <a:rPr lang="fr-CH" sz="2400" dirty="0" smtClean="0"/>
              <a:t> </a:t>
            </a:r>
            <a:r>
              <a:rPr lang="fr-CH" sz="2400" dirty="0" err="1" smtClean="0"/>
              <a:t>used</a:t>
            </a:r>
            <a:r>
              <a:rPr lang="fr-CH" sz="2400" dirty="0" smtClean="0"/>
              <a:t> to </a:t>
            </a:r>
            <a:r>
              <a:rPr lang="fr-CH" sz="2400" dirty="0" err="1" smtClean="0"/>
              <a:t>perform</a:t>
            </a:r>
            <a:r>
              <a:rPr lang="fr-CH" sz="2400" dirty="0" smtClean="0"/>
              <a:t> «</a:t>
            </a:r>
            <a:r>
              <a:rPr lang="fr-CH" sz="2400" dirty="0" err="1" smtClean="0"/>
              <a:t>fast</a:t>
            </a:r>
            <a:r>
              <a:rPr lang="fr-CH" sz="2400" dirty="0" smtClean="0"/>
              <a:t> simulation», i.e., </a:t>
            </a:r>
            <a:r>
              <a:rPr lang="fr-CH" sz="2400" dirty="0" err="1" smtClean="0"/>
              <a:t>simulate</a:t>
            </a:r>
            <a:r>
              <a:rPr lang="fr-CH" sz="2400" dirty="0" smtClean="0"/>
              <a:t> in </a:t>
            </a:r>
            <a:r>
              <a:rPr lang="fr-CH" sz="2400" dirty="0" err="1" smtClean="0"/>
              <a:t>detail</a:t>
            </a:r>
            <a:r>
              <a:rPr lang="fr-CH" sz="2400" dirty="0" smtClean="0"/>
              <a:t> </a:t>
            </a:r>
            <a:r>
              <a:rPr lang="fr-CH" sz="2400" dirty="0" err="1" smtClean="0"/>
              <a:t>only</a:t>
            </a:r>
            <a:r>
              <a:rPr lang="fr-CH" sz="2400" dirty="0" smtClean="0"/>
              <a:t> one or </a:t>
            </a:r>
            <a:r>
              <a:rPr lang="fr-CH" sz="2400" dirty="0" err="1" smtClean="0"/>
              <a:t>two</a:t>
            </a:r>
            <a:r>
              <a:rPr lang="fr-CH" sz="2400" dirty="0" smtClean="0"/>
              <a:t> </a:t>
            </a:r>
            <a:r>
              <a:rPr lang="fr-CH" sz="2400" dirty="0" err="1" smtClean="0"/>
              <a:t>objects</a:t>
            </a:r>
            <a:r>
              <a:rPr lang="fr-CH" sz="2400" dirty="0" smtClean="0"/>
              <a:t>, replace the </a:t>
            </a:r>
            <a:r>
              <a:rPr lang="fr-CH" sz="2400" dirty="0" err="1" smtClean="0"/>
              <a:t>rest</a:t>
            </a:r>
            <a:r>
              <a:rPr lang="fr-CH" sz="2400" dirty="0" smtClean="0"/>
              <a:t> by the </a:t>
            </a:r>
            <a:r>
              <a:rPr lang="fr-CH" sz="2400" dirty="0" err="1" smtClean="0"/>
              <a:t>mean</a:t>
            </a:r>
            <a:r>
              <a:rPr lang="fr-CH" sz="2400" dirty="0" smtClean="0"/>
              <a:t> </a:t>
            </a:r>
            <a:r>
              <a:rPr lang="fr-CH" sz="2400" dirty="0" err="1" smtClean="0"/>
              <a:t>field</a:t>
            </a:r>
            <a:r>
              <a:rPr lang="fr-CH" sz="2400" dirty="0" smtClean="0"/>
              <a:t> </a:t>
            </a:r>
            <a:r>
              <a:rPr lang="fr-CH" sz="2400" dirty="0" err="1" smtClean="0"/>
              <a:t>limit</a:t>
            </a:r>
            <a:r>
              <a:rPr lang="fr-CH" sz="2400" dirty="0" smtClean="0"/>
              <a:t> (ODE)</a:t>
            </a:r>
            <a:endParaRPr lang="en-US" sz="2400" dirty="0"/>
          </a:p>
        </p:txBody>
      </p:sp>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26</a:t>
            </a:fld>
            <a:endParaRPr lang="en-US"/>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0" y="0"/>
            <a:ext cx="3711575" cy="2438400"/>
          </a:xfrm>
        </p:spPr>
        <p:txBody>
          <a:bodyPr/>
          <a:lstStyle/>
          <a:p>
            <a:pPr algn="r"/>
            <a:r>
              <a:rPr lang="fr-CH" sz="3200" dirty="0" err="1"/>
              <a:t>We</a:t>
            </a:r>
            <a:r>
              <a:rPr lang="fr-CH" sz="3200" dirty="0"/>
              <a:t> </a:t>
            </a:r>
            <a:r>
              <a:rPr lang="fr-CH" sz="3200" dirty="0" err="1"/>
              <a:t>can</a:t>
            </a:r>
            <a:r>
              <a:rPr lang="fr-CH" sz="3200" dirty="0"/>
              <a:t> </a:t>
            </a:r>
            <a:r>
              <a:rPr lang="fr-CH" sz="3200" dirty="0" smtClean="0"/>
              <a:t/>
            </a:r>
            <a:br>
              <a:rPr lang="fr-CH" sz="3200" dirty="0" smtClean="0"/>
            </a:br>
            <a:r>
              <a:rPr lang="fr-CH" sz="3200" dirty="0" err="1" smtClean="0"/>
              <a:t>fast-simulate</a:t>
            </a:r>
            <a:r>
              <a:rPr lang="fr-CH" sz="3200" dirty="0" smtClean="0"/>
              <a:t> </a:t>
            </a:r>
            <a:r>
              <a:rPr lang="fr-CH" sz="3200" dirty="0"/>
              <a:t>one </a:t>
            </a:r>
            <a:r>
              <a:rPr lang="fr-CH" sz="3200" dirty="0" err="1"/>
              <a:t>node</a:t>
            </a:r>
            <a:r>
              <a:rPr lang="fr-CH" sz="3200" dirty="0"/>
              <a:t>, and </a:t>
            </a:r>
            <a:r>
              <a:rPr lang="fr-CH" sz="3200" dirty="0" err="1"/>
              <a:t>even</a:t>
            </a:r>
            <a:r>
              <a:rPr lang="fr-CH" sz="3200" dirty="0"/>
              <a:t> </a:t>
            </a:r>
            <a:r>
              <a:rPr lang="fr-CH" sz="3200" dirty="0" err="1"/>
              <a:t>compute</a:t>
            </a:r>
            <a:r>
              <a:rPr lang="fr-CH" sz="3200" dirty="0"/>
              <a:t> </a:t>
            </a:r>
            <a:r>
              <a:rPr lang="fr-CH" sz="3200" dirty="0" err="1"/>
              <a:t>its</a:t>
            </a:r>
            <a:r>
              <a:rPr lang="fr-CH" sz="3200" dirty="0"/>
              <a:t> PDF </a:t>
            </a:r>
            <a:r>
              <a:rPr lang="fr-CH" sz="3200" dirty="0" err="1"/>
              <a:t>at</a:t>
            </a:r>
            <a:r>
              <a:rPr lang="fr-CH" sz="3200" dirty="0"/>
              <a:t> </a:t>
            </a:r>
            <a:r>
              <a:rPr lang="fr-CH" sz="3200" dirty="0" err="1"/>
              <a:t>any</a:t>
            </a:r>
            <a:r>
              <a:rPr lang="fr-CH" sz="3200" dirty="0"/>
              <a:t> time</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0" y="152400"/>
                <a:ext cx="4648199" cy="6589713"/>
              </a:xfrm>
            </p:spPr>
            <p:txBody>
              <a:bodyPr/>
              <a:lstStyle/>
              <a:p>
                <a:pPr>
                  <a:buNone/>
                </a:pPr>
                <a14:m>
                  <m:oMathPara xmlns:m="http://schemas.openxmlformats.org/officeDocument/2006/math">
                    <m:oMathParaPr>
                      <m:jc m:val="centerGroup"/>
                    </m:oMathParaPr>
                    <m:oMath xmlns:m="http://schemas.openxmlformats.org/officeDocument/2006/math">
                      <m:sSubSup>
                        <m:sSubSupPr>
                          <m:ctrlPr>
                            <a:rPr lang="fr-CH" sz="2400" b="0" i="1" smtClean="0">
                              <a:latin typeface="Cambria Math"/>
                            </a:rPr>
                          </m:ctrlPr>
                        </m:sSubSupPr>
                        <m:e>
                          <m:r>
                            <a:rPr lang="fr-CH" sz="2400" b="0" i="1" smtClean="0">
                              <a:latin typeface="Cambria Math"/>
                            </a:rPr>
                            <m:t>𝑝</m:t>
                          </m:r>
                        </m:e>
                        <m:sub>
                          <m:r>
                            <a:rPr lang="fr-CH" sz="2400" b="0" i="1" smtClean="0">
                              <a:latin typeface="Cambria Math"/>
                            </a:rPr>
                            <m:t>𝑗</m:t>
                          </m:r>
                        </m:sub>
                        <m:sup>
                          <m:r>
                            <a:rPr lang="fr-CH" sz="2400" b="0" i="1" smtClean="0">
                              <a:latin typeface="Cambria Math"/>
                            </a:rPr>
                            <m:t>𝑁</m:t>
                          </m:r>
                        </m:sup>
                      </m:sSubSup>
                      <m:d>
                        <m:dPr>
                          <m:ctrlPr>
                            <a:rPr lang="fr-CH" sz="2400" b="0" i="1" smtClean="0">
                              <a:latin typeface="Cambria Math"/>
                            </a:rPr>
                          </m:ctrlPr>
                        </m:dPr>
                        <m:e>
                          <m:r>
                            <a:rPr lang="fr-CH" sz="2400" b="0" i="1" smtClean="0">
                              <a:latin typeface="Cambria Math"/>
                            </a:rPr>
                            <m:t>𝑡</m:t>
                          </m:r>
                        </m:e>
                        <m:e>
                          <m:r>
                            <a:rPr lang="fr-CH" sz="2400" b="0" i="1" smtClean="0">
                              <a:latin typeface="Cambria Math"/>
                            </a:rPr>
                            <m:t>𝑖</m:t>
                          </m:r>
                        </m:e>
                      </m:d>
                      <m:r>
                        <a:rPr lang="fr-CH" sz="2400" b="0" i="1" smtClean="0">
                          <a:latin typeface="Cambria Math"/>
                        </a:rPr>
                        <m:t>=</m:t>
                      </m:r>
                      <m:r>
                        <m:rPr>
                          <m:sty m:val="p"/>
                        </m:rPr>
                        <a:rPr lang="fr-CH" sz="2400" b="0" i="1" smtClean="0">
                          <a:latin typeface="Cambria Math"/>
                        </a:rPr>
                        <m:t>P</m:t>
                      </m:r>
                      <m:d>
                        <m:dPr>
                          <m:endChr m:val="|"/>
                          <m:ctrlPr>
                            <a:rPr lang="fr-CH" sz="2400" b="0" i="1" smtClean="0">
                              <a:latin typeface="Cambria Math"/>
                            </a:rPr>
                          </m:ctrlPr>
                        </m:dPr>
                        <m:e>
                          <m:sSubSup>
                            <m:sSubSupPr>
                              <m:ctrlPr>
                                <a:rPr lang="fr-CH" sz="2400" b="0" i="1" smtClean="0">
                                  <a:latin typeface="Cambria Math"/>
                                </a:rPr>
                              </m:ctrlPr>
                            </m:sSubSupPr>
                            <m:e>
                              <m:r>
                                <a:rPr lang="fr-CH" sz="2400" b="0" i="1" smtClean="0">
                                  <a:latin typeface="Cambria Math"/>
                                </a:rPr>
                                <m:t>𝑋</m:t>
                              </m:r>
                            </m:e>
                            <m:sub>
                              <m:r>
                                <a:rPr lang="fr-CH" sz="2400" b="0" i="1" smtClean="0">
                                  <a:latin typeface="Cambria Math"/>
                                </a:rPr>
                                <m:t>𝑛</m:t>
                              </m:r>
                            </m:sub>
                            <m:sup>
                              <m:r>
                                <a:rPr lang="fr-CH" sz="2400" b="0" i="1" smtClean="0">
                                  <a:latin typeface="Cambria Math"/>
                                </a:rPr>
                                <m:t>𝑁</m:t>
                              </m:r>
                            </m:sup>
                          </m:sSubSup>
                          <m:d>
                            <m:dPr>
                              <m:ctrlPr>
                                <a:rPr lang="fr-CH" sz="2400" b="0" i="1" smtClean="0">
                                  <a:latin typeface="Cambria Math"/>
                                </a:rPr>
                              </m:ctrlPr>
                            </m:dPr>
                            <m:e>
                              <m:r>
                                <a:rPr lang="fr-CH" sz="2400" b="0" i="1" smtClean="0">
                                  <a:latin typeface="Cambria Math"/>
                                </a:rPr>
                                <m:t>𝑡</m:t>
                              </m:r>
                            </m:e>
                          </m:d>
                          <m:r>
                            <a:rPr lang="fr-CH" sz="2400" b="0" i="1" smtClean="0">
                              <a:latin typeface="Cambria Math"/>
                            </a:rPr>
                            <m:t>=</m:t>
                          </m:r>
                          <m:r>
                            <a:rPr lang="fr-CH" sz="2400" b="0" i="1" smtClean="0">
                              <a:latin typeface="Cambria Math"/>
                            </a:rPr>
                            <m:t>𝑗</m:t>
                          </m:r>
                          <m:r>
                            <a:rPr lang="fr-CH" sz="2400" b="0" i="1" smtClean="0">
                              <a:latin typeface="Cambria Math"/>
                            </a:rPr>
                            <m:t> </m:t>
                          </m:r>
                        </m:e>
                      </m:d>
                      <m:sSubSup>
                        <m:sSubSupPr>
                          <m:ctrlPr>
                            <a:rPr lang="fr-CH" sz="2400" b="0" i="1" smtClean="0">
                              <a:latin typeface="Cambria Math"/>
                            </a:rPr>
                          </m:ctrlPr>
                        </m:sSubSupPr>
                        <m:e>
                          <m:r>
                            <a:rPr lang="fr-CH" sz="2400" b="0" i="1" smtClean="0">
                              <a:latin typeface="Cambria Math"/>
                            </a:rPr>
                            <m:t>𝑋</m:t>
                          </m:r>
                        </m:e>
                        <m:sub>
                          <m:r>
                            <a:rPr lang="fr-CH" sz="2400" b="0" i="1" smtClean="0">
                              <a:latin typeface="Cambria Math"/>
                            </a:rPr>
                            <m:t>𝑛</m:t>
                          </m:r>
                        </m:sub>
                        <m:sup>
                          <m:r>
                            <a:rPr lang="fr-CH" sz="2400" b="0" i="1" smtClean="0">
                              <a:latin typeface="Cambria Math"/>
                            </a:rPr>
                            <m:t>𝑁</m:t>
                          </m:r>
                        </m:sup>
                      </m:sSubSup>
                      <m:d>
                        <m:dPr>
                          <m:ctrlPr>
                            <a:rPr lang="fr-CH" sz="2400" b="0" i="1" smtClean="0">
                              <a:latin typeface="Cambria Math"/>
                            </a:rPr>
                          </m:ctrlPr>
                        </m:dPr>
                        <m:e>
                          <m:r>
                            <a:rPr lang="fr-CH" sz="2400" b="0" i="1" smtClean="0">
                              <a:latin typeface="Cambria Math"/>
                            </a:rPr>
                            <m:t>0</m:t>
                          </m:r>
                        </m:e>
                      </m:d>
                      <m:r>
                        <a:rPr lang="fr-CH" sz="2400" b="0" i="1" smtClean="0">
                          <a:latin typeface="Cambria Math"/>
                        </a:rPr>
                        <m:t>=</m:t>
                      </m:r>
                      <m:r>
                        <a:rPr lang="fr-CH" sz="2400" b="0" i="1" smtClean="0">
                          <a:latin typeface="Cambria Math"/>
                        </a:rPr>
                        <m:t>𝑖</m:t>
                      </m:r>
                      <m:r>
                        <a:rPr lang="fr-CH" sz="2400" b="0" i="1" smtClean="0">
                          <a:latin typeface="Cambria Math"/>
                        </a:rPr>
                        <m:t>)</m:t>
                      </m:r>
                    </m:oMath>
                    <m:oMath xmlns:m="http://schemas.openxmlformats.org/officeDocument/2006/math">
                      <m:sSubSup>
                        <m:sSubSupPr>
                          <m:ctrlPr>
                            <a:rPr lang="fr-CH" sz="2400" b="0" i="1" smtClean="0">
                              <a:latin typeface="Cambria Math"/>
                            </a:rPr>
                          </m:ctrlPr>
                        </m:sSubSupPr>
                        <m:e>
                          <m:r>
                            <a:rPr lang="fr-CH" sz="2400" b="0" i="1" smtClean="0">
                              <a:latin typeface="Cambria Math"/>
                            </a:rPr>
                            <m:t>𝑝</m:t>
                          </m:r>
                        </m:e>
                        <m:sub>
                          <m:r>
                            <a:rPr lang="fr-CH" sz="2400" b="0" i="1" smtClean="0">
                              <a:latin typeface="Cambria Math"/>
                            </a:rPr>
                            <m:t>𝑗</m:t>
                          </m:r>
                        </m:sub>
                        <m:sup>
                          <m:r>
                            <a:rPr lang="fr-CH" sz="2400" b="0" i="1" smtClean="0">
                              <a:latin typeface="Cambria Math"/>
                            </a:rPr>
                            <m:t>𝑁</m:t>
                          </m:r>
                        </m:sup>
                      </m:sSubSup>
                      <m:d>
                        <m:dPr>
                          <m:ctrlPr>
                            <a:rPr lang="fr-CH" sz="2400" b="0" i="1" smtClean="0">
                              <a:latin typeface="Cambria Math"/>
                            </a:rPr>
                          </m:ctrlPr>
                        </m:dPr>
                        <m:e>
                          <m:f>
                            <m:fPr>
                              <m:ctrlPr>
                                <a:rPr lang="fr-CH" sz="2400" b="0" i="1" smtClean="0">
                                  <a:latin typeface="Cambria Math"/>
                                </a:rPr>
                              </m:ctrlPr>
                            </m:fPr>
                            <m:num>
                              <m:r>
                                <a:rPr lang="fr-CH" sz="2400" b="0" i="1" smtClean="0">
                                  <a:latin typeface="Cambria Math"/>
                                </a:rPr>
                                <m:t>𝑡</m:t>
                              </m:r>
                            </m:num>
                            <m:den>
                              <m:r>
                                <a:rPr lang="fr-CH" sz="2400" b="0" i="1" smtClean="0">
                                  <a:latin typeface="Cambria Math"/>
                                </a:rPr>
                                <m:t>𝑁</m:t>
                              </m:r>
                            </m:den>
                          </m:f>
                          <m:r>
                            <a:rPr lang="fr-CH" sz="2400" b="0" i="1" smtClean="0">
                              <a:latin typeface="Cambria Math"/>
                            </a:rPr>
                            <m:t>|</m:t>
                          </m:r>
                          <m:r>
                            <a:rPr lang="fr-CH" sz="2400" b="0" i="1" smtClean="0">
                              <a:latin typeface="Cambria Math"/>
                            </a:rPr>
                            <m:t>𝑖</m:t>
                          </m:r>
                        </m:e>
                      </m:d>
                      <m:r>
                        <a:rPr lang="fr-CH" sz="2400" b="0" i="1" smtClean="0">
                          <a:latin typeface="Cambria Math"/>
                        </a:rPr>
                        <m:t>≈</m:t>
                      </m:r>
                      <m:sSub>
                        <m:sSubPr>
                          <m:ctrlPr>
                            <a:rPr lang="fr-CH" sz="2400" b="0" i="1" smtClean="0">
                              <a:latin typeface="Cambria Math"/>
                            </a:rPr>
                          </m:ctrlPr>
                        </m:sSubPr>
                        <m:e>
                          <m:r>
                            <a:rPr lang="fr-CH" sz="2400" b="0" i="1" smtClean="0">
                              <a:latin typeface="Cambria Math"/>
                            </a:rPr>
                            <m:t>𝑝</m:t>
                          </m:r>
                        </m:e>
                        <m:sub>
                          <m:r>
                            <a:rPr lang="fr-CH" sz="2400" b="0" i="1" smtClean="0">
                              <a:latin typeface="Cambria Math"/>
                            </a:rPr>
                            <m:t>𝑗</m:t>
                          </m:r>
                        </m:sub>
                      </m:sSub>
                      <m:d>
                        <m:dPr>
                          <m:ctrlPr>
                            <a:rPr lang="fr-CH" sz="2400" b="0" i="1" smtClean="0">
                              <a:latin typeface="Cambria Math"/>
                            </a:rPr>
                          </m:ctrlPr>
                        </m:dPr>
                        <m:e>
                          <m:r>
                            <a:rPr lang="fr-CH" sz="2400" b="0" i="1" smtClean="0">
                              <a:latin typeface="Cambria Math"/>
                            </a:rPr>
                            <m:t>𝑡</m:t>
                          </m:r>
                        </m:e>
                        <m:e>
                          <m:r>
                            <a:rPr lang="fr-CH" sz="2400" b="0" i="1" smtClean="0">
                              <a:latin typeface="Cambria Math"/>
                            </a:rPr>
                            <m:t>𝑖</m:t>
                          </m:r>
                        </m:e>
                      </m:d>
                    </m:oMath>
                  </m:oMathPara>
                </a14:m>
                <a:endParaRPr lang="fr-FR" sz="2400" dirty="0" smtClean="0"/>
              </a:p>
              <a:p>
                <a:pPr>
                  <a:buNone/>
                </a:pPr>
                <a:r>
                  <a:rPr lang="fr-FR" sz="2400" dirty="0" smtClean="0"/>
                  <a:t>	</a:t>
                </a:r>
                <a:r>
                  <a:rPr lang="fr-FR" sz="2400" dirty="0" err="1" smtClean="0"/>
                  <a:t>where</a:t>
                </a:r>
                <a:r>
                  <a:rPr lang="fr-FR" sz="2400" dirty="0" smtClean="0"/>
                  <a:t> </a:t>
                </a:r>
                <a14:m>
                  <m:oMath xmlns:m="http://schemas.openxmlformats.org/officeDocument/2006/math">
                    <m:r>
                      <a:rPr lang="fr-CH" sz="2400" b="0" i="1" smtClean="0">
                        <a:latin typeface="Cambria Math"/>
                      </a:rPr>
                      <m:t> </m:t>
                    </m:r>
                    <m:acc>
                      <m:accPr>
                        <m:chr m:val="⃗"/>
                        <m:ctrlPr>
                          <a:rPr lang="fr-CH" sz="2400" b="0" i="1" smtClean="0">
                            <a:latin typeface="Cambria Math"/>
                          </a:rPr>
                        </m:ctrlPr>
                      </m:accPr>
                      <m:e>
                        <m:r>
                          <a:rPr lang="fr-CH" sz="2400" b="0" i="1" smtClean="0">
                            <a:latin typeface="Cambria Math"/>
                          </a:rPr>
                          <m:t>𝑝</m:t>
                        </m:r>
                      </m:e>
                    </m:acc>
                    <m:r>
                      <a:rPr lang="fr-CH" sz="2400" b="0" i="1" smtClean="0">
                        <a:latin typeface="Cambria Math"/>
                      </a:rPr>
                      <m:t>(</m:t>
                    </m:r>
                    <m:r>
                      <a:rPr lang="fr-CH" sz="2400" b="0" i="1" smtClean="0">
                        <a:latin typeface="Cambria Math"/>
                      </a:rPr>
                      <m:t>𝑡</m:t>
                    </m:r>
                    <m:r>
                      <a:rPr lang="fr-CH" sz="2400" b="0" i="1" smtClean="0">
                        <a:latin typeface="Cambria Math"/>
                      </a:rPr>
                      <m:t>|</m:t>
                    </m:r>
                    <m:r>
                      <a:rPr lang="fr-CH" sz="2400" b="0" i="1" smtClean="0">
                        <a:latin typeface="Cambria Math"/>
                      </a:rPr>
                      <m:t>𝑖</m:t>
                    </m:r>
                    <m:r>
                      <a:rPr lang="fr-CH" sz="2400" b="0" i="1" smtClean="0">
                        <a:latin typeface="Cambria Math"/>
                      </a:rPr>
                      <m:t>) </m:t>
                    </m:r>
                  </m:oMath>
                </a14:m>
                <a:r>
                  <a:rPr lang="fr-FR" sz="2400" dirty="0" err="1" smtClean="0"/>
                  <a:t>is</a:t>
                </a:r>
                <a:r>
                  <a:rPr lang="fr-FR" sz="2400" dirty="0" smtClean="0"/>
                  <a:t> the (</a:t>
                </a:r>
                <a:r>
                  <a:rPr lang="fr-FR" sz="2400" dirty="0" err="1" smtClean="0"/>
                  <a:t>transient</a:t>
                </a:r>
                <a:r>
                  <a:rPr lang="fr-FR" sz="2400" dirty="0" smtClean="0"/>
                  <a:t>) </a:t>
                </a:r>
                <a:r>
                  <a:rPr lang="fr-FR" sz="2400" dirty="0" err="1" smtClean="0"/>
                  <a:t>probability</a:t>
                </a:r>
                <a:r>
                  <a:rPr lang="fr-FR" sz="2400" dirty="0" smtClean="0"/>
                  <a:t> of a </a:t>
                </a:r>
                <a:r>
                  <a:rPr lang="fr-FR" sz="2400" dirty="0" err="1" smtClean="0"/>
                  <a:t>continuous</a:t>
                </a:r>
                <a:r>
                  <a:rPr lang="fr-FR" sz="2400" dirty="0" smtClean="0"/>
                  <a:t> time </a:t>
                </a:r>
                <a:r>
                  <a:rPr lang="fr-FR" sz="2400" dirty="0" err="1" smtClean="0"/>
                  <a:t>nonhomogeneous</a:t>
                </a:r>
                <a:r>
                  <a:rPr lang="fr-FR" sz="2400" dirty="0" smtClean="0"/>
                  <a:t> Markov </a:t>
                </a:r>
                <a:r>
                  <a:rPr lang="fr-FR" sz="2400" dirty="0" err="1" smtClean="0"/>
                  <a:t>process</a:t>
                </a:r>
                <a:r>
                  <a:rPr lang="fr-FR" sz="2400" dirty="0" smtClean="0"/>
                  <a:t> </a:t>
                </a:r>
                <a:br>
                  <a:rPr lang="fr-FR" sz="2400" dirty="0" smtClean="0"/>
                </a:br>
                <a14:m>
                  <m:oMathPara xmlns:m="http://schemas.openxmlformats.org/officeDocument/2006/math">
                    <m:oMathParaPr>
                      <m:jc m:val="centerGroup"/>
                    </m:oMathParaPr>
                    <m:oMath xmlns:m="http://schemas.openxmlformats.org/officeDocument/2006/math">
                      <m:f>
                        <m:fPr>
                          <m:ctrlPr>
                            <a:rPr lang="fr-CH" sz="2400" b="0" i="1" smtClean="0">
                              <a:latin typeface="Cambria Math"/>
                            </a:rPr>
                          </m:ctrlPr>
                        </m:fPr>
                        <m:num>
                          <m:r>
                            <a:rPr lang="fr-CH" sz="2400" b="0" i="1" smtClean="0">
                              <a:latin typeface="Cambria Math"/>
                            </a:rPr>
                            <m:t>𝑑</m:t>
                          </m:r>
                        </m:num>
                        <m:den>
                          <m:r>
                            <a:rPr lang="fr-CH" sz="2400" b="0" i="1" smtClean="0">
                              <a:latin typeface="Cambria Math"/>
                            </a:rPr>
                            <m:t>𝑑𝑡</m:t>
                          </m:r>
                        </m:den>
                      </m:f>
                      <m:acc>
                        <m:accPr>
                          <m:chr m:val="⃗"/>
                          <m:ctrlPr>
                            <a:rPr lang="fr-CH" sz="2400" b="0" i="1" smtClean="0">
                              <a:latin typeface="Cambria Math"/>
                            </a:rPr>
                          </m:ctrlPr>
                        </m:accPr>
                        <m:e>
                          <m:r>
                            <a:rPr lang="fr-CH" sz="2400" b="0" i="1" smtClean="0">
                              <a:latin typeface="Cambria Math"/>
                            </a:rPr>
                            <m:t>𝑝</m:t>
                          </m:r>
                        </m:e>
                      </m:acc>
                      <m:d>
                        <m:dPr>
                          <m:ctrlPr>
                            <a:rPr lang="fr-CH" sz="2400" b="0" i="1" smtClean="0">
                              <a:latin typeface="Cambria Math"/>
                            </a:rPr>
                          </m:ctrlPr>
                        </m:dPr>
                        <m:e>
                          <m:r>
                            <a:rPr lang="fr-CH" sz="2400" b="0" i="1" smtClean="0">
                              <a:latin typeface="Cambria Math"/>
                            </a:rPr>
                            <m:t>𝑡</m:t>
                          </m:r>
                        </m:e>
                        <m:e>
                          <m:r>
                            <a:rPr lang="fr-CH" sz="2400" b="0" i="1" smtClean="0">
                              <a:latin typeface="Cambria Math"/>
                            </a:rPr>
                            <m:t>𝑖</m:t>
                          </m:r>
                        </m:e>
                      </m:d>
                      <m:r>
                        <a:rPr lang="fr-CH" sz="2400" b="0" i="1" smtClean="0">
                          <a:latin typeface="Cambria Math"/>
                        </a:rPr>
                        <m:t>=</m:t>
                      </m:r>
                      <m:acc>
                        <m:accPr>
                          <m:chr m:val="⃗"/>
                          <m:ctrlPr>
                            <a:rPr lang="fr-CH" sz="2400" i="1">
                              <a:latin typeface="Cambria Math"/>
                            </a:rPr>
                          </m:ctrlPr>
                        </m:accPr>
                        <m:e>
                          <m:r>
                            <a:rPr lang="fr-CH" sz="2400" i="1">
                              <a:latin typeface="Cambria Math"/>
                            </a:rPr>
                            <m:t>𝑝</m:t>
                          </m:r>
                        </m:e>
                      </m:acc>
                      <m:sSup>
                        <m:sSupPr>
                          <m:ctrlPr>
                            <a:rPr lang="fr-CH" sz="2400" b="0" i="1" smtClean="0">
                              <a:latin typeface="Cambria Math"/>
                            </a:rPr>
                          </m:ctrlPr>
                        </m:sSupPr>
                        <m:e>
                          <m:d>
                            <m:dPr>
                              <m:ctrlPr>
                                <a:rPr lang="fr-CH" sz="2400" i="1">
                                  <a:latin typeface="Cambria Math"/>
                                </a:rPr>
                              </m:ctrlPr>
                            </m:dPr>
                            <m:e>
                              <m:r>
                                <a:rPr lang="fr-CH" sz="2400" i="1">
                                  <a:latin typeface="Cambria Math"/>
                                </a:rPr>
                                <m:t>𝑡</m:t>
                              </m:r>
                            </m:e>
                            <m:e>
                              <m:r>
                                <a:rPr lang="fr-CH" sz="2400" i="1">
                                  <a:latin typeface="Cambria Math"/>
                                </a:rPr>
                                <m:t>𝑖</m:t>
                              </m:r>
                            </m:e>
                          </m:d>
                        </m:e>
                        <m:sup>
                          <m:r>
                            <a:rPr lang="fr-CH" sz="2400" b="0" i="1" smtClean="0">
                              <a:latin typeface="Cambria Math"/>
                            </a:rPr>
                            <m:t>𝑇</m:t>
                          </m:r>
                        </m:sup>
                      </m:sSup>
                      <m:r>
                        <a:rPr lang="fr-CH" sz="2400" b="0" i="1" smtClean="0">
                          <a:latin typeface="Cambria Math"/>
                        </a:rPr>
                        <m:t>𝐴</m:t>
                      </m:r>
                      <m:d>
                        <m:dPr>
                          <m:ctrlPr>
                            <a:rPr lang="fr-CH" sz="2400" b="0" i="1" smtClean="0">
                              <a:latin typeface="Cambria Math"/>
                            </a:rPr>
                          </m:ctrlPr>
                        </m:dPr>
                        <m:e>
                          <m:acc>
                            <m:accPr>
                              <m:chr m:val="⃗"/>
                              <m:ctrlPr>
                                <a:rPr lang="fr-CH" sz="2400" b="0" i="1" smtClean="0">
                                  <a:latin typeface="Cambria Math"/>
                                </a:rPr>
                              </m:ctrlPr>
                            </m:accPr>
                            <m:e>
                              <m:r>
                                <a:rPr lang="fr-CH" sz="2400" b="0" i="1" smtClean="0">
                                  <a:latin typeface="Cambria Math"/>
                                </a:rPr>
                                <m:t>𝑚</m:t>
                              </m:r>
                            </m:e>
                          </m:acc>
                          <m:d>
                            <m:dPr>
                              <m:ctrlPr>
                                <a:rPr lang="fr-CH" sz="2400" b="0" i="1" smtClean="0">
                                  <a:latin typeface="Cambria Math"/>
                                </a:rPr>
                              </m:ctrlPr>
                            </m:dPr>
                            <m:e>
                              <m:r>
                                <a:rPr lang="fr-CH" sz="2400" b="0" i="1" smtClean="0">
                                  <a:latin typeface="Cambria Math"/>
                                </a:rPr>
                                <m:t>𝑡</m:t>
                              </m:r>
                            </m:e>
                          </m:d>
                        </m:e>
                      </m:d>
                      <m:r>
                        <a:rPr lang="fr-CH" sz="2400" b="0" i="1" smtClean="0">
                          <a:latin typeface="Cambria Math"/>
                        </a:rPr>
                        <m:t> </m:t>
                      </m:r>
                    </m:oMath>
                  </m:oMathPara>
                </a14:m>
                <a:r>
                  <a:rPr lang="fr-FR" sz="2400" dirty="0" smtClean="0"/>
                  <a:t/>
                </a:r>
                <a:br>
                  <a:rPr lang="fr-FR" sz="2400" dirty="0" smtClean="0"/>
                </a:br>
                <a:endParaRPr lang="fr-FR" sz="2400" dirty="0" smtClean="0"/>
              </a:p>
              <a:p>
                <a:pPr lvl="0"/>
                <a:r>
                  <a:rPr lang="fr-FR" sz="2400" dirty="0" err="1" smtClean="0"/>
                  <a:t>Same</a:t>
                </a:r>
                <a:r>
                  <a:rPr lang="fr-FR" sz="2400" dirty="0" smtClean="0"/>
                  <a:t> ODE as </a:t>
                </a:r>
                <a:r>
                  <a:rPr lang="fr-FR" sz="2400" dirty="0" err="1" smtClean="0"/>
                  <a:t>mean</a:t>
                </a:r>
                <a:r>
                  <a:rPr lang="fr-FR" sz="2400" dirty="0" smtClean="0"/>
                  <a:t> </a:t>
                </a:r>
                <a:r>
                  <a:rPr lang="fr-FR" sz="2400" dirty="0" err="1" smtClean="0"/>
                  <a:t>field</a:t>
                </a:r>
                <a:r>
                  <a:rPr lang="fr-FR" sz="2400" dirty="0" smtClean="0"/>
                  <a:t> </a:t>
                </a:r>
                <a:r>
                  <a:rPr lang="fr-FR" sz="2400" dirty="0" err="1" smtClean="0"/>
                  <a:t>limit</a:t>
                </a:r>
                <a:r>
                  <a:rPr lang="fr-FR" sz="2400" dirty="0" smtClean="0"/>
                  <a:t>, </a:t>
                </a:r>
                <a:r>
                  <a:rPr lang="fr-FR" sz="2400" dirty="0" err="1" smtClean="0"/>
                  <a:t>with</a:t>
                </a:r>
                <a:r>
                  <a:rPr lang="fr-FR" sz="2400" dirty="0" smtClean="0"/>
                  <a:t> </a:t>
                </a:r>
                <a:r>
                  <a:rPr lang="fr-FR" sz="2400" dirty="0" err="1" smtClean="0"/>
                  <a:t>different</a:t>
                </a:r>
                <a:r>
                  <a:rPr lang="fr-FR" sz="2400" dirty="0" smtClean="0"/>
                  <a:t> initial condition</a:t>
                </a:r>
                <a:br>
                  <a:rPr lang="fr-FR" sz="2400" dirty="0" smtClean="0"/>
                </a:br>
                <a14:m>
                  <m:oMath xmlns:m="http://schemas.openxmlformats.org/officeDocument/2006/math">
                    <m:f>
                      <m:fPr>
                        <m:ctrlPr>
                          <a:rPr lang="fr-CH" sz="2400" b="0" i="1" smtClean="0">
                            <a:latin typeface="Cambria Math"/>
                          </a:rPr>
                        </m:ctrlPr>
                      </m:fPr>
                      <m:num>
                        <m:r>
                          <a:rPr lang="fr-CH" sz="2400" b="0" i="1" smtClean="0">
                            <a:latin typeface="Cambria Math"/>
                          </a:rPr>
                          <m:t>𝑑</m:t>
                        </m:r>
                      </m:num>
                      <m:den>
                        <m:r>
                          <a:rPr lang="fr-CH" sz="2400" b="0" i="1" smtClean="0">
                            <a:latin typeface="Cambria Math"/>
                          </a:rPr>
                          <m:t>𝑑𝑡</m:t>
                        </m:r>
                      </m:den>
                    </m:f>
                    <m:acc>
                      <m:accPr>
                        <m:chr m:val="⃗"/>
                        <m:ctrlPr>
                          <a:rPr lang="fr-CH" sz="2400" b="0" i="1" smtClean="0">
                            <a:latin typeface="Cambria Math"/>
                          </a:rPr>
                        </m:ctrlPr>
                      </m:accPr>
                      <m:e>
                        <m:r>
                          <a:rPr lang="fr-CH" sz="2400" b="0" i="1" smtClean="0">
                            <a:latin typeface="Cambria Math"/>
                          </a:rPr>
                          <m:t>𝑚</m:t>
                        </m:r>
                      </m:e>
                    </m:acc>
                    <m:d>
                      <m:dPr>
                        <m:ctrlPr>
                          <a:rPr lang="fr-CH" sz="2400" b="0" i="1" smtClean="0">
                            <a:latin typeface="Cambria Math"/>
                          </a:rPr>
                        </m:ctrlPr>
                      </m:dPr>
                      <m:e>
                        <m:r>
                          <a:rPr lang="fr-CH" sz="2400" b="0" i="1" smtClean="0">
                            <a:latin typeface="Cambria Math"/>
                          </a:rPr>
                          <m:t>𝑡</m:t>
                        </m:r>
                      </m:e>
                    </m:d>
                    <m:r>
                      <a:rPr lang="fr-CH" sz="2400" b="0" i="1" smtClean="0">
                        <a:latin typeface="Cambria Math"/>
                      </a:rPr>
                      <m:t>=</m:t>
                    </m:r>
                    <m:acc>
                      <m:accPr>
                        <m:chr m:val="⃗"/>
                        <m:ctrlPr>
                          <a:rPr lang="fr-CH" sz="2400" b="0" i="1" smtClean="0">
                            <a:latin typeface="Cambria Math"/>
                          </a:rPr>
                        </m:ctrlPr>
                      </m:accPr>
                      <m:e>
                        <m:r>
                          <a:rPr lang="fr-CH" sz="2400" b="0" i="1" smtClean="0">
                            <a:latin typeface="Cambria Math"/>
                          </a:rPr>
                          <m:t>𝑚</m:t>
                        </m:r>
                      </m:e>
                    </m:acc>
                    <m:sSup>
                      <m:sSupPr>
                        <m:ctrlPr>
                          <a:rPr lang="fr-CH" sz="2400" b="0" i="1" smtClean="0">
                            <a:latin typeface="Cambria Math"/>
                          </a:rPr>
                        </m:ctrlPr>
                      </m:sSupPr>
                      <m:e>
                        <m:d>
                          <m:dPr>
                            <m:ctrlPr>
                              <a:rPr lang="fr-CH" sz="2400" b="0" i="1" smtClean="0">
                                <a:latin typeface="Cambria Math"/>
                              </a:rPr>
                            </m:ctrlPr>
                          </m:dPr>
                          <m:e>
                            <m:r>
                              <a:rPr lang="fr-CH" sz="2400" b="0" i="1" smtClean="0">
                                <a:latin typeface="Cambria Math"/>
                              </a:rPr>
                              <m:t>𝑡</m:t>
                            </m:r>
                          </m:e>
                        </m:d>
                      </m:e>
                      <m:sup>
                        <m:r>
                          <a:rPr lang="fr-CH" sz="2400" b="0" i="1" smtClean="0">
                            <a:latin typeface="Cambria Math"/>
                          </a:rPr>
                          <m:t>𝑇</m:t>
                        </m:r>
                      </m:sup>
                    </m:sSup>
                    <m:r>
                      <a:rPr lang="fr-CH" sz="2400" b="0" i="1" smtClean="0">
                        <a:latin typeface="Cambria Math"/>
                      </a:rPr>
                      <m:t>𝐴</m:t>
                    </m:r>
                    <m:d>
                      <m:dPr>
                        <m:ctrlPr>
                          <a:rPr lang="fr-CH" sz="2400" b="0" i="1" smtClean="0">
                            <a:latin typeface="Cambria Math"/>
                          </a:rPr>
                        </m:ctrlPr>
                      </m:dPr>
                      <m:e>
                        <m:acc>
                          <m:accPr>
                            <m:chr m:val="⃗"/>
                            <m:ctrlPr>
                              <a:rPr lang="fr-CH" sz="2400" b="0" i="1" smtClean="0">
                                <a:latin typeface="Cambria Math"/>
                              </a:rPr>
                            </m:ctrlPr>
                          </m:accPr>
                          <m:e>
                            <m:r>
                              <a:rPr lang="fr-CH" sz="2400" b="0" i="1" smtClean="0">
                                <a:latin typeface="Cambria Math"/>
                              </a:rPr>
                              <m:t>𝑚</m:t>
                            </m:r>
                          </m:e>
                        </m:acc>
                        <m:d>
                          <m:dPr>
                            <m:ctrlPr>
                              <a:rPr lang="fr-CH" sz="2400" b="0" i="1" smtClean="0">
                                <a:latin typeface="Cambria Math"/>
                              </a:rPr>
                            </m:ctrlPr>
                          </m:dPr>
                          <m:e>
                            <m:r>
                              <a:rPr lang="fr-CH" sz="2400" b="0" i="1" smtClean="0">
                                <a:latin typeface="Cambria Math"/>
                              </a:rPr>
                              <m:t>𝑡</m:t>
                            </m:r>
                          </m:e>
                        </m:d>
                      </m:e>
                    </m:d>
                    <m:r>
                      <a:rPr lang="fr-CH" sz="2400" b="0" i="0" smtClean="0">
                        <a:latin typeface="Cambria Math"/>
                      </a:rPr>
                      <m:t>=</m:t>
                    </m:r>
                    <m:r>
                      <a:rPr lang="fr-CH" sz="2400" b="0" i="1" smtClean="0">
                        <a:latin typeface="Cambria Math"/>
                      </a:rPr>
                      <m:t>𝐹</m:t>
                    </m:r>
                    <m:d>
                      <m:dPr>
                        <m:ctrlPr>
                          <a:rPr lang="fr-CH" sz="2400" b="0" i="1" smtClean="0">
                            <a:latin typeface="Cambria Math"/>
                          </a:rPr>
                        </m:ctrlPr>
                      </m:dPr>
                      <m:e>
                        <m:acc>
                          <m:accPr>
                            <m:chr m:val="⃗"/>
                            <m:ctrlPr>
                              <a:rPr lang="fr-CH" sz="2400" b="0" i="1" smtClean="0">
                                <a:latin typeface="Cambria Math"/>
                              </a:rPr>
                            </m:ctrlPr>
                          </m:accPr>
                          <m:e>
                            <m:r>
                              <a:rPr lang="fr-CH" sz="2400" b="0" i="1" smtClean="0">
                                <a:latin typeface="Cambria Math"/>
                              </a:rPr>
                              <m:t>𝑚</m:t>
                            </m:r>
                          </m:e>
                        </m:acc>
                        <m:d>
                          <m:dPr>
                            <m:ctrlPr>
                              <a:rPr lang="fr-CH" sz="2400" b="0" i="1" smtClean="0">
                                <a:latin typeface="Cambria Math"/>
                              </a:rPr>
                            </m:ctrlPr>
                          </m:dPr>
                          <m:e>
                            <m:r>
                              <a:rPr lang="fr-CH" sz="2400" b="0" i="1" smtClean="0">
                                <a:latin typeface="Cambria Math"/>
                              </a:rPr>
                              <m:t>𝑡</m:t>
                            </m:r>
                          </m:e>
                        </m:d>
                      </m:e>
                    </m:d>
                  </m:oMath>
                </a14:m>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CH" sz="2400" i="1"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0" y="152400"/>
                <a:ext cx="4648199" cy="6589713"/>
              </a:xfrm>
              <a:blipFill rotWithShape="1">
                <a:blip r:embed="rId4"/>
                <a:stretch>
                  <a:fillRect r="-1969"/>
                </a:stretch>
              </a:blipFill>
            </p:spPr>
            <p:txBody>
              <a:bodyPr/>
              <a:lstStyle/>
              <a:p>
                <a:r>
                  <a:rPr lang="fr-CH">
                    <a:noFill/>
                  </a:rPr>
                  <a:t> </a:t>
                </a:r>
              </a:p>
            </p:txBody>
          </p:sp>
        </mc:Fallback>
      </mc:AlternateContent>
      <p:sp>
        <p:nvSpPr>
          <p:cNvPr id="2" name="Footer Placeholder 1"/>
          <p:cNvSpPr>
            <a:spLocks noGrp="1"/>
          </p:cNvSpPr>
          <p:nvPr>
            <p:ph type="ftr" sz="quarter" idx="10"/>
          </p:nvPr>
        </p:nvSpPr>
        <p:spPr/>
        <p:txBody>
          <a:bodyPr/>
          <a:lstStyle/>
          <a:p>
            <a:pPr>
              <a:defRPr/>
            </a:pPr>
            <a:fld id="{7A995EB7-39B8-4F4D-9AF8-410C23AA5E65}" type="slidenum">
              <a:rPr lang="en-US" smtClean="0"/>
              <a:pPr>
                <a:defRPr/>
              </a:pPr>
              <a:t>27</a:t>
            </a:fld>
            <a:endParaRPr lang="en-US"/>
          </a:p>
        </p:txBody>
      </p:sp>
      <p:pic>
        <p:nvPicPr>
          <p:cNvPr id="6" name="Picture 7" descr="tmp-ODE-3nodes-h=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77598" y="2294467"/>
            <a:ext cx="4866402" cy="4334933"/>
          </a:xfrm>
          <a:prstGeom prst="rect">
            <a:avLst/>
          </a:prstGeom>
          <a:noFill/>
          <a:ln w="9525">
            <a:noFill/>
            <a:miter lim="800000"/>
            <a:headEnd/>
            <a:tailEnd/>
          </a:ln>
        </p:spPr>
      </p:pic>
      <p:sp>
        <p:nvSpPr>
          <p:cNvPr id="7" name="Text Box 8"/>
          <p:cNvSpPr txBox="1">
            <a:spLocks noChangeArrowheads="1"/>
          </p:cNvSpPr>
          <p:nvPr/>
        </p:nvSpPr>
        <p:spPr bwMode="auto">
          <a:xfrm>
            <a:off x="7618700" y="6180667"/>
            <a:ext cx="971591" cy="289749"/>
          </a:xfrm>
          <a:prstGeom prst="rect">
            <a:avLst/>
          </a:prstGeom>
          <a:noFill/>
          <a:ln w="9525" algn="ctr">
            <a:noFill/>
            <a:miter lim="800000"/>
            <a:headEnd/>
            <a:tailEnd/>
          </a:ln>
        </p:spPr>
        <p:txBody>
          <a:bodyPr wrap="none">
            <a:spAutoFit/>
          </a:bodyPr>
          <a:lstStyle/>
          <a:p>
            <a:pPr algn="l"/>
            <a:r>
              <a:rPr lang="fr-FR" b="1" dirty="0" err="1">
                <a:solidFill>
                  <a:srgbClr val="33CC33"/>
                </a:solidFill>
              </a:rPr>
              <a:t>pdf</a:t>
            </a:r>
            <a:r>
              <a:rPr lang="fr-FR" b="1" dirty="0">
                <a:solidFill>
                  <a:srgbClr val="33CC33"/>
                </a:solidFill>
              </a:rPr>
              <a:t> of </a:t>
            </a:r>
            <a:r>
              <a:rPr lang="fr-FR" b="1" dirty="0" err="1">
                <a:solidFill>
                  <a:srgbClr val="33CC33"/>
                </a:solidFill>
              </a:rPr>
              <a:t>node</a:t>
            </a:r>
            <a:r>
              <a:rPr lang="fr-FR" b="1" dirty="0">
                <a:solidFill>
                  <a:srgbClr val="33CC33"/>
                </a:solidFill>
              </a:rPr>
              <a:t> 1</a:t>
            </a:r>
          </a:p>
        </p:txBody>
      </p:sp>
      <p:sp>
        <p:nvSpPr>
          <p:cNvPr id="8" name="Text Box 9"/>
          <p:cNvSpPr txBox="1">
            <a:spLocks noChangeArrowheads="1"/>
          </p:cNvSpPr>
          <p:nvPr/>
        </p:nvSpPr>
        <p:spPr bwMode="auto">
          <a:xfrm>
            <a:off x="4875500" y="2599267"/>
            <a:ext cx="3410036" cy="369332"/>
          </a:xfrm>
          <a:prstGeom prst="rect">
            <a:avLst/>
          </a:prstGeom>
          <a:noFill/>
          <a:ln w="9525" algn="ctr">
            <a:noFill/>
            <a:miter lim="800000"/>
            <a:headEnd/>
            <a:tailEnd/>
          </a:ln>
        </p:spPr>
        <p:txBody>
          <a:bodyPr wrap="none">
            <a:spAutoFit/>
          </a:bodyPr>
          <a:lstStyle/>
          <a:p>
            <a:pPr algn="l"/>
            <a:r>
              <a:rPr lang="fr-FR" b="1" dirty="0" err="1">
                <a:solidFill>
                  <a:srgbClr val="FF3300"/>
                </a:solidFill>
              </a:rPr>
              <a:t>pdf</a:t>
            </a:r>
            <a:r>
              <a:rPr lang="fr-FR" b="1" dirty="0">
                <a:solidFill>
                  <a:srgbClr val="FF3300"/>
                </a:solidFill>
              </a:rPr>
              <a:t> of </a:t>
            </a:r>
            <a:r>
              <a:rPr lang="fr-FR" b="1" dirty="0" err="1">
                <a:solidFill>
                  <a:srgbClr val="FF3300"/>
                </a:solidFill>
              </a:rPr>
              <a:t>node</a:t>
            </a:r>
            <a:r>
              <a:rPr lang="fr-FR" b="1" dirty="0">
                <a:solidFill>
                  <a:srgbClr val="FF3300"/>
                </a:solidFill>
              </a:rPr>
              <a:t> </a:t>
            </a:r>
            <a:r>
              <a:rPr lang="fr-FR" b="1" dirty="0" smtClean="0">
                <a:solidFill>
                  <a:srgbClr val="FF3300"/>
                </a:solidFill>
              </a:rPr>
              <a:t>2 (</a:t>
            </a:r>
            <a:r>
              <a:rPr lang="fr-FR" b="1" dirty="0" err="1" smtClean="0">
                <a:solidFill>
                  <a:srgbClr val="FF3300"/>
                </a:solidFill>
              </a:rPr>
              <a:t>initially</a:t>
            </a:r>
            <a:r>
              <a:rPr lang="fr-FR" b="1" dirty="0" smtClean="0">
                <a:solidFill>
                  <a:srgbClr val="FF3300"/>
                </a:solidFill>
              </a:rPr>
              <a:t> in A state)</a:t>
            </a:r>
            <a:endParaRPr lang="fr-FR" b="1" dirty="0">
              <a:solidFill>
                <a:srgbClr val="FF3300"/>
              </a:solidFill>
            </a:endParaRPr>
          </a:p>
        </p:txBody>
      </p:sp>
      <p:sp>
        <p:nvSpPr>
          <p:cNvPr id="9" name="Text Box 10"/>
          <p:cNvSpPr txBox="1">
            <a:spLocks noChangeArrowheads="1"/>
          </p:cNvSpPr>
          <p:nvPr/>
        </p:nvSpPr>
        <p:spPr bwMode="auto">
          <a:xfrm>
            <a:off x="4875500" y="6256867"/>
            <a:ext cx="971591" cy="289748"/>
          </a:xfrm>
          <a:prstGeom prst="rect">
            <a:avLst/>
          </a:prstGeom>
          <a:noFill/>
          <a:ln w="9525" algn="ctr">
            <a:noFill/>
            <a:miter lim="800000"/>
            <a:headEnd/>
            <a:tailEnd/>
          </a:ln>
        </p:spPr>
        <p:txBody>
          <a:bodyPr wrap="none">
            <a:spAutoFit/>
          </a:bodyPr>
          <a:lstStyle/>
          <a:p>
            <a:pPr algn="l"/>
            <a:r>
              <a:rPr lang="fr-FR" b="1" dirty="0" err="1">
                <a:solidFill>
                  <a:srgbClr val="D60093"/>
                </a:solidFill>
              </a:rPr>
              <a:t>pdf</a:t>
            </a:r>
            <a:r>
              <a:rPr lang="fr-FR" b="1" dirty="0">
                <a:solidFill>
                  <a:srgbClr val="D60093"/>
                </a:solidFill>
              </a:rPr>
              <a:t> of </a:t>
            </a:r>
            <a:r>
              <a:rPr lang="fr-FR" b="1" dirty="0" err="1">
                <a:solidFill>
                  <a:srgbClr val="D60093"/>
                </a:solidFill>
              </a:rPr>
              <a:t>node</a:t>
            </a:r>
            <a:r>
              <a:rPr lang="fr-FR" b="1" dirty="0">
                <a:solidFill>
                  <a:srgbClr val="D60093"/>
                </a:solidFill>
              </a:rPr>
              <a:t> 3</a:t>
            </a:r>
          </a:p>
        </p:txBody>
      </p:sp>
      <mc:AlternateContent xmlns:mc="http://schemas.openxmlformats.org/markup-compatibility/2006" xmlns:a14="http://schemas.microsoft.com/office/drawing/2010/main">
        <mc:Choice Requires="a14">
          <p:sp>
            <p:nvSpPr>
              <p:cNvPr id="10" name="Text Box 11"/>
              <p:cNvSpPr txBox="1">
                <a:spLocks noChangeArrowheads="1"/>
              </p:cNvSpPr>
              <p:nvPr/>
            </p:nvSpPr>
            <p:spPr bwMode="auto">
              <a:xfrm>
                <a:off x="4396928" y="5234595"/>
                <a:ext cx="2671564" cy="369332"/>
              </a:xfrm>
              <a:prstGeom prst="rect">
                <a:avLst/>
              </a:prstGeom>
              <a:noFill/>
              <a:ln w="9525" algn="ctr">
                <a:noFill/>
                <a:miter lim="800000"/>
                <a:headEnd/>
                <a:tailEnd/>
              </a:ln>
            </p:spPr>
            <p:txBody>
              <a:bodyPr wrap="none">
                <a:spAutoFit/>
              </a:bodyPr>
              <a:lstStyle/>
              <a:p>
                <a:r>
                  <a:rPr lang="fr-FR" b="1" dirty="0" err="1">
                    <a:solidFill>
                      <a:srgbClr val="333399"/>
                    </a:solidFill>
                  </a:rPr>
                  <a:t>occupancy</a:t>
                </a:r>
                <a:r>
                  <a:rPr lang="fr-FR" b="1" dirty="0">
                    <a:solidFill>
                      <a:srgbClr val="333399"/>
                    </a:solidFill>
                  </a:rPr>
                  <a:t> </a:t>
                </a:r>
                <a:r>
                  <a:rPr lang="fr-FR" b="1" dirty="0" err="1" smtClean="0">
                    <a:solidFill>
                      <a:srgbClr val="333399"/>
                    </a:solidFill>
                  </a:rPr>
                  <a:t>measure</a:t>
                </a:r>
                <a:r>
                  <a:rPr lang="fr-FR" b="1" dirty="0" smtClean="0">
                    <a:solidFill>
                      <a:srgbClr val="333399"/>
                    </a:solidFill>
                  </a:rPr>
                  <a:t> </a:t>
                </a:r>
                <a14:m>
                  <m:oMath xmlns:m="http://schemas.openxmlformats.org/officeDocument/2006/math">
                    <m:r>
                      <a:rPr lang="fr-FR" b="1" i="1" dirty="0" smtClean="0">
                        <a:solidFill>
                          <a:srgbClr val="333399"/>
                        </a:solidFill>
                        <a:latin typeface="Cambria Math"/>
                      </a:rPr>
                      <m:t>𝒎</m:t>
                    </m:r>
                    <m:r>
                      <a:rPr lang="fr-FR" b="1" i="1" dirty="0" smtClean="0">
                        <a:solidFill>
                          <a:srgbClr val="333399"/>
                        </a:solidFill>
                        <a:latin typeface="Cambria Math"/>
                      </a:rPr>
                      <m:t>(</m:t>
                    </m:r>
                    <m:r>
                      <a:rPr lang="fr-FR" b="1" i="1" dirty="0" smtClean="0">
                        <a:solidFill>
                          <a:srgbClr val="333399"/>
                        </a:solidFill>
                        <a:latin typeface="Cambria Math"/>
                      </a:rPr>
                      <m:t>𝒕</m:t>
                    </m:r>
                    <m:r>
                      <a:rPr lang="fr-FR" b="1" i="1" dirty="0" smtClean="0">
                        <a:solidFill>
                          <a:srgbClr val="333399"/>
                        </a:solidFill>
                        <a:latin typeface="Cambria Math"/>
                      </a:rPr>
                      <m:t>)</m:t>
                    </m:r>
                  </m:oMath>
                </a14:m>
                <a:endParaRPr lang="fr-FR" b="1" dirty="0">
                  <a:solidFill>
                    <a:srgbClr val="333399"/>
                  </a:solidFill>
                </a:endParaRPr>
              </a:p>
            </p:txBody>
          </p:sp>
        </mc:Choice>
        <mc:Fallback xmlns="">
          <p:sp>
            <p:nvSpPr>
              <p:cNvPr id="10" name="Text Box 11"/>
              <p:cNvSpPr txBox="1">
                <a:spLocks noRot="1" noChangeAspect="1" noMove="1" noResize="1" noEditPoints="1" noAdjustHandles="1" noChangeArrowheads="1" noChangeShapeType="1" noTextEdit="1"/>
              </p:cNvSpPr>
              <p:nvPr/>
            </p:nvSpPr>
            <p:spPr bwMode="auto">
              <a:xfrm>
                <a:off x="4396928" y="5234595"/>
                <a:ext cx="2671564" cy="369332"/>
              </a:xfrm>
              <a:prstGeom prst="rect">
                <a:avLst/>
              </a:prstGeom>
              <a:blipFill rotWithShape="1">
                <a:blip r:embed="rId6"/>
                <a:stretch>
                  <a:fillRect l="-1367" t="-8333" r="-456" b="-26667"/>
                </a:stretch>
              </a:blipFill>
              <a:ln w="9525" algn="ctr">
                <a:noFill/>
                <a:miter lim="800000"/>
                <a:headEnd/>
                <a:tailEnd/>
              </a:ln>
            </p:spPr>
            <p:txBody>
              <a:bodyPr/>
              <a:lstStyle/>
              <a:p>
                <a:r>
                  <a:rPr lang="fr-CH">
                    <a:noFill/>
                  </a:rPr>
                  <a:t> </a:t>
                </a:r>
              </a:p>
            </p:txBody>
          </p:sp>
        </mc:Fallback>
      </mc:AlternateContent>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err="1"/>
              <a:t>Infinite</a:t>
            </a:r>
            <a:r>
              <a:rPr lang="fr-CH" dirty="0"/>
              <a:t> Horizon: </a:t>
            </a:r>
            <a:r>
              <a:rPr lang="fr-CH" dirty="0" err="1"/>
              <a:t>Fixed</a:t>
            </a:r>
            <a:r>
              <a:rPr lang="fr-CH" dirty="0"/>
              <a:t> Point </a:t>
            </a:r>
            <a:r>
              <a:rPr lang="fr-CH" dirty="0" err="1"/>
              <a:t>Method</a:t>
            </a:r>
            <a:r>
              <a:rPr lang="fr-CH" dirty="0"/>
              <a:t> and  </a:t>
            </a:r>
            <a:r>
              <a:rPr lang="fr-CH" dirty="0" err="1"/>
              <a:t>Decoupling</a:t>
            </a:r>
            <a:r>
              <a:rPr lang="fr-CH" dirty="0"/>
              <a:t> </a:t>
            </a:r>
            <a:r>
              <a:rPr lang="fr-CH" dirty="0" err="1"/>
              <a:t>assumption</a:t>
            </a:r>
            <a:endParaRPr lang="fr-CH" dirty="0"/>
          </a:p>
        </p:txBody>
      </p:sp>
      <p:sp>
        <p:nvSpPr>
          <p:cNvPr id="6" name="Text Placeholder 5"/>
          <p:cNvSpPr>
            <a:spLocks noGrp="1"/>
          </p:cNvSpPr>
          <p:nvPr>
            <p:ph type="body" idx="1"/>
          </p:nvPr>
        </p:nvSpPr>
        <p:spPr/>
        <p:txBody>
          <a:bodyPr/>
          <a:lstStyle/>
          <a:p>
            <a:r>
              <a:rPr lang="fr-CH" sz="4000" dirty="0" smtClean="0"/>
              <a:t>4.</a:t>
            </a:r>
            <a:endParaRPr lang="fr-CH" sz="4000" dirty="0"/>
          </a:p>
        </p:txBody>
      </p:sp>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28</a:t>
            </a:fld>
            <a:endParaRPr lang="en-US"/>
          </a:p>
        </p:txBody>
      </p:sp>
    </p:spTree>
    <p:custDataLst>
      <p:tags r:id="rId1"/>
    </p:custDataLst>
    <p:extLst>
      <p:ext uri="{BB962C8B-B14F-4D97-AF65-F5344CB8AC3E}">
        <p14:creationId xmlns:p14="http://schemas.microsoft.com/office/powerpoint/2010/main" val="257415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err="1" smtClean="0"/>
              <a:t>Decoupling</a:t>
            </a:r>
            <a:r>
              <a:rPr lang="fr-CH" dirty="0" smtClean="0"/>
              <a:t> </a:t>
            </a:r>
            <a:r>
              <a:rPr lang="fr-CH" dirty="0" err="1" smtClean="0"/>
              <a:t>Assumption</a:t>
            </a:r>
            <a:r>
              <a:rPr lang="fr-CH" dirty="0" smtClean="0"/>
              <a:t> in </a:t>
            </a:r>
            <a:r>
              <a:rPr lang="fr-CH" dirty="0" err="1" smtClean="0"/>
              <a:t>Stationary</a:t>
            </a:r>
            <a:r>
              <a:rPr lang="fr-CH" dirty="0" smtClean="0"/>
              <a:t> </a:t>
            </a:r>
            <a:r>
              <a:rPr lang="fr-CH" dirty="0" err="1" smtClean="0"/>
              <a:t>Regime</a:t>
            </a:r>
            <a:endParaRPr lang="fr-CH"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79388" y="1052513"/>
                <a:ext cx="5078412" cy="5689600"/>
              </a:xfrm>
            </p:spPr>
            <p:txBody>
              <a:bodyPr/>
              <a:lstStyle/>
              <a:p>
                <a:r>
                  <a:rPr lang="fr-CH" dirty="0" smtClean="0"/>
                  <a:t>Stationary </a:t>
                </a:r>
                <a:r>
                  <a:rPr lang="fr-CH" dirty="0" err="1" smtClean="0"/>
                  <a:t>regime</a:t>
                </a:r>
                <a:r>
                  <a:rPr lang="fr-CH" dirty="0" smtClean="0"/>
                  <a:t> = for large </a:t>
                </a:r>
                <a14:m>
                  <m:oMath xmlns:m="http://schemas.openxmlformats.org/officeDocument/2006/math">
                    <m:r>
                      <a:rPr lang="fr-CH" b="0" i="1" smtClean="0">
                        <a:latin typeface="Cambria Math"/>
                      </a:rPr>
                      <m:t>𝑡</m:t>
                    </m:r>
                  </m:oMath>
                </a14:m>
                <a:endParaRPr lang="fr-CH" dirty="0" smtClean="0"/>
              </a:p>
              <a:p>
                <a:r>
                  <a:rPr lang="fr-CH" dirty="0" err="1" smtClean="0"/>
                  <a:t>Here</a:t>
                </a:r>
                <a:r>
                  <a:rPr lang="fr-CH" dirty="0" smtClean="0"/>
                  <a:t>:</a:t>
                </a:r>
              </a:p>
              <a:p>
                <a:pPr lvl="1"/>
                <a:r>
                  <a:rPr lang="en-US" dirty="0" err="1" smtClean="0"/>
                  <a:t>Prob</a:t>
                </a:r>
                <a:r>
                  <a:rPr lang="en-US" dirty="0" smtClean="0"/>
                  <a:t> </a:t>
                </a:r>
                <a:r>
                  <a:rPr lang="en-US" dirty="0"/>
                  <a:t>(node </a:t>
                </a:r>
                <a:r>
                  <a:rPr lang="en-US" i="1" dirty="0"/>
                  <a:t>n</a:t>
                </a:r>
                <a:r>
                  <a:rPr lang="en-US" dirty="0"/>
                  <a:t> is dormant) ≈ 0.3</a:t>
                </a:r>
              </a:p>
              <a:p>
                <a:pPr lvl="1"/>
                <a:r>
                  <a:rPr lang="en-US" dirty="0" err="1"/>
                  <a:t>Prob</a:t>
                </a:r>
                <a:r>
                  <a:rPr lang="en-US" dirty="0"/>
                  <a:t> (node </a:t>
                </a:r>
                <a:r>
                  <a:rPr lang="en-US" i="1" dirty="0"/>
                  <a:t>n</a:t>
                </a:r>
                <a:r>
                  <a:rPr lang="en-US" dirty="0"/>
                  <a:t> is active) ≈ 0.6 </a:t>
                </a:r>
              </a:p>
              <a:p>
                <a:pPr lvl="1"/>
                <a:r>
                  <a:rPr lang="en-US" dirty="0" err="1"/>
                  <a:t>Prob</a:t>
                </a:r>
                <a:r>
                  <a:rPr lang="en-US" dirty="0"/>
                  <a:t> (node </a:t>
                </a:r>
                <a:r>
                  <a:rPr lang="en-US" i="1" dirty="0"/>
                  <a:t>n</a:t>
                </a:r>
                <a:r>
                  <a:rPr lang="en-US" dirty="0"/>
                  <a:t> is susceptible) ≈ </a:t>
                </a:r>
                <a:r>
                  <a:rPr lang="en-US" dirty="0" smtClean="0"/>
                  <a:t>0.1</a:t>
                </a:r>
              </a:p>
              <a:p>
                <a:r>
                  <a:rPr lang="fr-FR" dirty="0"/>
                  <a:t>Decoupling </a:t>
                </a:r>
                <a:r>
                  <a:rPr lang="fr-FR" dirty="0" err="1"/>
                  <a:t>assumption</a:t>
                </a:r>
                <a:r>
                  <a:rPr lang="fr-FR" dirty="0"/>
                  <a:t> </a:t>
                </a:r>
                <a:r>
                  <a:rPr lang="fr-FR" dirty="0" err="1"/>
                  <a:t>says</a:t>
                </a:r>
                <a:r>
                  <a:rPr lang="fr-FR" dirty="0"/>
                  <a:t> </a:t>
                </a:r>
                <a:br>
                  <a:rPr lang="fr-FR" dirty="0"/>
                </a:br>
                <a:r>
                  <a:rPr lang="fr-FR" dirty="0"/>
                  <a:t>distribution of </a:t>
                </a:r>
                <a:r>
                  <a:rPr lang="fr-FR" dirty="0" err="1"/>
                  <a:t>prob</a:t>
                </a:r>
                <a:r>
                  <a:rPr lang="fr-FR" dirty="0"/>
                  <a:t> for state of one </a:t>
                </a:r>
                <a:r>
                  <a:rPr lang="fr-FR" dirty="0" err="1"/>
                  <a:t>object</a:t>
                </a:r>
                <a:r>
                  <a:rPr lang="fr-FR" dirty="0"/>
                  <a:t> </a:t>
                </a:r>
                <a:r>
                  <a:rPr lang="fr-FR" dirty="0" err="1"/>
                  <a:t>is</a:t>
                </a:r>
                <a:r>
                  <a:rPr lang="fr-FR" dirty="0"/>
                  <a:t> </a:t>
                </a:r>
                <a14:m>
                  <m:oMath xmlns:m="http://schemas.openxmlformats.org/officeDocument/2006/math">
                    <m:r>
                      <a:rPr lang="fr-CH" i="1">
                        <a:latin typeface="Cambria Math"/>
                      </a:rPr>
                      <m:t>≈</m:t>
                    </m:r>
                    <m:acc>
                      <m:accPr>
                        <m:chr m:val="⃗"/>
                        <m:ctrlPr>
                          <a:rPr lang="fr-CH" i="1">
                            <a:latin typeface="Cambria Math"/>
                          </a:rPr>
                        </m:ctrlPr>
                      </m:accPr>
                      <m:e>
                        <m:r>
                          <a:rPr lang="fr-CH" i="1">
                            <a:latin typeface="Cambria Math"/>
                          </a:rPr>
                          <m:t>𝑚</m:t>
                        </m:r>
                      </m:e>
                    </m:acc>
                    <m:r>
                      <a:rPr lang="fr-CH" i="1">
                        <a:latin typeface="Cambria Math"/>
                      </a:rPr>
                      <m:t>(</m:t>
                    </m:r>
                    <m:r>
                      <a:rPr lang="fr-CH" i="1">
                        <a:latin typeface="Cambria Math"/>
                      </a:rPr>
                      <m:t>𝑡</m:t>
                    </m:r>
                    <m:r>
                      <a:rPr lang="fr-CH" i="1">
                        <a:latin typeface="Cambria Math"/>
                      </a:rPr>
                      <m:t>)</m:t>
                    </m:r>
                  </m:oMath>
                </a14:m>
                <a:r>
                  <a:rPr lang="fr-FR" dirty="0"/>
                  <a:t> </a:t>
                </a:r>
                <a:r>
                  <a:rPr lang="fr-FR" dirty="0" err="1"/>
                  <a:t>with</a:t>
                </a:r>
                <a:r>
                  <a:rPr lang="fr-FR" dirty="0"/>
                  <a:t> </a:t>
                </a:r>
                <a14:m>
                  <m:oMath xmlns:m="http://schemas.openxmlformats.org/officeDocument/2006/math">
                    <m:f>
                      <m:fPr>
                        <m:ctrlPr>
                          <a:rPr lang="fr-CH" i="1">
                            <a:latin typeface="Cambria Math"/>
                          </a:rPr>
                        </m:ctrlPr>
                      </m:fPr>
                      <m:num>
                        <m:r>
                          <a:rPr lang="fr-CH" i="1">
                            <a:latin typeface="Cambria Math"/>
                          </a:rPr>
                          <m:t>𝑑</m:t>
                        </m:r>
                        <m:acc>
                          <m:accPr>
                            <m:chr m:val="⃗"/>
                            <m:ctrlPr>
                              <a:rPr lang="fr-CH" i="1">
                                <a:latin typeface="Cambria Math"/>
                              </a:rPr>
                            </m:ctrlPr>
                          </m:accPr>
                          <m:e>
                            <m:r>
                              <a:rPr lang="fr-CH" i="1">
                                <a:latin typeface="Cambria Math"/>
                              </a:rPr>
                              <m:t>𝑚</m:t>
                            </m:r>
                          </m:e>
                        </m:acc>
                        <m:r>
                          <a:rPr lang="fr-CH" i="1">
                            <a:latin typeface="Cambria Math"/>
                          </a:rPr>
                          <m:t>(</m:t>
                        </m:r>
                        <m:r>
                          <a:rPr lang="fr-CH" i="1">
                            <a:latin typeface="Cambria Math"/>
                          </a:rPr>
                          <m:t>𝑡</m:t>
                        </m:r>
                        <m:r>
                          <a:rPr lang="fr-CH" i="1">
                            <a:latin typeface="Cambria Math"/>
                          </a:rPr>
                          <m:t>) </m:t>
                        </m:r>
                      </m:num>
                      <m:den>
                        <m:r>
                          <a:rPr lang="fr-CH" i="1">
                            <a:latin typeface="Cambria Math"/>
                          </a:rPr>
                          <m:t>𝑑𝑡</m:t>
                        </m:r>
                      </m:den>
                    </m:f>
                    <m:r>
                      <a:rPr lang="fr-CH" i="1">
                        <a:latin typeface="Cambria Math"/>
                      </a:rPr>
                      <m:t>=</m:t>
                    </m:r>
                    <m:r>
                      <a:rPr lang="fr-CH" i="1">
                        <a:latin typeface="Cambria Math"/>
                      </a:rPr>
                      <m:t>𝐹</m:t>
                    </m:r>
                    <m:d>
                      <m:dPr>
                        <m:ctrlPr>
                          <a:rPr lang="fr-CH" i="1">
                            <a:latin typeface="Cambria Math"/>
                          </a:rPr>
                        </m:ctrlPr>
                      </m:dPr>
                      <m:e>
                        <m:acc>
                          <m:accPr>
                            <m:chr m:val="⃗"/>
                            <m:ctrlPr>
                              <a:rPr lang="fr-CH" i="1">
                                <a:latin typeface="Cambria Math"/>
                              </a:rPr>
                            </m:ctrlPr>
                          </m:accPr>
                          <m:e>
                            <m:r>
                              <a:rPr lang="fr-CH" i="1">
                                <a:latin typeface="Cambria Math"/>
                              </a:rPr>
                              <m:t>𝑚</m:t>
                            </m:r>
                          </m:e>
                        </m:acc>
                        <m:d>
                          <m:dPr>
                            <m:ctrlPr>
                              <a:rPr lang="fr-CH" i="1">
                                <a:latin typeface="Cambria Math"/>
                              </a:rPr>
                            </m:ctrlPr>
                          </m:dPr>
                          <m:e>
                            <m:r>
                              <a:rPr lang="fr-CH" i="1">
                                <a:latin typeface="Cambria Math"/>
                              </a:rPr>
                              <m:t>𝑡</m:t>
                            </m:r>
                          </m:e>
                        </m:d>
                      </m:e>
                    </m:d>
                  </m:oMath>
                </a14:m>
                <a:endParaRPr lang="fr-FR" dirty="0"/>
              </a:p>
              <a:p>
                <a:endParaRPr lang="fr-FR" dirty="0"/>
              </a:p>
              <a:p>
                <a:r>
                  <a:rPr lang="fr-FR" dirty="0" err="1"/>
                  <a:t>We</a:t>
                </a:r>
                <a:r>
                  <a:rPr lang="fr-FR" dirty="0"/>
                  <a:t> are </a:t>
                </a:r>
                <a:r>
                  <a:rPr lang="fr-FR" dirty="0" err="1"/>
                  <a:t>interested</a:t>
                </a:r>
                <a:r>
                  <a:rPr lang="fr-FR" dirty="0"/>
                  <a:t> in </a:t>
                </a:r>
                <a:r>
                  <a:rPr lang="fr-FR" dirty="0" err="1"/>
                  <a:t>stationary</a:t>
                </a:r>
                <a:r>
                  <a:rPr lang="fr-FR" dirty="0"/>
                  <a:t> </a:t>
                </a:r>
                <a:r>
                  <a:rPr lang="fr-FR" dirty="0" err="1"/>
                  <a:t>regime</a:t>
                </a:r>
                <a:r>
                  <a:rPr lang="fr-FR" dirty="0"/>
                  <a:t>, </a:t>
                </a:r>
                <a:r>
                  <a:rPr lang="fr-FR" dirty="0" err="1"/>
                  <a:t>i.e</a:t>
                </a:r>
                <a:r>
                  <a:rPr lang="fr-FR" dirty="0"/>
                  <a:t> </a:t>
                </a:r>
                <a:r>
                  <a:rPr lang="fr-FR" dirty="0" err="1"/>
                  <a:t>we</a:t>
                </a:r>
                <a:r>
                  <a:rPr lang="fr-FR" dirty="0"/>
                  <a:t> do </a:t>
                </a:r>
                <a14:m>
                  <m:oMath xmlns:m="http://schemas.openxmlformats.org/officeDocument/2006/math">
                    <m:r>
                      <a:rPr lang="fr-CH" i="1">
                        <a:latin typeface="Cambria Math"/>
                      </a:rPr>
                      <m:t>𝐹</m:t>
                    </m:r>
                    <m:d>
                      <m:dPr>
                        <m:ctrlPr>
                          <a:rPr lang="fr-CH" i="1">
                            <a:latin typeface="Cambria Math"/>
                          </a:rPr>
                        </m:ctrlPr>
                      </m:dPr>
                      <m:e>
                        <m:acc>
                          <m:accPr>
                            <m:chr m:val="⃗"/>
                            <m:ctrlPr>
                              <a:rPr lang="fr-CH" i="1">
                                <a:latin typeface="Cambria Math"/>
                              </a:rPr>
                            </m:ctrlPr>
                          </m:accPr>
                          <m:e>
                            <m:r>
                              <a:rPr lang="fr-CH" i="1">
                                <a:latin typeface="Cambria Math"/>
                              </a:rPr>
                              <m:t>𝑚</m:t>
                            </m:r>
                          </m:e>
                        </m:acc>
                      </m:e>
                    </m:d>
                    <m:r>
                      <a:rPr lang="fr-CH" i="1">
                        <a:latin typeface="Cambria Math"/>
                      </a:rPr>
                      <m:t>=0 </m:t>
                    </m:r>
                  </m:oMath>
                </a14:m>
                <a:endParaRPr lang="fr-FR" dirty="0"/>
              </a:p>
              <a:p>
                <a:pPr marL="0" indent="0">
                  <a:buNone/>
                </a:pPr>
                <a:endParaRPr lang="fr-CH"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79388" y="1052513"/>
                <a:ext cx="5078412" cy="5689600"/>
              </a:xfrm>
              <a:blipFill rotWithShape="1">
                <a:blip r:embed="rId3"/>
                <a:stretch>
                  <a:fillRect t="-857"/>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6191F277-6BE5-406B-A866-C95192C0CCA0}" type="slidenum">
              <a:rPr lang="en-US" smtClean="0"/>
              <a:pPr>
                <a:defRPr/>
              </a:pPr>
              <a:t>29</a:t>
            </a:fld>
            <a:endParaRPr lang="en-US"/>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1339"/>
          <a:stretch/>
        </p:blipFill>
        <p:spPr bwMode="auto">
          <a:xfrm>
            <a:off x="5899443" y="861848"/>
            <a:ext cx="3092157" cy="577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4733657" y="1643768"/>
              <a:ext cx="2635560" cy="855720"/>
            </p14:xfrm>
          </p:contentPart>
        </mc:Choice>
        <mc:Fallback xmlns="">
          <p:pic>
            <p:nvPicPr>
              <p:cNvPr id="20" name="Ink 19"/>
              <p:cNvPicPr/>
              <p:nvPr/>
            </p:nvPicPr>
            <p:blipFill>
              <a:blip r:embed="rId6"/>
              <a:stretch>
                <a:fillRect/>
              </a:stretch>
            </p:blipFill>
            <p:spPr>
              <a:xfrm>
                <a:off x="4721777" y="1631888"/>
                <a:ext cx="2659320" cy="879480"/>
              </a:xfrm>
              <a:prstGeom prst="rect">
                <a:avLst/>
              </a:prstGeom>
            </p:spPr>
          </p:pic>
        </mc:Fallback>
      </mc:AlternateContent>
    </p:spTree>
    <p:custDataLst>
      <p:tags r:id="rId1"/>
    </p:custDataLst>
    <p:extLst>
      <p:ext uri="{BB962C8B-B14F-4D97-AF65-F5344CB8AC3E}">
        <p14:creationId xmlns:p14="http://schemas.microsoft.com/office/powerpoint/2010/main" val="220063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H" dirty="0" err="1" smtClean="0"/>
              <a:t>Mean</a:t>
            </a:r>
            <a:r>
              <a:rPr lang="fr-CH" dirty="0" smtClean="0"/>
              <a:t> Field Interaction Model</a:t>
            </a:r>
            <a:endParaRPr lang="en-US" dirty="0"/>
          </a:p>
        </p:txBody>
      </p:sp>
      <p:sp>
        <p:nvSpPr>
          <p:cNvPr id="8" name="Text Placeholder 7"/>
          <p:cNvSpPr>
            <a:spLocks noGrp="1"/>
          </p:cNvSpPr>
          <p:nvPr>
            <p:ph type="body" idx="1"/>
          </p:nvPr>
        </p:nvSpPr>
        <p:spPr/>
        <p:txBody>
          <a:bodyPr/>
          <a:lstStyle/>
          <a:p>
            <a:r>
              <a:rPr lang="fr-CH" sz="4400" dirty="0" smtClean="0"/>
              <a:t>1</a:t>
            </a:r>
            <a:endParaRPr lang="en-US" sz="4400" dirty="0"/>
          </a:p>
        </p:txBody>
      </p:sp>
      <p:sp>
        <p:nvSpPr>
          <p:cNvPr id="5" name="Footer Placeholder 4"/>
          <p:cNvSpPr>
            <a:spLocks noGrp="1"/>
          </p:cNvSpPr>
          <p:nvPr>
            <p:ph type="ftr" sz="quarter" idx="10"/>
          </p:nvPr>
        </p:nvSpPr>
        <p:spPr/>
        <p:txBody>
          <a:bodyPr/>
          <a:lstStyle/>
          <a:p>
            <a:pPr>
              <a:defRPr/>
            </a:pPr>
            <a:fld id="{9331C178-78C4-4EE5-A430-63C626BC72D3}" type="slidenum">
              <a:rPr lang="en-US" smtClean="0"/>
              <a:pPr>
                <a:defRPr/>
              </a:pPr>
              <a:t>3</a:t>
            </a:fld>
            <a:endParaRPr lang="en-US"/>
          </a:p>
        </p:txBody>
      </p:sp>
    </p:spTree>
    <p:custDataLst>
      <p:tags r:id="rId1"/>
    </p:custDataLst>
    <p:extLst>
      <p:ext uri="{BB962C8B-B14F-4D97-AF65-F5344CB8AC3E}">
        <p14:creationId xmlns:p14="http://schemas.microsoft.com/office/powerpoint/2010/main" val="3046458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p>
            <a:fld id="{D40BE922-ABCD-4223-9E3D-CE8D6DD74992}" type="slidenum">
              <a:rPr lang="en-US" smtClean="0"/>
              <a:pPr/>
              <a:t>30</a:t>
            </a:fld>
            <a:endParaRPr lang="en-US" smtClean="0"/>
          </a:p>
        </p:txBody>
      </p:sp>
      <p:sp>
        <p:nvSpPr>
          <p:cNvPr id="53252" name="Rectangle 3"/>
          <p:cNvSpPr>
            <a:spLocks noGrp="1" noChangeArrowheads="1"/>
          </p:cNvSpPr>
          <p:nvPr>
            <p:ph type="title" idx="4294967295"/>
          </p:nvPr>
        </p:nvSpPr>
        <p:spPr>
          <a:xfrm>
            <a:off x="0" y="0"/>
            <a:ext cx="8785225" cy="908050"/>
          </a:xfrm>
        </p:spPr>
        <p:txBody>
          <a:bodyPr/>
          <a:lstStyle/>
          <a:p>
            <a:pPr eaLnBrk="1" hangingPunct="1"/>
            <a:r>
              <a:rPr lang="en-US" dirty="0" smtClean="0"/>
              <a:t>Example: </a:t>
            </a:r>
            <a:r>
              <a:rPr lang="fr-CH" dirty="0" smtClean="0"/>
              <a:t>802.11 </a:t>
            </a:r>
            <a:r>
              <a:rPr lang="fr-CH" dirty="0" err="1" smtClean="0"/>
              <a:t>Analysis</a:t>
            </a:r>
            <a:r>
              <a:rPr lang="fr-CH" dirty="0" smtClean="0"/>
              <a:t>, </a:t>
            </a:r>
            <a:r>
              <a:rPr lang="en-US" dirty="0" smtClean="0"/>
              <a:t>Bianchi’s Formula</a:t>
            </a:r>
          </a:p>
        </p:txBody>
      </p:sp>
      <p:sp>
        <p:nvSpPr>
          <p:cNvPr id="53253" name="Rectangle 4"/>
          <p:cNvSpPr>
            <a:spLocks noGrp="1" noChangeArrowheads="1"/>
          </p:cNvSpPr>
          <p:nvPr>
            <p:ph type="body" sz="half" idx="4294967295"/>
          </p:nvPr>
        </p:nvSpPr>
        <p:spPr>
          <a:xfrm>
            <a:off x="0" y="1052513"/>
            <a:ext cx="3325813" cy="5689600"/>
          </a:xfrm>
        </p:spPr>
        <p:txBody>
          <a:bodyPr/>
          <a:lstStyle/>
          <a:p>
            <a:pPr eaLnBrk="1" hangingPunct="1">
              <a:buNone/>
            </a:pPr>
            <a:r>
              <a:rPr lang="en-US" sz="2000" dirty="0" smtClean="0"/>
              <a:t>	</a:t>
            </a:r>
            <a:br>
              <a:rPr lang="en-US" sz="2000" dirty="0" smtClean="0"/>
            </a:br>
            <a:r>
              <a:rPr lang="en-US" sz="2000" dirty="0" smtClean="0"/>
              <a:t/>
            </a:r>
            <a:br>
              <a:rPr lang="en-US" sz="2000" dirty="0" smtClean="0"/>
            </a:br>
            <a:r>
              <a:rPr lang="en-US" sz="2000" dirty="0" smtClean="0"/>
              <a:t>802.11 single cell</a:t>
            </a:r>
          </a:p>
          <a:p>
            <a:pPr lvl="1" eaLnBrk="1" hangingPunct="1">
              <a:buNone/>
            </a:pPr>
            <a:r>
              <a:rPr lang="en-US" sz="1800" dirty="0" smtClean="0"/>
              <a:t>m</a:t>
            </a:r>
            <a:r>
              <a:rPr lang="en-US" sz="1800" baseline="-25000" dirty="0" smtClean="0"/>
              <a:t>i </a:t>
            </a:r>
            <a:r>
              <a:rPr lang="en-US" sz="1800" dirty="0" smtClean="0"/>
              <a:t>= </a:t>
            </a:r>
            <a:r>
              <a:rPr lang="en-US" sz="1800" dirty="0" err="1" smtClean="0"/>
              <a:t>proba</a:t>
            </a:r>
            <a:r>
              <a:rPr lang="en-US" sz="1800" dirty="0" smtClean="0"/>
              <a:t> one node is in </a:t>
            </a:r>
            <a:r>
              <a:rPr lang="en-US" sz="1800" dirty="0" err="1" smtClean="0"/>
              <a:t>backoff</a:t>
            </a:r>
            <a:r>
              <a:rPr lang="en-US" sz="1800" dirty="0" smtClean="0"/>
              <a:t> stage I</a:t>
            </a:r>
          </a:p>
          <a:p>
            <a:pPr lvl="1" eaLnBrk="1" hangingPunct="1">
              <a:buNone/>
            </a:pPr>
            <a:r>
              <a:rPr lang="en-US" sz="1800" dirty="0" smtClean="0">
                <a:latin typeface="Symbol" pitchFamily="18" charset="2"/>
                <a:sym typeface="Symbol" pitchFamily="18" charset="2"/>
              </a:rPr>
              <a:t></a:t>
            </a:r>
            <a:r>
              <a:rPr lang="en-US" sz="1800" dirty="0" smtClean="0"/>
              <a:t>= attempt rate</a:t>
            </a:r>
          </a:p>
          <a:p>
            <a:pPr lvl="1" eaLnBrk="1" hangingPunct="1">
              <a:buNone/>
            </a:pPr>
            <a:r>
              <a:rPr lang="en-US" sz="1800" dirty="0" smtClean="0">
                <a:latin typeface="Symbol" pitchFamily="18" charset="2"/>
                <a:sym typeface="Symbol" pitchFamily="18" charset="2"/>
              </a:rPr>
              <a:t></a:t>
            </a:r>
            <a:r>
              <a:rPr lang="en-US" sz="1800" dirty="0" smtClean="0"/>
              <a:t> = collision </a:t>
            </a:r>
            <a:r>
              <a:rPr lang="en-US" sz="1800" dirty="0" err="1" smtClean="0"/>
              <a:t>proba</a:t>
            </a:r>
            <a:r>
              <a:rPr lang="en-US" sz="1800" dirty="0" smtClean="0"/>
              <a:t> </a:t>
            </a:r>
          </a:p>
          <a:p>
            <a:pPr lvl="1" eaLnBrk="1" hangingPunct="1">
              <a:buNone/>
            </a:pPr>
            <a:endParaRPr lang="en-US" sz="1800" dirty="0" smtClean="0"/>
          </a:p>
          <a:p>
            <a:pPr eaLnBrk="1" hangingPunct="1">
              <a:buNone/>
            </a:pPr>
            <a:r>
              <a:rPr lang="en-US" dirty="0" smtClean="0"/>
              <a:t>	See [</a:t>
            </a:r>
            <a:r>
              <a:rPr lang="en-US" dirty="0" err="1" smtClean="0"/>
              <a:t>Benaim</a:t>
            </a:r>
            <a:r>
              <a:rPr lang="en-US" dirty="0" smtClean="0"/>
              <a:t> and Le </a:t>
            </a:r>
            <a:r>
              <a:rPr lang="en-US" dirty="0" err="1" smtClean="0"/>
              <a:t>Boudec</a:t>
            </a:r>
            <a:r>
              <a:rPr lang="en-US" dirty="0" smtClean="0"/>
              <a:t> , 2008] for this analysis</a:t>
            </a:r>
            <a:endParaRPr lang="en-US" sz="2000" dirty="0" smtClean="0"/>
          </a:p>
        </p:txBody>
      </p:sp>
      <p:pic>
        <p:nvPicPr>
          <p:cNvPr id="53251" name="Picture 2"/>
          <p:cNvPicPr>
            <a:picLocks noChangeAspect="1" noChangeArrowheads="1"/>
          </p:cNvPicPr>
          <p:nvPr/>
        </p:nvPicPr>
        <p:blipFill>
          <a:blip r:embed="rId4" cstate="print"/>
          <a:srcRect/>
          <a:stretch>
            <a:fillRect/>
          </a:stretch>
        </p:blipFill>
        <p:spPr bwMode="auto">
          <a:xfrm>
            <a:off x="3754209" y="1052513"/>
            <a:ext cx="5334000" cy="1282700"/>
          </a:xfrm>
          <a:prstGeom prst="rect">
            <a:avLst/>
          </a:prstGeom>
          <a:noFill/>
          <a:ln w="9525" algn="ctr">
            <a:solidFill>
              <a:schemeClr val="tx1"/>
            </a:solidFill>
            <a:miter lim="800000"/>
            <a:headEnd/>
            <a:tailEnd/>
          </a:ln>
        </p:spPr>
      </p:pic>
      <p:pic>
        <p:nvPicPr>
          <p:cNvPr id="53254"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30850" y="2455863"/>
            <a:ext cx="2108200" cy="439737"/>
          </a:xfrm>
          <a:prstGeom prst="rect">
            <a:avLst/>
          </a:prstGeom>
          <a:noFill/>
          <a:ln w="9525" algn="ctr">
            <a:noFill/>
            <a:miter lim="800000"/>
            <a:headEnd/>
            <a:tailEnd/>
          </a:ln>
        </p:spPr>
      </p:pic>
      <p:pic>
        <p:nvPicPr>
          <p:cNvPr id="53255"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62600" y="2895600"/>
            <a:ext cx="2179638" cy="409575"/>
          </a:xfrm>
          <a:prstGeom prst="rect">
            <a:avLst/>
          </a:prstGeom>
          <a:noFill/>
          <a:ln w="9525" algn="ctr">
            <a:noFill/>
            <a:miter lim="800000"/>
            <a:headEnd/>
            <a:tailEnd/>
          </a:ln>
        </p:spPr>
      </p:pic>
      <p:pic>
        <p:nvPicPr>
          <p:cNvPr id="53256" name="Picture 7"/>
          <p:cNvPicPr>
            <a:picLocks noChangeAspect="1" noChangeArrowheads="1"/>
          </p:cNvPicPr>
          <p:nvPr/>
        </p:nvPicPr>
        <p:blipFill>
          <a:blip r:embed="rId7" cstate="print"/>
          <a:srcRect/>
          <a:stretch>
            <a:fillRect/>
          </a:stretch>
        </p:blipFill>
        <p:spPr bwMode="auto">
          <a:xfrm>
            <a:off x="5387975" y="3856038"/>
            <a:ext cx="2322513" cy="1155700"/>
          </a:xfrm>
          <a:prstGeom prst="rect">
            <a:avLst/>
          </a:prstGeom>
          <a:noFill/>
          <a:ln w="9525" algn="ctr">
            <a:noFill/>
            <a:miter lim="800000"/>
            <a:headEnd/>
            <a:tailEnd/>
          </a:ln>
        </p:spPr>
      </p:pic>
      <p:pic>
        <p:nvPicPr>
          <p:cNvPr id="53257" name="Picture 8"/>
          <p:cNvPicPr>
            <a:picLocks noChangeAspect="1" noChangeArrowheads="1"/>
          </p:cNvPicPr>
          <p:nvPr/>
        </p:nvPicPr>
        <p:blipFill>
          <a:blip r:embed="rId8" cstate="print"/>
          <a:srcRect/>
          <a:stretch>
            <a:fillRect/>
          </a:stretch>
        </p:blipFill>
        <p:spPr bwMode="auto">
          <a:xfrm>
            <a:off x="5387975" y="4881563"/>
            <a:ext cx="2500313" cy="1860550"/>
          </a:xfrm>
          <a:prstGeom prst="rect">
            <a:avLst/>
          </a:prstGeom>
          <a:noFill/>
          <a:ln w="9525" algn="ctr">
            <a:solidFill>
              <a:schemeClr val="tx1"/>
            </a:solidFill>
            <a:miter lim="800000"/>
            <a:headEnd/>
            <a:tailEnd/>
          </a:ln>
        </p:spPr>
      </p:pic>
      <p:sp>
        <p:nvSpPr>
          <p:cNvPr id="53258" name="Text Box 9"/>
          <p:cNvSpPr txBox="1">
            <a:spLocks noChangeArrowheads="1"/>
          </p:cNvSpPr>
          <p:nvPr/>
        </p:nvSpPr>
        <p:spPr bwMode="auto">
          <a:xfrm>
            <a:off x="3570288" y="3579813"/>
            <a:ext cx="2847975" cy="396875"/>
          </a:xfrm>
          <a:prstGeom prst="rect">
            <a:avLst/>
          </a:prstGeom>
          <a:noFill/>
          <a:ln w="9525" algn="ctr">
            <a:noFill/>
            <a:miter lim="800000"/>
            <a:headEnd/>
            <a:tailEnd/>
          </a:ln>
        </p:spPr>
        <p:txBody>
          <a:bodyPr wrap="none">
            <a:spAutoFit/>
          </a:bodyPr>
          <a:lstStyle/>
          <a:p>
            <a:pPr eaLnBrk="0" hangingPunct="0"/>
            <a:r>
              <a:rPr lang="en-US" sz="2000">
                <a:solidFill>
                  <a:srgbClr val="5F5F5F"/>
                </a:solidFill>
                <a:latin typeface="Arial Rounded MT Bold" pitchFamily="34" charset="0"/>
              </a:rPr>
              <a:t>Solve for  Fixed Point:</a:t>
            </a:r>
          </a:p>
        </p:txBody>
      </p:sp>
      <p:sp>
        <p:nvSpPr>
          <p:cNvPr id="12" name="TextBox 11"/>
          <p:cNvSpPr txBox="1"/>
          <p:nvPr/>
        </p:nvSpPr>
        <p:spPr>
          <a:xfrm>
            <a:off x="3810000" y="5105400"/>
            <a:ext cx="1576073" cy="1477328"/>
          </a:xfrm>
          <a:prstGeom prst="rect">
            <a:avLst/>
          </a:prstGeom>
          <a:noFill/>
        </p:spPr>
        <p:txBody>
          <a:bodyPr wrap="none" rtlCol="0">
            <a:spAutoFit/>
          </a:bodyPr>
          <a:lstStyle/>
          <a:p>
            <a:pPr algn="r"/>
            <a:r>
              <a:rPr lang="fr-CH" dirty="0" err="1" smtClean="0">
                <a:solidFill>
                  <a:srgbClr val="FF0000"/>
                </a:solidFill>
              </a:rPr>
              <a:t>Bianchi’s</a:t>
            </a:r>
            <a:endParaRPr lang="fr-CH" dirty="0" smtClean="0">
              <a:solidFill>
                <a:srgbClr val="FF0000"/>
              </a:solidFill>
            </a:endParaRPr>
          </a:p>
          <a:p>
            <a:pPr algn="r"/>
            <a:r>
              <a:rPr lang="fr-CH" dirty="0" err="1" smtClean="0">
                <a:solidFill>
                  <a:srgbClr val="FF0000"/>
                </a:solidFill>
              </a:rPr>
              <a:t>Fixed</a:t>
            </a:r>
            <a:endParaRPr lang="fr-CH" dirty="0" smtClean="0">
              <a:solidFill>
                <a:srgbClr val="FF0000"/>
              </a:solidFill>
            </a:endParaRPr>
          </a:p>
          <a:p>
            <a:pPr algn="r"/>
            <a:r>
              <a:rPr lang="fr-CH" dirty="0" smtClean="0">
                <a:solidFill>
                  <a:srgbClr val="FF0000"/>
                </a:solidFill>
              </a:rPr>
              <a:t>Point</a:t>
            </a:r>
          </a:p>
          <a:p>
            <a:pPr algn="r"/>
            <a:r>
              <a:rPr lang="fr-CH" dirty="0" smtClean="0">
                <a:solidFill>
                  <a:srgbClr val="FF0000"/>
                </a:solidFill>
              </a:rPr>
              <a:t>Equation</a:t>
            </a:r>
          </a:p>
          <a:p>
            <a:pPr algn="r"/>
            <a:r>
              <a:rPr lang="fr-CH" dirty="0" smtClean="0">
                <a:solidFill>
                  <a:srgbClr val="FF0000"/>
                </a:solidFill>
              </a:rPr>
              <a:t>[</a:t>
            </a:r>
            <a:r>
              <a:rPr lang="fr-CH" dirty="0" err="1" smtClean="0">
                <a:solidFill>
                  <a:srgbClr val="FF0000"/>
                </a:solidFill>
              </a:rPr>
              <a:t>Bianchi</a:t>
            </a:r>
            <a:r>
              <a:rPr lang="fr-CH" dirty="0" smtClean="0">
                <a:solidFill>
                  <a:srgbClr val="FF0000"/>
                </a:solidFill>
              </a:rPr>
              <a:t> 1998]</a:t>
            </a:r>
            <a:endParaRPr lang="fr-CH" dirty="0">
              <a:solidFill>
                <a:srgbClr val="FF0000"/>
              </a:solidFill>
            </a:endParaRPr>
          </a:p>
        </p:txBody>
      </p:sp>
      <p:sp>
        <p:nvSpPr>
          <p:cNvPr id="13" name="TextBox 12"/>
          <p:cNvSpPr txBox="1"/>
          <p:nvPr/>
        </p:nvSpPr>
        <p:spPr>
          <a:xfrm>
            <a:off x="3733800" y="762000"/>
            <a:ext cx="2518638" cy="369332"/>
          </a:xfrm>
          <a:prstGeom prst="rect">
            <a:avLst/>
          </a:prstGeom>
          <a:noFill/>
        </p:spPr>
        <p:txBody>
          <a:bodyPr wrap="none" rtlCol="0">
            <a:spAutoFit/>
          </a:bodyPr>
          <a:lstStyle/>
          <a:p>
            <a:pPr algn="r"/>
            <a:r>
              <a:rPr lang="fr-CH" dirty="0" smtClean="0">
                <a:solidFill>
                  <a:srgbClr val="FF0000"/>
                </a:solidFill>
              </a:rPr>
              <a:t>ODE for </a:t>
            </a:r>
            <a:r>
              <a:rPr lang="fr-CH" dirty="0" err="1" smtClean="0">
                <a:solidFill>
                  <a:srgbClr val="FF0000"/>
                </a:solidFill>
              </a:rPr>
              <a:t>mean</a:t>
            </a:r>
            <a:r>
              <a:rPr lang="fr-CH" dirty="0" smtClean="0">
                <a:solidFill>
                  <a:srgbClr val="FF0000"/>
                </a:solidFill>
              </a:rPr>
              <a:t> </a:t>
            </a:r>
            <a:r>
              <a:rPr lang="fr-CH" dirty="0" err="1" smtClean="0">
                <a:solidFill>
                  <a:srgbClr val="FF0000"/>
                </a:solidFill>
              </a:rPr>
              <a:t>field</a:t>
            </a:r>
            <a:r>
              <a:rPr lang="fr-CH" dirty="0" smtClean="0">
                <a:solidFill>
                  <a:srgbClr val="FF0000"/>
                </a:solidFill>
              </a:rPr>
              <a:t> </a:t>
            </a:r>
            <a:r>
              <a:rPr lang="fr-CH" dirty="0" err="1" smtClean="0">
                <a:solidFill>
                  <a:srgbClr val="FF0000"/>
                </a:solidFill>
              </a:rPr>
              <a:t>limit</a:t>
            </a:r>
            <a:endParaRPr lang="fr-CH" dirty="0">
              <a:solidFill>
                <a:srgbClr val="FF0000"/>
              </a:solidFill>
            </a:endParaRPr>
          </a:p>
        </p:txBody>
      </p:sp>
      <p:sp>
        <p:nvSpPr>
          <p:cNvPr id="14" name="Rectangle 13"/>
          <p:cNvSpPr/>
          <p:nvPr/>
        </p:nvSpPr>
        <p:spPr bwMode="auto">
          <a:xfrm>
            <a:off x="457200" y="2667000"/>
            <a:ext cx="2133600" cy="685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0"/>
          </p:nvPr>
        </p:nvSpPr>
        <p:spPr>
          <a:noFill/>
        </p:spPr>
        <p:txBody>
          <a:bodyPr/>
          <a:lstStyle/>
          <a:p>
            <a:fld id="{46AF0DC0-B50F-46C2-9F16-2A050E2C7165}" type="slidenum">
              <a:rPr lang="en-US" smtClean="0"/>
              <a:pPr/>
              <a:t>31</a:t>
            </a:fld>
            <a:endParaRPr lang="en-US" smtClean="0"/>
          </a:p>
        </p:txBody>
      </p:sp>
      <p:sp>
        <p:nvSpPr>
          <p:cNvPr id="38915" name="Rectangle 2"/>
          <p:cNvSpPr>
            <a:spLocks noGrp="1" noChangeArrowheads="1"/>
          </p:cNvSpPr>
          <p:nvPr>
            <p:ph type="title" idx="4294967295"/>
          </p:nvPr>
        </p:nvSpPr>
        <p:spPr>
          <a:xfrm>
            <a:off x="0" y="0"/>
            <a:ext cx="8785225" cy="908050"/>
          </a:xfrm>
        </p:spPr>
        <p:txBody>
          <a:bodyPr/>
          <a:lstStyle/>
          <a:p>
            <a:r>
              <a:rPr lang="fr-CH" dirty="0" err="1"/>
              <a:t>Example</a:t>
            </a:r>
            <a:r>
              <a:rPr lang="fr-CH" dirty="0"/>
              <a:t> </a:t>
            </a:r>
            <a:r>
              <a:rPr lang="fr-CH" dirty="0" err="1"/>
              <a:t>Where</a:t>
            </a:r>
            <a:r>
              <a:rPr lang="fr-CH" dirty="0"/>
              <a:t> </a:t>
            </a:r>
            <a:r>
              <a:rPr lang="fr-CH" dirty="0" err="1"/>
              <a:t>Fixed</a:t>
            </a:r>
            <a:r>
              <a:rPr lang="fr-CH" dirty="0"/>
              <a:t> Point </a:t>
            </a:r>
            <a:r>
              <a:rPr lang="fr-CH" dirty="0" err="1"/>
              <a:t>Method</a:t>
            </a:r>
            <a:r>
              <a:rPr lang="fr-CH" dirty="0"/>
              <a:t> </a:t>
            </a:r>
            <a:r>
              <a:rPr lang="fr-CH" dirty="0" err="1"/>
              <a:t>Fails</a:t>
            </a:r>
            <a:endParaRPr lang="en-US" dirty="0" smtClean="0"/>
          </a:p>
        </p:txBody>
      </p:sp>
      <mc:AlternateContent xmlns:mc="http://schemas.openxmlformats.org/markup-compatibility/2006" xmlns:a14="http://schemas.microsoft.com/office/drawing/2010/main">
        <mc:Choice Requires="a14">
          <p:sp>
            <p:nvSpPr>
              <p:cNvPr id="38916" name="Rectangle 7"/>
              <p:cNvSpPr>
                <a:spLocks noGrp="1" noChangeArrowheads="1"/>
              </p:cNvSpPr>
              <p:nvPr>
                <p:ph type="body" sz="half" idx="4294967295"/>
              </p:nvPr>
            </p:nvSpPr>
            <p:spPr>
              <a:xfrm>
                <a:off x="0" y="1052513"/>
                <a:ext cx="3581400" cy="5689600"/>
              </a:xfrm>
            </p:spPr>
            <p:txBody>
              <a:bodyPr/>
              <a:lstStyle/>
              <a:p>
                <a:pPr eaLnBrk="1" hangingPunct="1"/>
                <a:r>
                  <a:rPr lang="en-US" sz="2400" dirty="0" smtClean="0"/>
                  <a:t>Same as before except for one parameter value : </a:t>
                </a:r>
                <a:br>
                  <a:rPr lang="en-US" sz="2400" dirty="0" smtClean="0"/>
                </a:br>
                <a:r>
                  <a:rPr lang="fr-FR" sz="2400" i="1" dirty="0" smtClean="0"/>
                  <a:t>h </a:t>
                </a:r>
                <a:r>
                  <a:rPr lang="fr-FR" sz="2400" dirty="0" smtClean="0"/>
                  <a:t>= 0.1 </a:t>
                </a:r>
                <a:r>
                  <a:rPr lang="fr-FR" sz="2400" dirty="0" err="1" smtClean="0"/>
                  <a:t>instead</a:t>
                </a:r>
                <a:r>
                  <a:rPr lang="fr-FR" sz="2400" dirty="0" smtClean="0"/>
                  <a:t> of 0.3</a:t>
                </a:r>
              </a:p>
              <a:p>
                <a:pPr eaLnBrk="1" hangingPunct="1">
                  <a:buNone/>
                </a:pPr>
                <a:endParaRPr lang="fr-FR" sz="2400" dirty="0" smtClean="0"/>
              </a:p>
              <a:p>
                <a:pPr eaLnBrk="1" hangingPunct="1"/>
                <a:r>
                  <a:rPr lang="fr-FR" sz="2400" dirty="0" smtClean="0"/>
                  <a:t>The ODE </a:t>
                </a:r>
                <a:r>
                  <a:rPr lang="fr-FR" sz="2400" dirty="0" err="1" smtClean="0"/>
                  <a:t>does</a:t>
                </a:r>
                <a:r>
                  <a:rPr lang="fr-FR" sz="2400" dirty="0" smtClean="0"/>
                  <a:t> not converge to a unique </a:t>
                </a:r>
                <a:r>
                  <a:rPr lang="fr-FR" sz="2400" dirty="0" err="1" smtClean="0"/>
                  <a:t>attractor</a:t>
                </a:r>
                <a:r>
                  <a:rPr lang="fr-FR" sz="2400" dirty="0" smtClean="0"/>
                  <a:t> (</a:t>
                </a:r>
                <a:r>
                  <a:rPr lang="fr-FR" sz="2400" dirty="0" err="1" smtClean="0"/>
                  <a:t>limit</a:t>
                </a:r>
                <a:r>
                  <a:rPr lang="fr-FR" sz="2400" dirty="0" smtClean="0"/>
                  <a:t> cycle)</a:t>
                </a:r>
              </a:p>
              <a:p>
                <a:pPr eaLnBrk="1" hangingPunct="1"/>
                <a:r>
                  <a:rPr lang="fr-FR" sz="2400" dirty="0" smtClean="0"/>
                  <a:t>The </a:t>
                </a:r>
                <a:r>
                  <a:rPr lang="fr-FR" sz="2400" dirty="0" err="1" smtClean="0"/>
                  <a:t>equation</a:t>
                </a:r>
                <a:r>
                  <a:rPr lang="fr-FR" sz="2400" dirty="0" smtClean="0"/>
                  <a:t> </a:t>
                </a:r>
                <a:br>
                  <a:rPr lang="fr-FR" sz="2400" dirty="0" smtClean="0"/>
                </a:br>
                <a14:m>
                  <m:oMath xmlns:m="http://schemas.openxmlformats.org/officeDocument/2006/math">
                    <m:r>
                      <a:rPr lang="fr-FR" sz="2400" i="1" dirty="0" smtClean="0">
                        <a:latin typeface="Cambria Math"/>
                      </a:rPr>
                      <m:t>𝐹</m:t>
                    </m:r>
                    <m:r>
                      <a:rPr lang="fr-FR" sz="2400" i="1" dirty="0" smtClean="0">
                        <a:latin typeface="Cambria Math"/>
                      </a:rPr>
                      <m:t>(</m:t>
                    </m:r>
                    <m:acc>
                      <m:accPr>
                        <m:chr m:val="⃗"/>
                        <m:ctrlPr>
                          <a:rPr lang="fr-CH" sz="2400" b="0" i="1" dirty="0" smtClean="0">
                            <a:latin typeface="Cambria Math"/>
                          </a:rPr>
                        </m:ctrlPr>
                      </m:accPr>
                      <m:e>
                        <m:r>
                          <a:rPr lang="fr-CH" sz="2400" b="0" i="1" dirty="0" smtClean="0">
                            <a:latin typeface="Cambria Math"/>
                          </a:rPr>
                          <m:t>𝑚</m:t>
                        </m:r>
                      </m:e>
                    </m:acc>
                    <m:r>
                      <a:rPr lang="fr-FR" sz="2400" i="1" dirty="0" smtClean="0">
                        <a:latin typeface="Cambria Math"/>
                      </a:rPr>
                      <m:t>) = 0</m:t>
                    </m:r>
                  </m:oMath>
                </a14:m>
                <a:r>
                  <a:rPr lang="fr-FR" sz="2400" dirty="0" smtClean="0"/>
                  <a:t/>
                </a:r>
                <a:br>
                  <a:rPr lang="fr-FR" sz="2400" dirty="0" smtClean="0"/>
                </a:br>
                <a:r>
                  <a:rPr lang="fr-FR" sz="2400" dirty="0" smtClean="0"/>
                  <a:t>has a </a:t>
                </a:r>
                <a:r>
                  <a:rPr lang="fr-FR" sz="2400" dirty="0" smtClean="0">
                    <a:solidFill>
                      <a:srgbClr val="FF0000"/>
                    </a:solidFill>
                  </a:rPr>
                  <a:t>unique</a:t>
                </a:r>
                <a:r>
                  <a:rPr lang="fr-FR" sz="2400" dirty="0" smtClean="0"/>
                  <a:t> solution (</a:t>
                </a:r>
                <a:r>
                  <a:rPr lang="fr-FR" sz="2400" dirty="0" err="1" smtClean="0"/>
                  <a:t>red</a:t>
                </a:r>
                <a:r>
                  <a:rPr lang="fr-FR" sz="2400" dirty="0" smtClean="0"/>
                  <a:t> cross) – but </a:t>
                </a:r>
                <a:r>
                  <a:rPr lang="fr-FR" sz="2400" dirty="0" err="1" smtClean="0"/>
                  <a:t>it</a:t>
                </a:r>
                <a:r>
                  <a:rPr lang="fr-FR" sz="2400" dirty="0" smtClean="0"/>
                  <a:t> </a:t>
                </a:r>
                <a:r>
                  <a:rPr lang="fr-FR" sz="2400" dirty="0" err="1" smtClean="0"/>
                  <a:t>is</a:t>
                </a:r>
                <a:r>
                  <a:rPr lang="fr-FR" sz="2400" dirty="0" smtClean="0"/>
                  <a:t> </a:t>
                </a:r>
                <a:r>
                  <a:rPr lang="fr-FR" sz="2400" i="1" dirty="0" smtClean="0">
                    <a:solidFill>
                      <a:srgbClr val="FF0000"/>
                    </a:solidFill>
                  </a:rPr>
                  <a:t>not</a:t>
                </a:r>
                <a:r>
                  <a:rPr lang="fr-FR" sz="2400" dirty="0" smtClean="0"/>
                  <a:t> the </a:t>
                </a:r>
                <a:r>
                  <a:rPr lang="fr-FR" sz="2400" dirty="0" err="1" smtClean="0"/>
                  <a:t>stationary</a:t>
                </a:r>
                <a:r>
                  <a:rPr lang="fr-FR" sz="2400" dirty="0" smtClean="0"/>
                  <a:t> </a:t>
                </a:r>
                <a:r>
                  <a:rPr lang="fr-FR" sz="2400" dirty="0" err="1" smtClean="0"/>
                  <a:t>regime</a:t>
                </a:r>
                <a:r>
                  <a:rPr lang="fr-FR" sz="2400" dirty="0" smtClean="0"/>
                  <a:t> !</a:t>
                </a:r>
              </a:p>
              <a:p>
                <a:pPr eaLnBrk="1" hangingPunct="1"/>
                <a:endParaRPr lang="fr-FR" sz="2400" dirty="0" smtClean="0"/>
              </a:p>
            </p:txBody>
          </p:sp>
        </mc:Choice>
        <mc:Fallback xmlns="">
          <p:sp>
            <p:nvSpPr>
              <p:cNvPr id="38916" name="Rectangle 7"/>
              <p:cNvSpPr>
                <a:spLocks noGrp="1" noRot="1" noChangeAspect="1" noMove="1" noResize="1" noEditPoints="1" noAdjustHandles="1" noChangeArrowheads="1" noChangeShapeType="1" noTextEdit="1"/>
              </p:cNvSpPr>
              <p:nvPr>
                <p:ph type="body" sz="half" idx="4294967295"/>
              </p:nvPr>
            </p:nvSpPr>
            <p:spPr>
              <a:xfrm>
                <a:off x="0" y="1052513"/>
                <a:ext cx="3581400" cy="5689600"/>
              </a:xfrm>
              <a:blipFill rotWithShape="1">
                <a:blip r:embed="rId4"/>
                <a:stretch>
                  <a:fillRect t="-857"/>
                </a:stretch>
              </a:blipFill>
            </p:spPr>
            <p:txBody>
              <a:bodyPr/>
              <a:lstStyle/>
              <a:p>
                <a:r>
                  <a:rPr lang="fr-CH">
                    <a:noFill/>
                  </a:rPr>
                  <a:t> </a:t>
                </a:r>
              </a:p>
            </p:txBody>
          </p:sp>
        </mc:Fallback>
      </mc:AlternateContent>
      <p:pic>
        <p:nvPicPr>
          <p:cNvPr id="38917" name="Picture 4"/>
          <p:cNvPicPr>
            <a:picLocks noChangeAspect="1" noChangeArrowheads="1"/>
          </p:cNvPicPr>
          <p:nvPr/>
        </p:nvPicPr>
        <p:blipFill>
          <a:blip r:embed="rId5" cstate="print">
            <a:clrChange>
              <a:clrFrom>
                <a:srgbClr val="FFFFFF"/>
              </a:clrFrom>
              <a:clrTo>
                <a:srgbClr val="FFFFFF">
                  <a:alpha val="0"/>
                </a:srgbClr>
              </a:clrTo>
            </a:clrChange>
          </a:blip>
          <a:srcRect l="2553" r="2475"/>
          <a:stretch>
            <a:fillRect/>
          </a:stretch>
        </p:blipFill>
        <p:spPr bwMode="auto">
          <a:xfrm>
            <a:off x="3295650" y="846138"/>
            <a:ext cx="5848350" cy="5895975"/>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fld id="{E1E67FB5-3BA8-410B-87DF-816FFE81D0D9}" type="slidenum">
              <a:rPr lang="en-US" smtClean="0"/>
              <a:pPr/>
              <a:t>32</a:t>
            </a:fld>
            <a:endParaRPr lang="en-US" smtClean="0"/>
          </a:p>
        </p:txBody>
      </p:sp>
      <p:sp>
        <p:nvSpPr>
          <p:cNvPr id="39939" name="Rectangle 2"/>
          <p:cNvSpPr>
            <a:spLocks noGrp="1" noChangeArrowheads="1"/>
          </p:cNvSpPr>
          <p:nvPr>
            <p:ph type="title" idx="4294967295"/>
          </p:nvPr>
        </p:nvSpPr>
        <p:spPr>
          <a:xfrm>
            <a:off x="0" y="0"/>
            <a:ext cx="8785225" cy="908050"/>
          </a:xfrm>
        </p:spPr>
        <p:txBody>
          <a:bodyPr/>
          <a:lstStyle/>
          <a:p>
            <a:pPr eaLnBrk="1" hangingPunct="1"/>
            <a:r>
              <a:rPr lang="fr-CH" dirty="0" err="1" smtClean="0"/>
              <a:t>When</a:t>
            </a:r>
            <a:r>
              <a:rPr lang="fr-CH" dirty="0" smtClean="0"/>
              <a:t> the </a:t>
            </a:r>
            <a:r>
              <a:rPr lang="fr-CH" dirty="0" err="1" smtClean="0"/>
              <a:t>Fixed</a:t>
            </a:r>
            <a:r>
              <a:rPr lang="fr-CH" dirty="0" smtClean="0"/>
              <a:t> Point </a:t>
            </a:r>
            <a:r>
              <a:rPr lang="fr-CH" dirty="0" err="1" smtClean="0"/>
              <a:t>Method</a:t>
            </a:r>
            <a:r>
              <a:rPr lang="fr-CH" dirty="0" smtClean="0"/>
              <a:t> </a:t>
            </a:r>
            <a:r>
              <a:rPr lang="fr-CH" dirty="0" err="1" smtClean="0"/>
              <a:t>Fails</a:t>
            </a:r>
            <a:r>
              <a:rPr lang="fr-CH" dirty="0" smtClean="0"/>
              <a:t>, </a:t>
            </a:r>
            <a:r>
              <a:rPr lang="fr-CH" dirty="0" err="1" smtClean="0"/>
              <a:t>Decoupling</a:t>
            </a:r>
            <a:r>
              <a:rPr lang="fr-CH" dirty="0" smtClean="0"/>
              <a:t> </a:t>
            </a:r>
            <a:r>
              <a:rPr lang="fr-CH" dirty="0" err="1" smtClean="0"/>
              <a:t>Assumption</a:t>
            </a:r>
            <a:r>
              <a:rPr lang="fr-CH" dirty="0" smtClean="0"/>
              <a:t> </a:t>
            </a:r>
            <a:r>
              <a:rPr lang="fr-CH" dirty="0" err="1" smtClean="0"/>
              <a:t>Does</a:t>
            </a:r>
            <a:r>
              <a:rPr lang="fr-CH" dirty="0" smtClean="0"/>
              <a:t> not </a:t>
            </a:r>
            <a:r>
              <a:rPr lang="fr-CH" dirty="0" err="1" smtClean="0"/>
              <a:t>Hold</a:t>
            </a:r>
            <a:r>
              <a:rPr lang="fr-FR" dirty="0" smtClean="0"/>
              <a:t>	                             </a:t>
            </a:r>
          </a:p>
        </p:txBody>
      </p:sp>
      <mc:AlternateContent xmlns:mc="http://schemas.openxmlformats.org/markup-compatibility/2006" xmlns:a14="http://schemas.microsoft.com/office/drawing/2010/main">
        <mc:Choice Requires="a14">
          <p:sp>
            <p:nvSpPr>
              <p:cNvPr id="39940" name="Rectangle 3"/>
              <p:cNvSpPr>
                <a:spLocks noGrp="1" noChangeArrowheads="1"/>
              </p:cNvSpPr>
              <p:nvPr>
                <p:ph type="body" idx="4294967295"/>
              </p:nvPr>
            </p:nvSpPr>
            <p:spPr>
              <a:xfrm>
                <a:off x="0" y="1052513"/>
                <a:ext cx="5808663" cy="5689600"/>
              </a:xfrm>
            </p:spPr>
            <p:txBody>
              <a:bodyPr/>
              <a:lstStyle/>
              <a:p>
                <a:pPr eaLnBrk="1" hangingPunct="1"/>
                <a:r>
                  <a:rPr lang="fr-FR" sz="2400" dirty="0" smtClean="0"/>
                  <a:t>In </a:t>
                </a:r>
                <a:r>
                  <a:rPr lang="fr-FR" sz="2400" dirty="0" err="1" smtClean="0"/>
                  <a:t>stationary</a:t>
                </a:r>
                <a:r>
                  <a:rPr lang="fr-FR" sz="2400" dirty="0" smtClean="0"/>
                  <a:t> </a:t>
                </a:r>
                <a:r>
                  <a:rPr lang="fr-FR" sz="2400" dirty="0" err="1" smtClean="0"/>
                  <a:t>regime</a:t>
                </a:r>
                <a:r>
                  <a:rPr lang="fr-FR" sz="2400" dirty="0" smtClean="0"/>
                  <a:t>, </a:t>
                </a:r>
                <a14:m>
                  <m:oMath xmlns:m="http://schemas.openxmlformats.org/officeDocument/2006/math">
                    <m:acc>
                      <m:accPr>
                        <m:chr m:val="⃗"/>
                        <m:ctrlPr>
                          <a:rPr lang="fr-CH" sz="2400" b="0" i="1" dirty="0" smtClean="0">
                            <a:latin typeface="Cambria Math"/>
                          </a:rPr>
                        </m:ctrlPr>
                      </m:accPr>
                      <m:e>
                        <m:r>
                          <a:rPr lang="fr-FR" sz="2400" i="1" dirty="0" smtClean="0">
                            <a:latin typeface="Cambria Math"/>
                          </a:rPr>
                          <m:t>𝑚</m:t>
                        </m:r>
                      </m:e>
                    </m:acc>
                    <m:d>
                      <m:dPr>
                        <m:ctrlPr>
                          <a:rPr lang="fr-CH" sz="2400" b="0" i="1" dirty="0" smtClean="0">
                            <a:latin typeface="Cambria Math"/>
                          </a:rPr>
                        </m:ctrlPr>
                      </m:dPr>
                      <m:e>
                        <m:r>
                          <a:rPr lang="fr-CH" sz="2400" b="0" i="1" dirty="0" smtClean="0">
                            <a:latin typeface="Cambria Math"/>
                          </a:rPr>
                          <m:t>𝑡</m:t>
                        </m:r>
                      </m:e>
                    </m:d>
                    <m:r>
                      <a:rPr lang="fr-FR" sz="2400" i="1" dirty="0" smtClean="0">
                        <a:latin typeface="Cambria Math"/>
                      </a:rPr>
                      <m:t> = </m:t>
                    </m:r>
                    <m:d>
                      <m:dPr>
                        <m:ctrlPr>
                          <a:rPr lang="fr-FR" sz="2400" i="1" dirty="0" smtClean="0">
                            <a:latin typeface="Cambria Math"/>
                          </a:rPr>
                        </m:ctrlPr>
                      </m:dPr>
                      <m:e>
                        <m:r>
                          <a:rPr lang="fr-FR" sz="2400" i="1" dirty="0" smtClean="0">
                            <a:latin typeface="Cambria Math"/>
                          </a:rPr>
                          <m:t>𝐷</m:t>
                        </m:r>
                        <m:d>
                          <m:dPr>
                            <m:ctrlPr>
                              <a:rPr lang="fr-FR" sz="2400" i="1" dirty="0" smtClean="0">
                                <a:latin typeface="Cambria Math"/>
                              </a:rPr>
                            </m:ctrlPr>
                          </m:dPr>
                          <m:e>
                            <m:r>
                              <a:rPr lang="fr-FR" sz="2400" i="1" dirty="0" smtClean="0">
                                <a:latin typeface="Cambria Math"/>
                              </a:rPr>
                              <m:t>𝑡</m:t>
                            </m:r>
                          </m:e>
                        </m:d>
                        <m:r>
                          <a:rPr lang="fr-FR" sz="2400" i="1" dirty="0" smtClean="0">
                            <a:latin typeface="Cambria Math"/>
                          </a:rPr>
                          <m:t>, </m:t>
                        </m:r>
                        <m:r>
                          <a:rPr lang="fr-FR" sz="2400" i="1" dirty="0" smtClean="0">
                            <a:latin typeface="Cambria Math"/>
                          </a:rPr>
                          <m:t>𝐴</m:t>
                        </m:r>
                        <m:d>
                          <m:dPr>
                            <m:ctrlPr>
                              <a:rPr lang="fr-FR" sz="2400" i="1" dirty="0" smtClean="0">
                                <a:latin typeface="Cambria Math"/>
                              </a:rPr>
                            </m:ctrlPr>
                          </m:dPr>
                          <m:e>
                            <m:r>
                              <a:rPr lang="fr-FR" sz="2400" i="1" dirty="0" smtClean="0">
                                <a:latin typeface="Cambria Math"/>
                              </a:rPr>
                              <m:t>𝑡</m:t>
                            </m:r>
                          </m:e>
                        </m:d>
                        <m:r>
                          <a:rPr lang="fr-FR" sz="2400" i="1" dirty="0" smtClean="0">
                            <a:latin typeface="Cambria Math"/>
                          </a:rPr>
                          <m:t>, </m:t>
                        </m:r>
                        <m:r>
                          <a:rPr lang="fr-FR" sz="2400" i="1" dirty="0" smtClean="0">
                            <a:latin typeface="Cambria Math"/>
                          </a:rPr>
                          <m:t>𝑆</m:t>
                        </m:r>
                        <m:d>
                          <m:dPr>
                            <m:ctrlPr>
                              <a:rPr lang="fr-FR" sz="2400" i="1" dirty="0" smtClean="0">
                                <a:latin typeface="Cambria Math"/>
                              </a:rPr>
                            </m:ctrlPr>
                          </m:dPr>
                          <m:e>
                            <m:r>
                              <a:rPr lang="fr-FR" sz="2400" i="1" dirty="0" smtClean="0">
                                <a:latin typeface="Cambria Math"/>
                              </a:rPr>
                              <m:t>𝑡</m:t>
                            </m:r>
                          </m:e>
                        </m:d>
                      </m:e>
                    </m:d>
                    <m:r>
                      <a:rPr lang="fr-FR" sz="2400" i="1" dirty="0" smtClean="0">
                        <a:latin typeface="Cambria Math"/>
                      </a:rPr>
                      <m:t> </m:t>
                    </m:r>
                  </m:oMath>
                </a14:m>
                <a:r>
                  <a:rPr lang="fr-FR" sz="2400" dirty="0" err="1" smtClean="0"/>
                  <a:t>follows</a:t>
                </a:r>
                <a:r>
                  <a:rPr lang="fr-FR" sz="2400" dirty="0" smtClean="0"/>
                  <a:t> the </a:t>
                </a:r>
                <a:r>
                  <a:rPr lang="fr-FR" sz="2400" dirty="0" err="1" smtClean="0"/>
                  <a:t>limit</a:t>
                </a:r>
                <a:r>
                  <a:rPr lang="fr-FR" sz="2400" dirty="0" smtClean="0"/>
                  <a:t> cycle</a:t>
                </a:r>
              </a:p>
              <a:p>
                <a:pPr eaLnBrk="1" hangingPunct="1"/>
                <a:r>
                  <a:rPr lang="fr-FR" sz="2400" dirty="0" smtClean="0"/>
                  <a:t>Assume </a:t>
                </a:r>
                <a:r>
                  <a:rPr lang="fr-FR" sz="2400" dirty="0" err="1" smtClean="0"/>
                  <a:t>you</a:t>
                </a:r>
                <a:r>
                  <a:rPr lang="fr-FR" sz="2400" dirty="0" smtClean="0"/>
                  <a:t> are in </a:t>
                </a:r>
                <a:r>
                  <a:rPr lang="fr-FR" sz="2400" dirty="0" err="1" smtClean="0"/>
                  <a:t>stationary</a:t>
                </a:r>
                <a:r>
                  <a:rPr lang="fr-FR" sz="2400" dirty="0" smtClean="0"/>
                  <a:t> </a:t>
                </a:r>
                <a:r>
                  <a:rPr lang="fr-FR" sz="2400" dirty="0" err="1" smtClean="0"/>
                  <a:t>regime</a:t>
                </a:r>
                <a:r>
                  <a:rPr lang="fr-FR" sz="2400" dirty="0" smtClean="0"/>
                  <a:t> (simulation has </a:t>
                </a:r>
                <a:r>
                  <a:rPr lang="fr-FR" sz="2400" dirty="0" err="1" smtClean="0"/>
                  <a:t>run</a:t>
                </a:r>
                <a:r>
                  <a:rPr lang="fr-FR" sz="2400" dirty="0" smtClean="0"/>
                  <a:t> for a long time) and </a:t>
                </a:r>
                <a:r>
                  <a:rPr lang="fr-FR" sz="2400" dirty="0" err="1" smtClean="0"/>
                  <a:t>you</a:t>
                </a:r>
                <a:r>
                  <a:rPr lang="fr-FR" sz="2400" dirty="0" smtClean="0"/>
                  <a:t> observe </a:t>
                </a:r>
                <a:r>
                  <a:rPr lang="fr-FR" sz="2400" dirty="0" err="1" smtClean="0"/>
                  <a:t>that</a:t>
                </a:r>
                <a:r>
                  <a:rPr lang="fr-FR" sz="2400" dirty="0" smtClean="0"/>
                  <a:t> one </a:t>
                </a:r>
                <a:r>
                  <a:rPr lang="fr-FR" sz="2400" dirty="0" err="1" smtClean="0"/>
                  <a:t>node</a:t>
                </a:r>
                <a:r>
                  <a:rPr lang="fr-FR" sz="2400" dirty="0" smtClean="0"/>
                  <a:t>, </a:t>
                </a:r>
                <a:r>
                  <a:rPr lang="fr-FR" sz="2400" dirty="0" err="1" smtClean="0"/>
                  <a:t>say</a:t>
                </a:r>
                <a:r>
                  <a:rPr lang="fr-FR" sz="2400" dirty="0" smtClean="0"/>
                  <a:t> </a:t>
                </a:r>
                <a14:m>
                  <m:oMath xmlns:m="http://schemas.openxmlformats.org/officeDocument/2006/math">
                    <m:r>
                      <a:rPr lang="fr-FR" sz="2400" i="1" dirty="0" smtClean="0">
                        <a:latin typeface="Cambria Math"/>
                      </a:rPr>
                      <m:t>𝑛</m:t>
                    </m:r>
                    <m:r>
                      <a:rPr lang="fr-FR" sz="2400" i="1" dirty="0" smtClean="0">
                        <a:latin typeface="Cambria Math"/>
                      </a:rPr>
                      <m:t>=1</m:t>
                    </m:r>
                  </m:oMath>
                </a14:m>
                <a:r>
                  <a:rPr lang="fr-FR" sz="2400" dirty="0" smtClean="0"/>
                  <a:t>, </a:t>
                </a:r>
                <a:r>
                  <a:rPr lang="fr-FR" sz="2400" dirty="0" err="1" smtClean="0"/>
                  <a:t>is</a:t>
                </a:r>
                <a:r>
                  <a:rPr lang="fr-FR" sz="2400" dirty="0" smtClean="0"/>
                  <a:t> in state ‘A’</a:t>
                </a:r>
              </a:p>
              <a:p>
                <a:pPr eaLnBrk="1" hangingPunct="1"/>
                <a:r>
                  <a:rPr lang="fr-FR" sz="2400" dirty="0" smtClean="0"/>
                  <a:t>It </a:t>
                </a:r>
                <a:r>
                  <a:rPr lang="fr-FR" sz="2400" dirty="0" err="1" smtClean="0"/>
                  <a:t>is</a:t>
                </a:r>
                <a:r>
                  <a:rPr lang="fr-FR" sz="2400" dirty="0" smtClean="0"/>
                  <a:t> more </a:t>
                </a:r>
                <a:r>
                  <a:rPr lang="fr-FR" sz="2400" dirty="0" err="1" smtClean="0"/>
                  <a:t>likely</a:t>
                </a:r>
                <a:r>
                  <a:rPr lang="fr-FR" sz="2400" dirty="0" smtClean="0"/>
                  <a:t> </a:t>
                </a:r>
                <a:r>
                  <a:rPr lang="fr-FR" sz="2400" dirty="0" err="1" smtClean="0"/>
                  <a:t>that</a:t>
                </a:r>
                <a:r>
                  <a:rPr lang="fr-FR" sz="2400" dirty="0" smtClean="0"/>
                  <a:t> </a:t>
                </a:r>
                <a14:m>
                  <m:oMath xmlns:m="http://schemas.openxmlformats.org/officeDocument/2006/math">
                    <m:r>
                      <a:rPr lang="fr-FR" sz="2400" i="1" dirty="0" smtClean="0">
                        <a:latin typeface="Cambria Math"/>
                      </a:rPr>
                      <m:t>𝑚</m:t>
                    </m:r>
                    <m:r>
                      <a:rPr lang="fr-FR" sz="2400" i="1" dirty="0" smtClean="0">
                        <a:latin typeface="Cambria Math"/>
                      </a:rPr>
                      <m:t>(</m:t>
                    </m:r>
                    <m:r>
                      <a:rPr lang="fr-FR" sz="2400" i="1" dirty="0" smtClean="0">
                        <a:latin typeface="Cambria Math"/>
                      </a:rPr>
                      <m:t>𝑡</m:t>
                    </m:r>
                    <m:r>
                      <a:rPr lang="fr-FR" sz="2400" i="1" dirty="0" smtClean="0">
                        <a:latin typeface="Cambria Math"/>
                      </a:rPr>
                      <m:t>)</m:t>
                    </m:r>
                  </m:oMath>
                </a14:m>
                <a:r>
                  <a:rPr lang="fr-FR" sz="2400" dirty="0" smtClean="0"/>
                  <a:t> </a:t>
                </a:r>
                <a:r>
                  <a:rPr lang="fr-FR" sz="2400" dirty="0" err="1" smtClean="0"/>
                  <a:t>is</a:t>
                </a:r>
                <a:r>
                  <a:rPr lang="fr-FR" sz="2400" dirty="0" smtClean="0"/>
                  <a:t> in </a:t>
                </a:r>
                <a:r>
                  <a:rPr lang="fr-FR" sz="2400" dirty="0" err="1" smtClean="0"/>
                  <a:t>region</a:t>
                </a:r>
                <a:r>
                  <a:rPr lang="fr-FR" sz="2400" dirty="0" smtClean="0"/>
                  <a:t> R</a:t>
                </a:r>
              </a:p>
              <a:p>
                <a:pPr eaLnBrk="1" hangingPunct="1"/>
                <a:r>
                  <a:rPr lang="fr-FR" sz="2400" dirty="0" err="1" smtClean="0"/>
                  <a:t>Therefore</a:t>
                </a:r>
                <a:r>
                  <a:rPr lang="fr-FR" sz="2400" dirty="0" smtClean="0"/>
                  <a:t>, </a:t>
                </a:r>
                <a:r>
                  <a:rPr lang="fr-FR" sz="2400" dirty="0" err="1" smtClean="0"/>
                  <a:t>it</a:t>
                </a:r>
                <a:r>
                  <a:rPr lang="fr-FR" sz="2400" dirty="0" smtClean="0"/>
                  <a:t> </a:t>
                </a:r>
                <a:r>
                  <a:rPr lang="fr-FR" sz="2400" dirty="0" err="1" smtClean="0"/>
                  <a:t>is</a:t>
                </a:r>
                <a:r>
                  <a:rPr lang="fr-FR" sz="2400" dirty="0" smtClean="0"/>
                  <a:t> more </a:t>
                </a:r>
                <a:r>
                  <a:rPr lang="fr-FR" sz="2400" dirty="0" err="1" smtClean="0"/>
                  <a:t>likely</a:t>
                </a:r>
                <a:r>
                  <a:rPr lang="fr-FR" sz="2400" dirty="0" smtClean="0"/>
                  <a:t> </a:t>
                </a:r>
                <a:r>
                  <a:rPr lang="fr-FR" sz="2400" dirty="0" err="1" smtClean="0"/>
                  <a:t>that</a:t>
                </a:r>
                <a:r>
                  <a:rPr lang="fr-FR" sz="2400" dirty="0" smtClean="0"/>
                  <a:t> </a:t>
                </a:r>
                <a:r>
                  <a:rPr lang="fr-FR" sz="2400" dirty="0" err="1" smtClean="0"/>
                  <a:t>some</a:t>
                </a:r>
                <a:r>
                  <a:rPr lang="fr-FR" sz="2400" dirty="0" smtClean="0"/>
                  <a:t> </a:t>
                </a:r>
                <a:r>
                  <a:rPr lang="fr-FR" sz="2400" dirty="0" err="1" smtClean="0"/>
                  <a:t>other</a:t>
                </a:r>
                <a:r>
                  <a:rPr lang="fr-FR" sz="2400" dirty="0" smtClean="0"/>
                  <a:t> </a:t>
                </a:r>
                <a:r>
                  <a:rPr lang="fr-FR" sz="2400" dirty="0" err="1" smtClean="0"/>
                  <a:t>node</a:t>
                </a:r>
                <a:r>
                  <a:rPr lang="fr-FR" sz="2400" dirty="0" smtClean="0"/>
                  <a:t>, </a:t>
                </a:r>
                <a:r>
                  <a:rPr lang="fr-FR" sz="2400" dirty="0" err="1" smtClean="0"/>
                  <a:t>say</a:t>
                </a:r>
                <a:r>
                  <a:rPr lang="fr-FR" sz="2400" dirty="0" smtClean="0"/>
                  <a:t> </a:t>
                </a:r>
                <a14:m>
                  <m:oMath xmlns:m="http://schemas.openxmlformats.org/officeDocument/2006/math">
                    <m:r>
                      <a:rPr lang="fr-FR" sz="2400" i="1" dirty="0" smtClean="0">
                        <a:latin typeface="Cambria Math"/>
                      </a:rPr>
                      <m:t>𝑛</m:t>
                    </m:r>
                    <m:r>
                      <a:rPr lang="fr-FR" sz="2400" i="1" dirty="0" smtClean="0">
                        <a:latin typeface="Cambria Math"/>
                      </a:rPr>
                      <m:t>=2</m:t>
                    </m:r>
                  </m:oMath>
                </a14:m>
                <a:r>
                  <a:rPr lang="fr-FR" sz="2400" dirty="0" smtClean="0"/>
                  <a:t>, </a:t>
                </a:r>
                <a:r>
                  <a:rPr lang="fr-FR" sz="2400" dirty="0" err="1" smtClean="0"/>
                  <a:t>is</a:t>
                </a:r>
                <a:r>
                  <a:rPr lang="fr-FR" sz="2400" dirty="0" smtClean="0"/>
                  <a:t> </a:t>
                </a:r>
                <a:r>
                  <a:rPr lang="fr-FR" sz="2400" dirty="0" err="1" smtClean="0"/>
                  <a:t>also</a:t>
                </a:r>
                <a:r>
                  <a:rPr lang="fr-FR" sz="2400" dirty="0" smtClean="0"/>
                  <a:t> in state ‘A’</a:t>
                </a:r>
              </a:p>
              <a:p>
                <a:pPr eaLnBrk="1" hangingPunct="1"/>
                <a:endParaRPr lang="fr-FR" sz="2400" dirty="0" smtClean="0"/>
              </a:p>
              <a:p>
                <a:pPr eaLnBrk="1" hangingPunct="1"/>
                <a:r>
                  <a:rPr lang="fr-FR" sz="2400" dirty="0" err="1" smtClean="0"/>
                  <a:t>Nodes</a:t>
                </a:r>
                <a:r>
                  <a:rPr lang="fr-FR" sz="2400" dirty="0" smtClean="0"/>
                  <a:t> are not </a:t>
                </a:r>
                <a:r>
                  <a:rPr lang="fr-FR" sz="2400" dirty="0" err="1" smtClean="0"/>
                  <a:t>independent</a:t>
                </a:r>
                <a:r>
                  <a:rPr lang="fr-FR" sz="2400" dirty="0" smtClean="0"/>
                  <a:t> – </a:t>
                </a:r>
                <a:r>
                  <a:rPr lang="fr-FR" sz="2400" dirty="0" err="1" smtClean="0"/>
                  <a:t>they</a:t>
                </a:r>
                <a:r>
                  <a:rPr lang="fr-FR" sz="2400" dirty="0" smtClean="0"/>
                  <a:t> are </a:t>
                </a:r>
                <a:r>
                  <a:rPr lang="fr-FR" sz="2400" i="1" dirty="0" err="1" smtClean="0"/>
                  <a:t>synchronized</a:t>
                </a:r>
                <a:endParaRPr lang="fr-FR" sz="2400" dirty="0" smtClean="0"/>
              </a:p>
            </p:txBody>
          </p:sp>
        </mc:Choice>
        <mc:Fallback xmlns="">
          <p:sp>
            <p:nvSpPr>
              <p:cNvPr id="39940" name="Rectangle 3"/>
              <p:cNvSpPr>
                <a:spLocks noGrp="1" noRot="1" noChangeAspect="1" noMove="1" noResize="1" noEditPoints="1" noAdjustHandles="1" noChangeArrowheads="1" noChangeShapeType="1" noTextEdit="1"/>
              </p:cNvSpPr>
              <p:nvPr>
                <p:ph type="body" idx="4294967295"/>
              </p:nvPr>
            </p:nvSpPr>
            <p:spPr>
              <a:xfrm>
                <a:off x="0" y="1052513"/>
                <a:ext cx="5808663" cy="5689600"/>
              </a:xfrm>
              <a:blipFill rotWithShape="1">
                <a:blip r:embed="rId4"/>
                <a:stretch>
                  <a:fillRect t="-857" r="-839"/>
                </a:stretch>
              </a:blipFill>
            </p:spPr>
            <p:txBody>
              <a:bodyPr/>
              <a:lstStyle/>
              <a:p>
                <a:r>
                  <a:rPr lang="fr-CH">
                    <a:noFill/>
                  </a:rPr>
                  <a:t> </a:t>
                </a:r>
              </a:p>
            </p:txBody>
          </p:sp>
        </mc:Fallback>
      </mc:AlternateContent>
      <p:pic>
        <p:nvPicPr>
          <p:cNvPr id="39941" name="Picture 4"/>
          <p:cNvPicPr>
            <a:picLocks noChangeAspect="1" noChangeArrowheads="1"/>
          </p:cNvPicPr>
          <p:nvPr/>
        </p:nvPicPr>
        <p:blipFill>
          <a:blip r:embed="rId5" cstate="print">
            <a:clrChange>
              <a:clrFrom>
                <a:srgbClr val="FFFFFF"/>
              </a:clrFrom>
              <a:clrTo>
                <a:srgbClr val="FFFFFF">
                  <a:alpha val="0"/>
                </a:srgbClr>
              </a:clrTo>
            </a:clrChange>
          </a:blip>
          <a:srcRect l="49730" r="2475"/>
          <a:stretch>
            <a:fillRect/>
          </a:stretch>
        </p:blipFill>
        <p:spPr bwMode="auto">
          <a:xfrm>
            <a:off x="6200775" y="846138"/>
            <a:ext cx="2943225" cy="5895975"/>
          </a:xfrm>
          <a:prstGeom prst="rect">
            <a:avLst/>
          </a:prstGeom>
          <a:noFill/>
          <a:ln w="9525" algn="ctr">
            <a:noFill/>
            <a:miter lim="800000"/>
            <a:headEnd/>
            <a:tailEnd/>
          </a:ln>
        </p:spPr>
      </p:pic>
      <p:sp>
        <p:nvSpPr>
          <p:cNvPr id="39942" name="Oval 5"/>
          <p:cNvSpPr>
            <a:spLocks noChangeArrowheads="1"/>
          </p:cNvSpPr>
          <p:nvPr/>
        </p:nvSpPr>
        <p:spPr bwMode="auto">
          <a:xfrm>
            <a:off x="6534150" y="1560513"/>
            <a:ext cx="400050" cy="481012"/>
          </a:xfrm>
          <a:prstGeom prst="ellipse">
            <a:avLst/>
          </a:prstGeom>
          <a:solidFill>
            <a:srgbClr val="EDB1B1">
              <a:alpha val="25098"/>
            </a:srgbClr>
          </a:solidFill>
          <a:ln w="9525" algn="ctr">
            <a:noFill/>
            <a:round/>
            <a:headEnd/>
            <a:tailEnd/>
          </a:ln>
        </p:spPr>
        <p:txBody>
          <a:bodyPr wrap="none" anchor="ctr">
            <a:spAutoFit/>
          </a:bodyPr>
          <a:lstStyle/>
          <a:p>
            <a:r>
              <a:rPr lang="fr-FR"/>
              <a:t>R</a:t>
            </a:r>
          </a:p>
        </p:txBody>
      </p:sp>
      <p:sp>
        <p:nvSpPr>
          <p:cNvPr id="8" name="TextBox 7"/>
          <p:cNvSpPr txBox="1"/>
          <p:nvPr/>
        </p:nvSpPr>
        <p:spPr>
          <a:xfrm>
            <a:off x="5638800" y="3581400"/>
            <a:ext cx="718466" cy="369332"/>
          </a:xfrm>
          <a:prstGeom prst="rect">
            <a:avLst/>
          </a:prstGeom>
          <a:noFill/>
        </p:spPr>
        <p:txBody>
          <a:bodyPr wrap="none" rtlCol="0">
            <a:spAutoFit/>
          </a:bodyPr>
          <a:lstStyle/>
          <a:p>
            <a:r>
              <a:rPr lang="fr-CH" dirty="0" smtClean="0"/>
              <a:t>h=0.1</a:t>
            </a:r>
            <a:endParaRPr lang="fr-CH" dirty="0"/>
          </a:p>
        </p:txBody>
      </p:sp>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18977" y="5347448"/>
              <a:ext cx="5399280" cy="1234800"/>
            </p14:xfrm>
          </p:contentPart>
        </mc:Choice>
        <mc:Fallback xmlns="">
          <p:pic>
            <p:nvPicPr>
              <p:cNvPr id="6" name="Ink 5"/>
              <p:cNvPicPr/>
              <p:nvPr/>
            </p:nvPicPr>
            <p:blipFill>
              <a:blip r:embed="rId7"/>
              <a:stretch>
                <a:fillRect/>
              </a:stretch>
            </p:blipFill>
            <p:spPr>
              <a:xfrm>
                <a:off x="307097" y="5335568"/>
                <a:ext cx="5423040" cy="1258560"/>
              </a:xfrm>
              <a:prstGeom prst="rect">
                <a:avLst/>
              </a:prstGeom>
            </p:spPr>
          </p:pic>
        </mc:Fallback>
      </mc:AlternateContent>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smtClean="0"/>
              <a:t>Example</a:t>
            </a:r>
            <a:r>
              <a:rPr lang="fr-CH" dirty="0" smtClean="0"/>
              <a:t>: 802.11 </a:t>
            </a:r>
            <a:r>
              <a:rPr lang="fr-CH" dirty="0" err="1" smtClean="0"/>
              <a:t>with</a:t>
            </a:r>
            <a:r>
              <a:rPr lang="fr-CH" dirty="0" smtClean="0"/>
              <a:t> </a:t>
            </a:r>
            <a:r>
              <a:rPr lang="fr-CH" dirty="0" err="1" smtClean="0"/>
              <a:t>Heterogeneous</a:t>
            </a:r>
            <a:r>
              <a:rPr lang="fr-CH" dirty="0" smtClean="0"/>
              <a:t> </a:t>
            </a:r>
            <a:r>
              <a:rPr lang="fr-CH" dirty="0" err="1" smtClean="0"/>
              <a:t>Nodes</a:t>
            </a:r>
            <a:endParaRPr lang="fr-CH" dirty="0"/>
          </a:p>
        </p:txBody>
      </p:sp>
      <p:pic>
        <p:nvPicPr>
          <p:cNvPr id="72706" name="Picture 2"/>
          <p:cNvPicPr>
            <a:picLocks noGrp="1" noChangeAspect="1" noChangeArrowheads="1"/>
          </p:cNvPicPr>
          <p:nvPr>
            <p:ph sz="half" idx="1"/>
          </p:nvPr>
        </p:nvPicPr>
        <p:blipFill>
          <a:blip r:embed="rId3" cstate="print"/>
          <a:stretch>
            <a:fillRect/>
          </a:stretch>
        </p:blipFill>
        <p:spPr bwMode="auto">
          <a:xfrm>
            <a:off x="179388" y="2325137"/>
            <a:ext cx="4351337" cy="3144351"/>
          </a:xfrm>
          <a:prstGeom prst="rect">
            <a:avLst/>
          </a:prstGeom>
          <a:noFill/>
          <a:ln w="9525">
            <a:noFill/>
            <a:miter lim="800000"/>
            <a:headEnd/>
            <a:tailEnd/>
          </a:ln>
        </p:spPr>
      </p:pic>
      <p:sp>
        <p:nvSpPr>
          <p:cNvPr id="6" name="Content Placeholder 5"/>
          <p:cNvSpPr>
            <a:spLocks noGrp="1"/>
          </p:cNvSpPr>
          <p:nvPr>
            <p:ph sz="half" idx="2"/>
          </p:nvPr>
        </p:nvSpPr>
        <p:spPr/>
        <p:txBody>
          <a:bodyPr/>
          <a:lstStyle/>
          <a:p>
            <a:r>
              <a:rPr lang="fr-CH" sz="2400" dirty="0" smtClean="0"/>
              <a:t>[Cho et al, 2010]</a:t>
            </a:r>
            <a:br>
              <a:rPr lang="fr-CH" sz="2400" dirty="0" smtClean="0"/>
            </a:br>
            <a:r>
              <a:rPr lang="fr-CH" sz="2400" dirty="0" smtClean="0"/>
              <a:t/>
            </a:r>
            <a:br>
              <a:rPr lang="fr-CH" sz="2400" dirty="0" smtClean="0"/>
            </a:br>
            <a:r>
              <a:rPr lang="fr-CH" sz="2400" dirty="0" err="1" smtClean="0"/>
              <a:t>Two</a:t>
            </a:r>
            <a:r>
              <a:rPr lang="fr-CH" sz="2400" dirty="0" smtClean="0"/>
              <a:t> classes of </a:t>
            </a:r>
            <a:r>
              <a:rPr lang="fr-CH" sz="2400" dirty="0" err="1" smtClean="0"/>
              <a:t>nodes</a:t>
            </a:r>
            <a:r>
              <a:rPr lang="fr-CH" sz="2400" dirty="0" smtClean="0"/>
              <a:t> </a:t>
            </a:r>
            <a:r>
              <a:rPr lang="fr-CH" sz="2400" dirty="0" err="1" smtClean="0"/>
              <a:t>with</a:t>
            </a:r>
            <a:r>
              <a:rPr lang="fr-CH" sz="2400" dirty="0" smtClean="0"/>
              <a:t> </a:t>
            </a:r>
            <a:r>
              <a:rPr lang="fr-CH" sz="2400" dirty="0" err="1" smtClean="0"/>
              <a:t>heterogeneous</a:t>
            </a:r>
            <a:r>
              <a:rPr lang="fr-CH" sz="2400" dirty="0" smtClean="0"/>
              <a:t> </a:t>
            </a:r>
            <a:r>
              <a:rPr lang="fr-CH" sz="2400" dirty="0" err="1" smtClean="0"/>
              <a:t>parameters</a:t>
            </a:r>
            <a:r>
              <a:rPr lang="fr-CH" sz="2400" dirty="0" smtClean="0"/>
              <a:t> (</a:t>
            </a:r>
            <a:r>
              <a:rPr lang="fr-CH" sz="2400" dirty="0" err="1" smtClean="0"/>
              <a:t>restransmission</a:t>
            </a:r>
            <a:r>
              <a:rPr lang="fr-CH" sz="2400" dirty="0" smtClean="0"/>
              <a:t> </a:t>
            </a:r>
            <a:r>
              <a:rPr lang="fr-CH" sz="2400" dirty="0" err="1" smtClean="0"/>
              <a:t>probability</a:t>
            </a:r>
            <a:r>
              <a:rPr lang="fr-CH" sz="2400" dirty="0" smtClean="0"/>
              <a:t>)</a:t>
            </a:r>
            <a:br>
              <a:rPr lang="fr-CH" sz="2400" dirty="0" smtClean="0"/>
            </a:br>
            <a:r>
              <a:rPr lang="fr-CH" sz="2400" dirty="0" smtClean="0"/>
              <a:t/>
            </a:r>
            <a:br>
              <a:rPr lang="fr-CH" sz="2400" dirty="0" smtClean="0"/>
            </a:br>
            <a:r>
              <a:rPr lang="fr-CH" sz="2400" dirty="0" err="1" smtClean="0"/>
              <a:t>Fixed</a:t>
            </a:r>
            <a:r>
              <a:rPr lang="fr-CH" sz="2400" dirty="0" smtClean="0"/>
              <a:t> point </a:t>
            </a:r>
            <a:r>
              <a:rPr lang="fr-CH" sz="2400" dirty="0" err="1" smtClean="0"/>
              <a:t>equation</a:t>
            </a:r>
            <a:r>
              <a:rPr lang="fr-CH" sz="2400" dirty="0" smtClean="0"/>
              <a:t> has a unique solution, but </a:t>
            </a:r>
            <a:r>
              <a:rPr lang="fr-CH" sz="2400" dirty="0" err="1" smtClean="0"/>
              <a:t>this</a:t>
            </a:r>
            <a:r>
              <a:rPr lang="fr-CH" sz="2400" dirty="0" smtClean="0"/>
              <a:t> </a:t>
            </a:r>
            <a:r>
              <a:rPr lang="fr-CH" sz="2400" dirty="0" err="1" smtClean="0"/>
              <a:t>is</a:t>
            </a:r>
            <a:r>
              <a:rPr lang="fr-CH" sz="2400" dirty="0" smtClean="0"/>
              <a:t> not the </a:t>
            </a:r>
            <a:r>
              <a:rPr lang="fr-CH" sz="2400" dirty="0" err="1" smtClean="0"/>
              <a:t>stationary</a:t>
            </a:r>
            <a:r>
              <a:rPr lang="fr-CH" sz="2400" dirty="0" smtClean="0"/>
              <a:t> </a:t>
            </a:r>
            <a:r>
              <a:rPr lang="fr-CH" sz="2400" dirty="0" err="1" smtClean="0"/>
              <a:t>proba</a:t>
            </a:r>
            <a:r>
              <a:rPr lang="fr-CH" sz="2400" dirty="0" smtClean="0"/>
              <a:t/>
            </a:r>
            <a:br>
              <a:rPr lang="fr-CH" sz="2400" dirty="0" smtClean="0"/>
            </a:br>
            <a:r>
              <a:rPr lang="fr-CH" sz="2400" dirty="0" smtClean="0"/>
              <a:t/>
            </a:r>
            <a:br>
              <a:rPr lang="fr-CH" sz="2400" dirty="0" smtClean="0"/>
            </a:br>
            <a:r>
              <a:rPr lang="fr-CH" sz="2400" dirty="0" smtClean="0"/>
              <a:t/>
            </a:r>
            <a:br>
              <a:rPr lang="fr-CH" sz="2400" dirty="0" smtClean="0"/>
            </a:br>
            <a:r>
              <a:rPr lang="fr-CH" sz="2400" dirty="0" smtClean="0"/>
              <a:t>There </a:t>
            </a:r>
            <a:r>
              <a:rPr lang="fr-CH" sz="2400" dirty="0" err="1" smtClean="0"/>
              <a:t>is</a:t>
            </a:r>
            <a:r>
              <a:rPr lang="fr-CH" sz="2400" dirty="0" smtClean="0"/>
              <a:t> a </a:t>
            </a:r>
            <a:r>
              <a:rPr lang="fr-CH" sz="2400" dirty="0" err="1" smtClean="0"/>
              <a:t>limit</a:t>
            </a:r>
            <a:r>
              <a:rPr lang="fr-CH" sz="2400" dirty="0" smtClean="0"/>
              <a:t> cycle</a:t>
            </a:r>
          </a:p>
        </p:txBody>
      </p:sp>
      <p:sp>
        <p:nvSpPr>
          <p:cNvPr id="2" name="Footer Placeholder 1"/>
          <p:cNvSpPr>
            <a:spLocks noGrp="1"/>
          </p:cNvSpPr>
          <p:nvPr>
            <p:ph type="ftr" sz="quarter" idx="10"/>
          </p:nvPr>
        </p:nvSpPr>
        <p:spPr/>
        <p:txBody>
          <a:bodyPr/>
          <a:lstStyle/>
          <a:p>
            <a:pPr>
              <a:defRPr/>
            </a:pPr>
            <a:fld id="{7A995EB7-39B8-4F4D-9AF8-410C23AA5E65}" type="slidenum">
              <a:rPr lang="en-US" smtClean="0"/>
              <a:pPr>
                <a:defRPr/>
              </a:pPr>
              <a:t>33</a:t>
            </a:fld>
            <a:endParaRPr 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fld id="{71C2244F-070B-4D61-8B29-7633E4188154}" type="slidenum">
              <a:rPr lang="en-US" smtClean="0"/>
              <a:pPr/>
              <a:t>34</a:t>
            </a:fld>
            <a:endParaRPr lang="en-US" smtClean="0"/>
          </a:p>
        </p:txBody>
      </p:sp>
      <p:sp>
        <p:nvSpPr>
          <p:cNvPr id="41987" name="Rectangle 2"/>
          <p:cNvSpPr>
            <a:spLocks noGrp="1" noChangeArrowheads="1"/>
          </p:cNvSpPr>
          <p:nvPr>
            <p:ph type="title" idx="4294967295"/>
          </p:nvPr>
        </p:nvSpPr>
        <p:spPr>
          <a:xfrm>
            <a:off x="0" y="0"/>
            <a:ext cx="8785225" cy="908050"/>
          </a:xfrm>
        </p:spPr>
        <p:txBody>
          <a:bodyPr/>
          <a:lstStyle/>
          <a:p>
            <a:pPr eaLnBrk="1" hangingPunct="1"/>
            <a:r>
              <a:rPr lang="fr-FR" sz="4000" dirty="0" err="1" smtClean="0"/>
              <a:t>Where</a:t>
            </a:r>
            <a:r>
              <a:rPr lang="fr-FR" sz="4000" dirty="0" smtClean="0"/>
              <a:t> </a:t>
            </a:r>
            <a:r>
              <a:rPr lang="fr-FR" sz="4000" dirty="0" err="1" smtClean="0"/>
              <a:t>is</a:t>
            </a:r>
            <a:r>
              <a:rPr lang="fr-FR" sz="4000" dirty="0" smtClean="0"/>
              <a:t> the Catch ?</a:t>
            </a:r>
          </a:p>
        </p:txBody>
      </p:sp>
      <p:sp>
        <p:nvSpPr>
          <p:cNvPr id="41988" name="Rectangle 4"/>
          <p:cNvSpPr>
            <a:spLocks noGrp="1" noChangeArrowheads="1"/>
          </p:cNvSpPr>
          <p:nvPr>
            <p:ph type="body" idx="4294967295"/>
          </p:nvPr>
        </p:nvSpPr>
        <p:spPr>
          <a:xfrm>
            <a:off x="287338" y="1052513"/>
            <a:ext cx="8856662" cy="5689600"/>
          </a:xfrm>
        </p:spPr>
        <p:txBody>
          <a:bodyPr/>
          <a:lstStyle/>
          <a:p>
            <a:pPr eaLnBrk="1" hangingPunct="1"/>
            <a:r>
              <a:rPr lang="fr-FR" sz="2800" dirty="0" err="1" smtClean="0"/>
              <a:t>Decoupling</a:t>
            </a:r>
            <a:r>
              <a:rPr lang="fr-FR" sz="2800" dirty="0" smtClean="0"/>
              <a:t> </a:t>
            </a:r>
            <a:r>
              <a:rPr lang="fr-FR" sz="2800" dirty="0" err="1" smtClean="0"/>
              <a:t>assumption</a:t>
            </a:r>
            <a:r>
              <a:rPr lang="fr-FR" sz="2800" dirty="0" smtClean="0"/>
              <a:t> </a:t>
            </a:r>
            <a:r>
              <a:rPr lang="fr-FR" sz="2800" dirty="0" err="1" smtClean="0"/>
              <a:t>says</a:t>
            </a:r>
            <a:r>
              <a:rPr lang="fr-FR" sz="2800" dirty="0" smtClean="0"/>
              <a:t> </a:t>
            </a:r>
            <a:r>
              <a:rPr lang="fr-FR" sz="2800" dirty="0" err="1" smtClean="0"/>
              <a:t>that</a:t>
            </a:r>
            <a:r>
              <a:rPr lang="fr-FR" sz="2800" dirty="0" smtClean="0"/>
              <a:t> </a:t>
            </a:r>
            <a:r>
              <a:rPr lang="fr-FR" sz="2800" dirty="0" err="1" smtClean="0"/>
              <a:t>nodes</a:t>
            </a:r>
            <a:r>
              <a:rPr lang="fr-FR" sz="2800" dirty="0" smtClean="0"/>
              <a:t> </a:t>
            </a:r>
            <a:r>
              <a:rPr lang="fr-FR" sz="2800" i="1" dirty="0" smtClean="0"/>
              <a:t>m</a:t>
            </a:r>
            <a:r>
              <a:rPr lang="fr-FR" sz="2800" dirty="0" smtClean="0"/>
              <a:t> and </a:t>
            </a:r>
            <a:r>
              <a:rPr lang="fr-FR" sz="2800" i="1" dirty="0" smtClean="0"/>
              <a:t>n</a:t>
            </a:r>
            <a:r>
              <a:rPr lang="fr-FR" sz="2800" dirty="0" smtClean="0"/>
              <a:t> are </a:t>
            </a:r>
            <a:r>
              <a:rPr lang="fr-FR" sz="2800" dirty="0" err="1" smtClean="0"/>
              <a:t>asymptotically</a:t>
            </a:r>
            <a:r>
              <a:rPr lang="fr-FR" sz="2800" dirty="0" smtClean="0"/>
              <a:t> </a:t>
            </a:r>
            <a:r>
              <a:rPr lang="fr-FR" sz="2800" dirty="0" err="1" smtClean="0"/>
              <a:t>independent</a:t>
            </a:r>
            <a:r>
              <a:rPr lang="fr-FR" sz="2800" dirty="0" smtClean="0"/>
              <a:t> </a:t>
            </a:r>
          </a:p>
          <a:p>
            <a:pPr eaLnBrk="1" hangingPunct="1"/>
            <a:endParaRPr lang="fr-FR" sz="2800" dirty="0" smtClean="0"/>
          </a:p>
          <a:p>
            <a:pPr eaLnBrk="1" hangingPunct="1"/>
            <a:r>
              <a:rPr lang="fr-FR" sz="2800" dirty="0" smtClean="0"/>
              <a:t>There </a:t>
            </a:r>
            <a:r>
              <a:rPr lang="fr-FR" sz="2800" i="1" dirty="0" err="1" smtClean="0"/>
              <a:t>is</a:t>
            </a:r>
            <a:r>
              <a:rPr lang="fr-FR" sz="2800" i="1" dirty="0" smtClean="0"/>
              <a:t> </a:t>
            </a:r>
            <a:r>
              <a:rPr lang="fr-FR" sz="2800" dirty="0" err="1" smtClean="0"/>
              <a:t>mean</a:t>
            </a:r>
            <a:r>
              <a:rPr lang="fr-FR" sz="2800" dirty="0" smtClean="0"/>
              <a:t> </a:t>
            </a:r>
            <a:r>
              <a:rPr lang="fr-FR" sz="2800" dirty="0" err="1" smtClean="0"/>
              <a:t>field</a:t>
            </a:r>
            <a:r>
              <a:rPr lang="fr-FR" sz="2800" dirty="0" smtClean="0"/>
              <a:t> convergence for </a:t>
            </a:r>
            <a:r>
              <a:rPr lang="fr-FR" sz="2800" dirty="0" err="1" smtClean="0"/>
              <a:t>this</a:t>
            </a:r>
            <a:r>
              <a:rPr lang="fr-FR" sz="2800" dirty="0" smtClean="0"/>
              <a:t> </a:t>
            </a:r>
            <a:r>
              <a:rPr lang="fr-FR" sz="2800" dirty="0" err="1" smtClean="0"/>
              <a:t>example</a:t>
            </a:r>
            <a:endParaRPr lang="fr-FR" sz="2800" dirty="0" smtClean="0"/>
          </a:p>
          <a:p>
            <a:pPr eaLnBrk="1" hangingPunct="1"/>
            <a:endParaRPr lang="fr-FR" sz="2800" dirty="0" smtClean="0"/>
          </a:p>
          <a:p>
            <a:pPr eaLnBrk="1" hangingPunct="1"/>
            <a:r>
              <a:rPr lang="fr-FR" sz="2800" dirty="0" smtClean="0"/>
              <a:t>But </a:t>
            </a:r>
            <a:r>
              <a:rPr lang="fr-FR" sz="2800" dirty="0" err="1" smtClean="0"/>
              <a:t>we</a:t>
            </a:r>
            <a:r>
              <a:rPr lang="fr-FR" sz="2800" dirty="0" smtClean="0"/>
              <a:t> </a:t>
            </a:r>
            <a:r>
              <a:rPr lang="fr-FR" sz="2800" dirty="0" err="1" smtClean="0"/>
              <a:t>saw</a:t>
            </a:r>
            <a:r>
              <a:rPr lang="fr-FR" sz="2800" dirty="0" smtClean="0"/>
              <a:t> </a:t>
            </a:r>
            <a:r>
              <a:rPr lang="fr-FR" sz="2800" dirty="0" err="1" smtClean="0"/>
              <a:t>that</a:t>
            </a:r>
            <a:r>
              <a:rPr lang="fr-FR" sz="2800" dirty="0" smtClean="0"/>
              <a:t> </a:t>
            </a:r>
            <a:r>
              <a:rPr lang="fr-FR" sz="2800" dirty="0" err="1" smtClean="0"/>
              <a:t>nodes</a:t>
            </a:r>
            <a:r>
              <a:rPr lang="fr-FR" sz="2800" dirty="0" smtClean="0"/>
              <a:t> </a:t>
            </a:r>
            <a:r>
              <a:rPr lang="fr-FR" sz="2800" dirty="0" err="1" smtClean="0"/>
              <a:t>may</a:t>
            </a:r>
            <a:r>
              <a:rPr lang="fr-FR" sz="2800" dirty="0" smtClean="0"/>
              <a:t> not </a:t>
            </a:r>
            <a:r>
              <a:rPr lang="fr-FR" sz="2800" dirty="0" err="1" smtClean="0"/>
              <a:t>be</a:t>
            </a:r>
            <a:r>
              <a:rPr lang="fr-FR" sz="2800" dirty="0" smtClean="0"/>
              <a:t> </a:t>
            </a:r>
            <a:r>
              <a:rPr lang="fr-FR" sz="2800" dirty="0" err="1" smtClean="0"/>
              <a:t>asymptotically</a:t>
            </a:r>
            <a:r>
              <a:rPr lang="fr-FR" sz="2800" dirty="0" smtClean="0"/>
              <a:t> </a:t>
            </a:r>
            <a:r>
              <a:rPr lang="fr-FR" sz="2800" dirty="0" err="1" smtClean="0"/>
              <a:t>independent</a:t>
            </a:r>
            <a:endParaRPr lang="fr-FR" sz="2800" dirty="0" smtClean="0"/>
          </a:p>
          <a:p>
            <a:pPr eaLnBrk="1" hangingPunct="1"/>
            <a:endParaRPr lang="fr-FR" sz="2800" dirty="0" smtClean="0"/>
          </a:p>
          <a:p>
            <a:pPr eaLnBrk="1" hangingPunct="1"/>
            <a:endParaRPr lang="fr-FR" sz="2800" dirty="0" smtClean="0"/>
          </a:p>
          <a:p>
            <a:pPr eaLnBrk="1" hangingPunct="1">
              <a:buFont typeface="Wingdings" pitchFamily="2" charset="2"/>
              <a:buNone/>
            </a:pPr>
            <a:r>
              <a:rPr lang="fr-FR" sz="2800" dirty="0" smtClean="0"/>
              <a:t>… </a:t>
            </a:r>
            <a:r>
              <a:rPr lang="fr-FR" sz="2800" dirty="0" err="1" smtClean="0"/>
              <a:t>is</a:t>
            </a:r>
            <a:r>
              <a:rPr lang="fr-FR" sz="2800" dirty="0" smtClean="0"/>
              <a:t> </a:t>
            </a:r>
            <a:r>
              <a:rPr lang="fr-FR" sz="2800" dirty="0" err="1" smtClean="0"/>
              <a:t>there</a:t>
            </a:r>
            <a:r>
              <a:rPr lang="fr-FR" sz="2800" dirty="0" smtClean="0"/>
              <a:t> a contradiction ? </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338" y="3733800"/>
                <a:ext cx="8856662" cy="1905000"/>
              </a:xfrm>
            </p:spPr>
            <p:txBody>
              <a:bodyPr/>
              <a:lstStyle/>
              <a:p>
                <a:r>
                  <a:rPr lang="fr-CH" sz="2400" dirty="0" smtClean="0"/>
                  <a:t>The </a:t>
                </a:r>
                <a:r>
                  <a:rPr lang="fr-CH" sz="2400" i="1" dirty="0" err="1" smtClean="0">
                    <a:solidFill>
                      <a:srgbClr val="FF0000"/>
                    </a:solidFill>
                  </a:rPr>
                  <a:t>decoupling</a:t>
                </a:r>
                <a:r>
                  <a:rPr lang="fr-CH" sz="2400" i="1" dirty="0" smtClean="0">
                    <a:solidFill>
                      <a:srgbClr val="FF0000"/>
                    </a:solidFill>
                  </a:rPr>
                  <a:t> </a:t>
                </a:r>
                <a:r>
                  <a:rPr lang="fr-CH" sz="2400" i="1" dirty="0" err="1" smtClean="0">
                    <a:solidFill>
                      <a:srgbClr val="FF0000"/>
                    </a:solidFill>
                  </a:rPr>
                  <a:t>assumption</a:t>
                </a:r>
                <a:r>
                  <a:rPr lang="fr-CH" sz="2400" i="1" dirty="0" smtClean="0">
                    <a:solidFill>
                      <a:srgbClr val="FF0000"/>
                    </a:solidFill>
                  </a:rPr>
                  <a:t> </a:t>
                </a:r>
                <a:r>
                  <a:rPr lang="fr-CH" sz="2400" i="1" dirty="0" err="1" smtClean="0">
                    <a:solidFill>
                      <a:srgbClr val="FF0000"/>
                    </a:solidFill>
                  </a:rPr>
                  <a:t>may</a:t>
                </a:r>
                <a:r>
                  <a:rPr lang="fr-CH" sz="2400" i="1" dirty="0" smtClean="0">
                    <a:solidFill>
                      <a:srgbClr val="FF0000"/>
                    </a:solidFill>
                  </a:rPr>
                  <a:t> not </a:t>
                </a:r>
                <a:r>
                  <a:rPr lang="fr-CH" sz="2400" i="1" dirty="0" err="1" smtClean="0">
                    <a:solidFill>
                      <a:srgbClr val="FF0000"/>
                    </a:solidFill>
                  </a:rPr>
                  <a:t>hold</a:t>
                </a:r>
                <a:r>
                  <a:rPr lang="fr-CH" sz="2400" i="1" dirty="0" smtClean="0">
                    <a:solidFill>
                      <a:srgbClr val="FF0000"/>
                    </a:solidFill>
                  </a:rPr>
                  <a:t> in </a:t>
                </a:r>
                <a:r>
                  <a:rPr lang="fr-CH" sz="2400" i="1" dirty="0" err="1" smtClean="0">
                    <a:solidFill>
                      <a:srgbClr val="FF0000"/>
                    </a:solidFill>
                  </a:rPr>
                  <a:t>stationary</a:t>
                </a:r>
                <a:r>
                  <a:rPr lang="fr-CH" sz="2400" i="1" dirty="0" smtClean="0">
                    <a:solidFill>
                      <a:srgbClr val="FF0000"/>
                    </a:solidFill>
                  </a:rPr>
                  <a:t> </a:t>
                </a:r>
                <a:r>
                  <a:rPr lang="fr-CH" sz="2400" i="1" dirty="0" err="1" smtClean="0">
                    <a:solidFill>
                      <a:srgbClr val="FF0000"/>
                    </a:solidFill>
                  </a:rPr>
                  <a:t>regime</a:t>
                </a:r>
                <a:r>
                  <a:rPr lang="fr-CH" sz="2400" dirty="0" smtClean="0"/>
                  <a:t>, </a:t>
                </a:r>
                <a:r>
                  <a:rPr lang="fr-CH" sz="2400" dirty="0" err="1" smtClean="0"/>
                  <a:t>even</a:t>
                </a:r>
                <a:r>
                  <a:rPr lang="fr-CH" sz="2400" dirty="0" smtClean="0"/>
                  <a:t> for </a:t>
                </a:r>
                <a:r>
                  <a:rPr lang="fr-CH" sz="2400" dirty="0" err="1" smtClean="0"/>
                  <a:t>perfectly</a:t>
                </a:r>
                <a:r>
                  <a:rPr lang="fr-CH" sz="2400" dirty="0" smtClean="0"/>
                  <a:t> </a:t>
                </a:r>
                <a:r>
                  <a:rPr lang="fr-CH" sz="2400" dirty="0" err="1" smtClean="0"/>
                  <a:t>regular</a:t>
                </a:r>
                <a:r>
                  <a:rPr lang="fr-CH" sz="2400" dirty="0" smtClean="0"/>
                  <a:t> </a:t>
                </a:r>
                <a:r>
                  <a:rPr lang="fr-CH" sz="2400" dirty="0" err="1" smtClean="0"/>
                  <a:t>models</a:t>
                </a:r>
                <a:endParaRPr lang="fr-CH" sz="2400" dirty="0" smtClean="0"/>
              </a:p>
              <a:p>
                <a:endParaRPr lang="fr-CH" dirty="0"/>
              </a:p>
              <a:p>
                <a:endParaRPr lang="fr-CH" sz="2400" dirty="0" smtClean="0"/>
              </a:p>
              <a:p>
                <a:r>
                  <a:rPr lang="fr-CH" dirty="0" smtClean="0"/>
                  <a:t>A correct </a:t>
                </a:r>
                <a:r>
                  <a:rPr lang="fr-CH" dirty="0" err="1" smtClean="0"/>
                  <a:t>statement</a:t>
                </a:r>
                <a:r>
                  <a:rPr lang="fr-CH" dirty="0" smtClean="0"/>
                  <a:t> </a:t>
                </a:r>
                <a:r>
                  <a:rPr lang="fr-CH" dirty="0" err="1" smtClean="0"/>
                  <a:t>is</a:t>
                </a:r>
                <a:r>
                  <a:rPr lang="fr-CH" dirty="0" smtClean="0"/>
                  <a:t>: </a:t>
                </a:r>
                <a:r>
                  <a:rPr lang="fr-CH" dirty="0" err="1" smtClean="0"/>
                  <a:t>conditionally</a:t>
                </a:r>
                <a:r>
                  <a:rPr lang="fr-CH" dirty="0" smtClean="0"/>
                  <a:t> </a:t>
                </a:r>
                <a:r>
                  <a:rPr lang="fr-CH" dirty="0" err="1" smtClean="0"/>
                  <a:t>independent</a:t>
                </a:r>
                <a:r>
                  <a:rPr lang="fr-CH" dirty="0" smtClean="0"/>
                  <a:t> </a:t>
                </a:r>
                <a:r>
                  <a:rPr lang="fr-CH" dirty="0" err="1" smtClean="0"/>
                  <a:t>given</a:t>
                </a:r>
                <a:r>
                  <a:rPr lang="fr-CH" dirty="0" smtClean="0"/>
                  <a:t> the value of the mean field limit </a:t>
                </a:r>
                <a14:m>
                  <m:oMath xmlns:m="http://schemas.openxmlformats.org/officeDocument/2006/math">
                    <m:r>
                      <a:rPr lang="fr-CH" b="0" i="1" smtClean="0">
                        <a:latin typeface="Cambria Math"/>
                      </a:rPr>
                      <m:t>𝑚</m:t>
                    </m:r>
                    <m:d>
                      <m:dPr>
                        <m:ctrlPr>
                          <a:rPr lang="fr-CH" b="0" i="1" smtClean="0">
                            <a:latin typeface="Cambria Math"/>
                          </a:rPr>
                        </m:ctrlPr>
                      </m:dPr>
                      <m:e>
                        <m:r>
                          <a:rPr lang="fr-CH" b="0" i="1" smtClean="0">
                            <a:latin typeface="Cambria Math"/>
                          </a:rPr>
                          <m:t>𝑡</m:t>
                        </m:r>
                      </m:e>
                    </m:d>
                  </m:oMath>
                </a14:m>
                <a:endParaRPr lang="en-US" sz="2400" dirty="0" smtClean="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338" y="3733800"/>
                <a:ext cx="8856662" cy="1905000"/>
              </a:xfrm>
              <a:blipFill rotWithShape="1">
                <a:blip r:embed="rId3"/>
                <a:stretch>
                  <a:fillRect t="-2564" b="-38782"/>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35</a:t>
            </a:fld>
            <a:endParaRPr lang="en-US"/>
          </a:p>
        </p:txBody>
      </p:sp>
      <p:pic>
        <p:nvPicPr>
          <p:cNvPr id="5" name="Picture 4"/>
          <p:cNvPicPr>
            <a:picLocks noChangeAspect="1" noChangeArrowheads="1"/>
          </p:cNvPicPr>
          <p:nvPr/>
        </p:nvPicPr>
        <p:blipFill>
          <a:blip r:embed="rId4" cstate="print"/>
          <a:srcRect/>
          <a:stretch>
            <a:fillRect/>
          </a:stretch>
        </p:blipFill>
        <p:spPr bwMode="auto">
          <a:xfrm>
            <a:off x="503238" y="1114425"/>
            <a:ext cx="7975600" cy="1803400"/>
          </a:xfrm>
          <a:prstGeom prst="rect">
            <a:avLst/>
          </a:prstGeom>
          <a:noFill/>
          <a:ln w="9525" algn="ctr">
            <a:noFill/>
            <a:miter lim="800000"/>
            <a:headEnd/>
            <a:tailEnd/>
          </a:ln>
        </p:spPr>
      </p:pic>
      <p:sp>
        <p:nvSpPr>
          <p:cNvPr id="6" name="TextBox 5"/>
          <p:cNvSpPr txBox="1"/>
          <p:nvPr/>
        </p:nvSpPr>
        <p:spPr>
          <a:xfrm>
            <a:off x="2153143" y="2329160"/>
            <a:ext cx="1402948" cy="461665"/>
          </a:xfrm>
          <a:prstGeom prst="rect">
            <a:avLst/>
          </a:prstGeom>
          <a:solidFill>
            <a:schemeClr val="bg1"/>
          </a:solidFill>
        </p:spPr>
        <p:txBody>
          <a:bodyPr wrap="none" rtlCol="0">
            <a:spAutoFit/>
          </a:bodyPr>
          <a:lstStyle/>
          <a:p>
            <a:r>
              <a:rPr lang="fr-CH" sz="2400" i="1" dirty="0">
                <a:solidFill>
                  <a:schemeClr val="bg2">
                    <a:lumMod val="50000"/>
                  </a:schemeClr>
                </a:solidFill>
              </a:rPr>
              <a:t>m</a:t>
            </a:r>
            <a:r>
              <a:rPr lang="fr-CH" sz="2400" i="1" baseline="-25000" dirty="0" smtClean="0">
                <a:solidFill>
                  <a:schemeClr val="bg2">
                    <a:lumMod val="50000"/>
                  </a:schemeClr>
                </a:solidFill>
              </a:rPr>
              <a:t>i</a:t>
            </a:r>
            <a:r>
              <a:rPr lang="fr-CH" sz="2400" i="1" dirty="0" smtClean="0">
                <a:solidFill>
                  <a:schemeClr val="bg2">
                    <a:lumMod val="50000"/>
                  </a:schemeClr>
                </a:solidFill>
              </a:rPr>
              <a:t>(t) </a:t>
            </a:r>
            <a:r>
              <a:rPr lang="fr-CH" sz="2400" i="1" dirty="0" err="1" smtClean="0">
                <a:solidFill>
                  <a:schemeClr val="bg2">
                    <a:lumMod val="50000"/>
                  </a:schemeClr>
                </a:solidFill>
              </a:rPr>
              <a:t>m</a:t>
            </a:r>
            <a:r>
              <a:rPr lang="fr-CH" sz="2400" i="1" baseline="-25000" dirty="0" err="1" smtClean="0">
                <a:solidFill>
                  <a:schemeClr val="bg2">
                    <a:lumMod val="50000"/>
                  </a:schemeClr>
                </a:solidFill>
              </a:rPr>
              <a:t>j</a:t>
            </a:r>
            <a:r>
              <a:rPr lang="fr-CH" sz="2400" i="1" dirty="0" smtClean="0">
                <a:solidFill>
                  <a:schemeClr val="bg2">
                    <a:lumMod val="50000"/>
                  </a:schemeClr>
                </a:solidFill>
              </a:rPr>
              <a:t>(t)</a:t>
            </a:r>
            <a:endParaRPr lang="en-US" sz="2400" i="1" dirty="0">
              <a:solidFill>
                <a:schemeClr val="bg2">
                  <a:lumMod val="50000"/>
                </a:schemeClr>
              </a:solidFill>
            </a:endParaRPr>
          </a:p>
        </p:txBody>
      </p:sp>
      <p:sp>
        <p:nvSpPr>
          <p:cNvPr id="8" name="Rectangle 7"/>
          <p:cNvSpPr/>
          <p:nvPr/>
        </p:nvSpPr>
        <p:spPr bwMode="auto">
          <a:xfrm>
            <a:off x="6662056" y="2437620"/>
            <a:ext cx="1371604"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6651174" y="2340428"/>
            <a:ext cx="1524000" cy="461665"/>
          </a:xfrm>
          <a:prstGeom prst="rect">
            <a:avLst/>
          </a:prstGeom>
          <a:noFill/>
        </p:spPr>
        <p:txBody>
          <a:bodyPr wrap="square" rtlCol="0">
            <a:spAutoFit/>
          </a:bodyPr>
          <a:lstStyle/>
          <a:p>
            <a:r>
              <a:rPr lang="fr-CH" sz="2400" i="1" dirty="0">
                <a:solidFill>
                  <a:schemeClr val="bg2">
                    <a:lumMod val="50000"/>
                  </a:schemeClr>
                </a:solidFill>
              </a:rPr>
              <a:t>m</a:t>
            </a:r>
            <a:r>
              <a:rPr lang="fr-CH" sz="2400" i="1" baseline="-25000" dirty="0" smtClean="0">
                <a:solidFill>
                  <a:schemeClr val="bg2">
                    <a:lumMod val="50000"/>
                  </a:schemeClr>
                </a:solidFill>
              </a:rPr>
              <a:t>i</a:t>
            </a:r>
            <a:r>
              <a:rPr lang="fr-CH" sz="2400" i="1" dirty="0" smtClean="0">
                <a:solidFill>
                  <a:schemeClr val="bg2">
                    <a:lumMod val="50000"/>
                  </a:schemeClr>
                </a:solidFill>
              </a:rPr>
              <a:t>(t) </a:t>
            </a:r>
            <a:r>
              <a:rPr lang="fr-CH" sz="2400" i="1" dirty="0" err="1" smtClean="0">
                <a:solidFill>
                  <a:schemeClr val="bg2">
                    <a:lumMod val="50000"/>
                  </a:schemeClr>
                </a:solidFill>
              </a:rPr>
              <a:t>m</a:t>
            </a:r>
            <a:r>
              <a:rPr lang="fr-CH" sz="2400" i="1" baseline="-25000" dirty="0" err="1" smtClean="0">
                <a:solidFill>
                  <a:schemeClr val="bg2">
                    <a:lumMod val="50000"/>
                  </a:schemeClr>
                </a:solidFill>
              </a:rPr>
              <a:t>j</a:t>
            </a:r>
            <a:r>
              <a:rPr lang="fr-CH" sz="2400" i="1" dirty="0" smtClean="0">
                <a:solidFill>
                  <a:schemeClr val="bg2">
                    <a:lumMod val="50000"/>
                  </a:schemeClr>
                </a:solidFill>
              </a:rPr>
              <a:t>(t)</a:t>
            </a:r>
            <a:endParaRPr lang="en-US" sz="2400" i="1" dirty="0">
              <a:solidFill>
                <a:schemeClr val="bg2">
                  <a:lumMod val="50000"/>
                </a:schemeClr>
              </a:solidFill>
            </a:endParaRPr>
          </a:p>
        </p:txBody>
      </p:sp>
      <p:sp>
        <p:nvSpPr>
          <p:cNvPr id="9" name="TextBox 8"/>
          <p:cNvSpPr txBox="1"/>
          <p:nvPr/>
        </p:nvSpPr>
        <p:spPr>
          <a:xfrm>
            <a:off x="3124200" y="1676400"/>
            <a:ext cx="1398781" cy="646331"/>
          </a:xfrm>
          <a:prstGeom prst="rect">
            <a:avLst/>
          </a:prstGeom>
          <a:solidFill>
            <a:schemeClr val="accent1">
              <a:lumMod val="90000"/>
            </a:schemeClr>
          </a:solidFill>
        </p:spPr>
        <p:txBody>
          <a:bodyPr wrap="none" rtlCol="0">
            <a:spAutoFit/>
          </a:bodyPr>
          <a:lstStyle/>
          <a:p>
            <a:r>
              <a:rPr lang="fr-CH" dirty="0" err="1" smtClean="0"/>
              <a:t>Mean</a:t>
            </a:r>
            <a:r>
              <a:rPr lang="fr-CH" dirty="0" smtClean="0"/>
              <a:t> Field </a:t>
            </a:r>
          </a:p>
          <a:p>
            <a:r>
              <a:rPr lang="fr-CH" dirty="0" smtClean="0"/>
              <a:t>Convergence</a:t>
            </a:r>
            <a:endParaRPr lang="fr-CH" dirty="0"/>
          </a:p>
        </p:txBody>
      </p:sp>
      <p:sp>
        <p:nvSpPr>
          <p:cNvPr id="10" name="TextBox 9"/>
          <p:cNvSpPr txBox="1"/>
          <p:nvPr/>
        </p:nvSpPr>
        <p:spPr>
          <a:xfrm>
            <a:off x="5029200" y="609600"/>
            <a:ext cx="2743200" cy="369332"/>
          </a:xfrm>
          <a:prstGeom prst="rect">
            <a:avLst/>
          </a:prstGeom>
          <a:solidFill>
            <a:schemeClr val="accent1">
              <a:lumMod val="90000"/>
            </a:schemeClr>
          </a:solidFill>
        </p:spPr>
        <p:txBody>
          <a:bodyPr wrap="square" rtlCol="0">
            <a:spAutoFit/>
          </a:bodyPr>
          <a:lstStyle/>
          <a:p>
            <a:r>
              <a:rPr lang="fr-CH" dirty="0" smtClean="0"/>
              <a:t>Markov </a:t>
            </a:r>
            <a:r>
              <a:rPr lang="fr-CH" dirty="0" err="1" smtClean="0"/>
              <a:t>chain</a:t>
            </a:r>
            <a:r>
              <a:rPr lang="fr-CH" dirty="0" smtClean="0"/>
              <a:t> </a:t>
            </a:r>
            <a:r>
              <a:rPr lang="fr-CH" dirty="0" err="1" smtClean="0"/>
              <a:t>is</a:t>
            </a:r>
            <a:r>
              <a:rPr lang="fr-CH" dirty="0" smtClean="0"/>
              <a:t> </a:t>
            </a:r>
            <a:r>
              <a:rPr lang="fr-CH" dirty="0" err="1" smtClean="0"/>
              <a:t>ergodic</a:t>
            </a:r>
            <a:endParaRPr lang="fr-CH" dirty="0"/>
          </a:p>
        </p:txBody>
      </p:sp>
      <p:sp>
        <p:nvSpPr>
          <p:cNvPr id="11" name="TextBox 10"/>
          <p:cNvSpPr txBox="1"/>
          <p:nvPr/>
        </p:nvSpPr>
        <p:spPr>
          <a:xfrm>
            <a:off x="4648200" y="2307064"/>
            <a:ext cx="381836" cy="523220"/>
          </a:xfrm>
          <a:prstGeom prst="rect">
            <a:avLst/>
          </a:prstGeom>
          <a:noFill/>
        </p:spPr>
        <p:txBody>
          <a:bodyPr wrap="none" rtlCol="0">
            <a:spAutoFit/>
          </a:bodyPr>
          <a:lstStyle/>
          <a:p>
            <a:r>
              <a:rPr lang="en-US" sz="2800" b="1" dirty="0" smtClean="0"/>
              <a:t>≠</a:t>
            </a:r>
            <a:endParaRPr lang="en-US" sz="2800" b="1" dirty="0"/>
          </a:p>
        </p:txBody>
      </p:sp>
      <mc:AlternateContent xmlns:mc="http://schemas.openxmlformats.org/markup-compatibility/2006" xmlns:p14="http://schemas.microsoft.com/office/powerpoint/2010/main">
        <mc:Choice Requires="p14">
          <p:contentPart p14:bwMode="auto" r:id="rId5">
            <p14:nvContentPartPr>
              <p14:cNvPr id="13" name="Ink 12"/>
              <p14:cNvContentPartPr/>
              <p14:nvPr/>
            </p14:nvContentPartPr>
            <p14:xfrm>
              <a:off x="246257" y="3330728"/>
              <a:ext cx="8807760" cy="1973520"/>
            </p14:xfrm>
          </p:contentPart>
        </mc:Choice>
        <mc:Fallback xmlns="">
          <p:pic>
            <p:nvPicPr>
              <p:cNvPr id="13" name="Ink 12"/>
              <p:cNvPicPr/>
              <p:nvPr/>
            </p:nvPicPr>
            <p:blipFill>
              <a:blip r:embed="rId6"/>
              <a:stretch>
                <a:fillRect/>
              </a:stretch>
            </p:blipFill>
            <p:spPr>
              <a:xfrm>
                <a:off x="234377" y="3318848"/>
                <a:ext cx="8831520" cy="1997280"/>
              </a:xfrm>
              <a:prstGeom prst="rect">
                <a:avLst/>
              </a:prstGeom>
            </p:spPr>
          </p:pic>
        </mc:Fallback>
      </mc:AlternateContent>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Footer Placeholder 3"/>
          <p:cNvSpPr>
            <a:spLocks noGrp="1"/>
          </p:cNvSpPr>
          <p:nvPr>
            <p:ph type="ftr" sz="quarter" idx="10"/>
          </p:nvPr>
        </p:nvSpPr>
        <p:spPr>
          <a:noFill/>
        </p:spPr>
        <p:txBody>
          <a:bodyPr/>
          <a:lstStyle/>
          <a:p>
            <a:fld id="{4EFEB255-0D6C-44AC-9ABF-4E691647132E}" type="slidenum">
              <a:rPr lang="en-US" smtClean="0"/>
              <a:pPr/>
              <a:t>36</a:t>
            </a:fld>
            <a:endParaRPr lang="en-US" smtClean="0"/>
          </a:p>
        </p:txBody>
      </p:sp>
      <p:sp>
        <p:nvSpPr>
          <p:cNvPr id="48130" name="Title 1"/>
          <p:cNvSpPr>
            <a:spLocks noGrp="1"/>
          </p:cNvSpPr>
          <p:nvPr>
            <p:ph type="title" idx="4294967295"/>
          </p:nvPr>
        </p:nvSpPr>
        <p:spPr>
          <a:xfrm>
            <a:off x="0" y="0"/>
            <a:ext cx="8785225" cy="1981200"/>
          </a:xfrm>
        </p:spPr>
        <p:txBody>
          <a:bodyPr/>
          <a:lstStyle/>
          <a:p>
            <a:r>
              <a:rPr lang="fr-CH" sz="3200" dirty="0" smtClean="0"/>
              <a:t>Positive </a:t>
            </a:r>
            <a:r>
              <a:rPr lang="fr-CH" sz="3200" dirty="0" err="1" smtClean="0"/>
              <a:t>Result</a:t>
            </a:r>
            <a:r>
              <a:rPr lang="fr-CH" sz="3200" dirty="0"/>
              <a:t> 1 [</a:t>
            </a:r>
            <a:r>
              <a:rPr lang="fr-CH" sz="3200" dirty="0" err="1"/>
              <a:t>e.g</a:t>
            </a:r>
            <a:r>
              <a:rPr lang="fr-CH" sz="3200" dirty="0"/>
              <a:t>. </a:t>
            </a:r>
            <a:r>
              <a:rPr lang="fr-CH" sz="3200" dirty="0" err="1"/>
              <a:t>Benaim</a:t>
            </a:r>
            <a:r>
              <a:rPr lang="fr-CH" sz="3200" dirty="0"/>
              <a:t> et al 2008] : </a:t>
            </a:r>
            <a:r>
              <a:rPr lang="fr-CH" sz="3200" dirty="0" err="1" smtClean="0"/>
              <a:t>Decoupling</a:t>
            </a:r>
            <a:r>
              <a:rPr lang="fr-CH" sz="3200" dirty="0" smtClean="0"/>
              <a:t> </a:t>
            </a:r>
            <a:r>
              <a:rPr lang="fr-CH" sz="3200" dirty="0" err="1" smtClean="0"/>
              <a:t>Assumption</a:t>
            </a:r>
            <a:r>
              <a:rPr lang="fr-CH" sz="3200" dirty="0" smtClean="0"/>
              <a:t> </a:t>
            </a:r>
            <a:r>
              <a:rPr lang="fr-CH" sz="3200" dirty="0" err="1" smtClean="0"/>
              <a:t>Holds</a:t>
            </a:r>
            <a:r>
              <a:rPr lang="fr-CH" sz="3200" dirty="0" smtClean="0"/>
              <a:t> in </a:t>
            </a:r>
            <a:r>
              <a:rPr lang="fr-CH" sz="3200" dirty="0" err="1" smtClean="0"/>
              <a:t>Stationary</a:t>
            </a:r>
            <a:r>
              <a:rPr lang="fr-CH" sz="3200" dirty="0" smtClean="0"/>
              <a:t> </a:t>
            </a:r>
            <a:r>
              <a:rPr lang="fr-CH" sz="3200" dirty="0" err="1" smtClean="0"/>
              <a:t>Regime</a:t>
            </a:r>
            <a:r>
              <a:rPr lang="fr-CH" sz="3200" dirty="0" smtClean="0"/>
              <a:t> if </a:t>
            </a:r>
            <a:r>
              <a:rPr lang="fr-CH" sz="3200" dirty="0" err="1" smtClean="0"/>
              <a:t>mean</a:t>
            </a:r>
            <a:r>
              <a:rPr lang="fr-CH" sz="3200" dirty="0" smtClean="0"/>
              <a:t> </a:t>
            </a:r>
            <a:r>
              <a:rPr lang="fr-CH" sz="3200" dirty="0" err="1" smtClean="0"/>
              <a:t>field</a:t>
            </a:r>
            <a:r>
              <a:rPr lang="fr-CH" sz="3200" dirty="0" smtClean="0"/>
              <a:t> </a:t>
            </a:r>
            <a:r>
              <a:rPr lang="fr-CH" sz="3200" dirty="0" err="1" smtClean="0"/>
              <a:t>limit</a:t>
            </a:r>
            <a:r>
              <a:rPr lang="fr-CH" sz="3200" dirty="0" smtClean="0"/>
              <a:t> ODE has a unique </a:t>
            </a:r>
            <a:r>
              <a:rPr lang="fr-CH" sz="3200" dirty="0" err="1" smtClean="0"/>
              <a:t>fixed</a:t>
            </a:r>
            <a:r>
              <a:rPr lang="fr-CH" sz="3200" dirty="0" smtClean="0"/>
              <a:t> point to </a:t>
            </a:r>
            <a:r>
              <a:rPr lang="fr-CH" sz="3200" dirty="0" err="1" smtClean="0"/>
              <a:t>which</a:t>
            </a:r>
            <a:r>
              <a:rPr lang="fr-CH" sz="3200" dirty="0" smtClean="0"/>
              <a:t> all </a:t>
            </a:r>
            <a:r>
              <a:rPr lang="fr-CH" sz="3200" dirty="0" err="1" smtClean="0"/>
              <a:t>trajectories</a:t>
            </a:r>
            <a:r>
              <a:rPr lang="fr-CH" sz="3200" dirty="0" smtClean="0"/>
              <a:t> converge</a:t>
            </a: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8938" r="51339"/>
          <a:stretch/>
        </p:blipFill>
        <p:spPr bwMode="auto">
          <a:xfrm>
            <a:off x="5289843" y="3689731"/>
            <a:ext cx="3092157" cy="295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cstate="print">
            <a:clrChange>
              <a:clrFrom>
                <a:srgbClr val="FFFFFF"/>
              </a:clrFrom>
              <a:clrTo>
                <a:srgbClr val="FFFFFF">
                  <a:alpha val="0"/>
                </a:srgbClr>
              </a:clrTo>
            </a:clrChange>
          </a:blip>
          <a:srcRect l="49730" t="50000" r="2475"/>
          <a:stretch/>
        </p:blipFill>
        <p:spPr bwMode="auto">
          <a:xfrm>
            <a:off x="2162175" y="3689731"/>
            <a:ext cx="2943225" cy="2947988"/>
          </a:xfrm>
          <a:prstGeom prst="rect">
            <a:avLst/>
          </a:prstGeom>
          <a:noFill/>
          <a:ln w="9525" algn="ctr">
            <a:noFill/>
            <a:miter lim="800000"/>
            <a:headEnd/>
            <a:tailEnd/>
          </a:ln>
        </p:spPr>
      </p:pic>
      <mc:AlternateContent xmlns:mc="http://schemas.openxmlformats.org/markup-compatibility/2006" xmlns:a14="http://schemas.microsoft.com/office/drawing/2010/main">
        <mc:Choice Requires="a14">
          <p:sp>
            <p:nvSpPr>
              <p:cNvPr id="2" name="TextBox 1"/>
              <p:cNvSpPr txBox="1"/>
              <p:nvPr/>
            </p:nvSpPr>
            <p:spPr>
              <a:xfrm>
                <a:off x="3886200" y="3962400"/>
                <a:ext cx="9805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h</m:t>
                      </m:r>
                      <m:r>
                        <a:rPr lang="fr-CH" i="1" dirty="0" smtClean="0">
                          <a:latin typeface="Cambria Math"/>
                        </a:rPr>
                        <m:t>=0.1</m:t>
                      </m:r>
                    </m:oMath>
                  </m:oMathPara>
                </a14:m>
                <a:endParaRPr lang="fr-CH" dirty="0"/>
              </a:p>
            </p:txBody>
          </p:sp>
        </mc:Choice>
        <mc:Fallback xmlns="">
          <p:sp>
            <p:nvSpPr>
              <p:cNvPr id="2" name="TextBox 1"/>
              <p:cNvSpPr txBox="1">
                <a:spLocks noRot="1" noChangeAspect="1" noMove="1" noResize="1" noEditPoints="1" noAdjustHandles="1" noChangeArrowheads="1" noChangeShapeType="1" noTextEdit="1"/>
              </p:cNvSpPr>
              <p:nvPr/>
            </p:nvSpPr>
            <p:spPr>
              <a:xfrm>
                <a:off x="3886200" y="3962400"/>
                <a:ext cx="980525" cy="369332"/>
              </a:xfrm>
              <a:prstGeom prst="rect">
                <a:avLst/>
              </a:prstGeom>
              <a:blipFill rotWithShape="1">
                <a:blip r:embed="rId6"/>
                <a:stretch>
                  <a:fillRect/>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010400" y="3962400"/>
                <a:ext cx="9805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i="1" dirty="0" smtClean="0">
                          <a:latin typeface="Cambria Math"/>
                        </a:rPr>
                        <m:t>h</m:t>
                      </m:r>
                      <m:r>
                        <a:rPr lang="fr-CH" i="1" dirty="0" smtClean="0">
                          <a:latin typeface="Cambria Math"/>
                        </a:rPr>
                        <m:t>=0.3</m:t>
                      </m:r>
                    </m:oMath>
                  </m:oMathPara>
                </a14:m>
                <a:endParaRPr lang="fr-CH" dirty="0"/>
              </a:p>
            </p:txBody>
          </p:sp>
        </mc:Choice>
        <mc:Fallback xmlns="">
          <p:sp>
            <p:nvSpPr>
              <p:cNvPr id="9" name="TextBox 8"/>
              <p:cNvSpPr txBox="1">
                <a:spLocks noRot="1" noChangeAspect="1" noMove="1" noResize="1" noEditPoints="1" noAdjustHandles="1" noChangeArrowheads="1" noChangeShapeType="1" noTextEdit="1"/>
              </p:cNvSpPr>
              <p:nvPr/>
            </p:nvSpPr>
            <p:spPr>
              <a:xfrm>
                <a:off x="7010400" y="3962400"/>
                <a:ext cx="980525" cy="369332"/>
              </a:xfrm>
              <a:prstGeom prst="rect">
                <a:avLst/>
              </a:prstGeom>
              <a:blipFill rotWithShape="1">
                <a:blip r:embed="rId7"/>
                <a:stretch>
                  <a:fillRect/>
                </a:stretch>
              </a:blipFill>
            </p:spPr>
            <p:txBody>
              <a:bodyPr/>
              <a:lstStyle/>
              <a:p>
                <a:r>
                  <a:rPr lang="fr-CH">
                    <a:noFill/>
                  </a:rPr>
                  <a:t> </a:t>
                </a:r>
              </a:p>
            </p:txBody>
          </p:sp>
        </mc:Fallback>
      </mc:AlternateContent>
      <p:sp>
        <p:nvSpPr>
          <p:cNvPr id="3" name="TextBox 2"/>
          <p:cNvSpPr txBox="1"/>
          <p:nvPr/>
        </p:nvSpPr>
        <p:spPr>
          <a:xfrm>
            <a:off x="5562600" y="2766401"/>
            <a:ext cx="1998277" cy="923330"/>
          </a:xfrm>
          <a:prstGeom prst="rect">
            <a:avLst/>
          </a:prstGeom>
          <a:noFill/>
        </p:spPr>
        <p:txBody>
          <a:bodyPr wrap="square" rtlCol="0">
            <a:spAutoFit/>
          </a:bodyPr>
          <a:lstStyle/>
          <a:p>
            <a:pPr algn="l"/>
            <a:r>
              <a:rPr lang="fr-CH" dirty="0" err="1" smtClean="0"/>
              <a:t>Decoupling</a:t>
            </a:r>
            <a:r>
              <a:rPr lang="fr-CH" dirty="0" smtClean="0"/>
              <a:t> </a:t>
            </a:r>
            <a:r>
              <a:rPr lang="fr-CH" dirty="0" err="1" smtClean="0"/>
              <a:t>holds</a:t>
            </a:r>
            <a:r>
              <a:rPr lang="fr-CH" dirty="0" smtClean="0"/>
              <a:t> in </a:t>
            </a:r>
            <a:r>
              <a:rPr lang="fr-CH" dirty="0" err="1" smtClean="0"/>
              <a:t>stationary</a:t>
            </a:r>
            <a:r>
              <a:rPr lang="fr-CH" dirty="0" smtClean="0"/>
              <a:t> </a:t>
            </a:r>
            <a:r>
              <a:rPr lang="fr-CH" dirty="0" err="1" smtClean="0"/>
              <a:t>regime</a:t>
            </a:r>
            <a:endParaRPr lang="fr-CH" dirty="0"/>
          </a:p>
        </p:txBody>
      </p:sp>
      <p:sp>
        <p:nvSpPr>
          <p:cNvPr id="11" name="TextBox 10"/>
          <p:cNvSpPr txBox="1"/>
          <p:nvPr/>
        </p:nvSpPr>
        <p:spPr>
          <a:xfrm>
            <a:off x="2362200" y="2768430"/>
            <a:ext cx="1998277" cy="923330"/>
          </a:xfrm>
          <a:prstGeom prst="rect">
            <a:avLst/>
          </a:prstGeom>
          <a:noFill/>
        </p:spPr>
        <p:txBody>
          <a:bodyPr wrap="square" rtlCol="0">
            <a:spAutoFit/>
          </a:bodyPr>
          <a:lstStyle/>
          <a:p>
            <a:pPr algn="l"/>
            <a:r>
              <a:rPr lang="fr-CH" dirty="0" err="1" smtClean="0"/>
              <a:t>Decoupling</a:t>
            </a:r>
            <a:r>
              <a:rPr lang="fr-CH" dirty="0" smtClean="0"/>
              <a:t> </a:t>
            </a:r>
            <a:r>
              <a:rPr lang="fr-CH" dirty="0" err="1" smtClean="0"/>
              <a:t>does</a:t>
            </a:r>
            <a:r>
              <a:rPr lang="fr-CH" dirty="0" smtClean="0"/>
              <a:t> not </a:t>
            </a:r>
            <a:r>
              <a:rPr lang="fr-CH" dirty="0" err="1" smtClean="0"/>
              <a:t>hold</a:t>
            </a:r>
            <a:r>
              <a:rPr lang="fr-CH" dirty="0" smtClean="0"/>
              <a:t> in </a:t>
            </a:r>
            <a:r>
              <a:rPr lang="fr-CH" dirty="0" err="1" smtClean="0"/>
              <a:t>stationary</a:t>
            </a:r>
            <a:r>
              <a:rPr lang="fr-CH" dirty="0" smtClean="0"/>
              <a:t> </a:t>
            </a:r>
            <a:r>
              <a:rPr lang="fr-CH" dirty="0" err="1" smtClean="0"/>
              <a:t>regime</a:t>
            </a:r>
            <a:endParaRPr lang="fr-CH"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smtClean="0"/>
              <a:t> Positive </a:t>
            </a:r>
            <a:r>
              <a:rPr lang="fr-CH" sz="3200" dirty="0" err="1" smtClean="0"/>
              <a:t>Result</a:t>
            </a:r>
            <a:r>
              <a:rPr lang="fr-CH" sz="3200" dirty="0" smtClean="0"/>
              <a:t> 2: In the </a:t>
            </a:r>
            <a:r>
              <a:rPr lang="fr-CH" sz="3200" dirty="0" err="1" smtClean="0"/>
              <a:t>Reversible</a:t>
            </a:r>
            <a:r>
              <a:rPr lang="fr-CH" sz="3200" dirty="0" smtClean="0"/>
              <a:t> Case, the </a:t>
            </a:r>
            <a:r>
              <a:rPr lang="fr-CH" sz="3200" dirty="0" err="1" smtClean="0"/>
              <a:t>Fixed</a:t>
            </a:r>
            <a:r>
              <a:rPr lang="fr-CH" sz="3200" dirty="0" smtClean="0"/>
              <a:t> Point </a:t>
            </a:r>
            <a:r>
              <a:rPr lang="fr-CH" sz="3200" dirty="0" err="1" smtClean="0"/>
              <a:t>Method</a:t>
            </a:r>
            <a:r>
              <a:rPr lang="fr-CH" sz="3200" dirty="0" smtClean="0"/>
              <a:t> </a:t>
            </a:r>
            <a:r>
              <a:rPr lang="fr-CH" sz="3200" dirty="0" err="1" smtClean="0"/>
              <a:t>Always</a:t>
            </a:r>
            <a:r>
              <a:rPr lang="fr-CH" sz="3200" dirty="0" smtClean="0"/>
              <a:t> Works</a:t>
            </a:r>
            <a:endParaRPr lang="fr-CH"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0" y="1066800"/>
                <a:ext cx="7086600" cy="5675313"/>
              </a:xfrm>
            </p:spPr>
            <p:txBody>
              <a:bodyPr/>
              <a:lstStyle/>
              <a:p>
                <a:r>
                  <a:rPr lang="fr-CH" sz="2400" b="1" dirty="0" err="1" smtClean="0"/>
                  <a:t>Definition</a:t>
                </a:r>
                <a:r>
                  <a:rPr lang="fr-CH" sz="2400" b="1" dirty="0" smtClean="0"/>
                  <a:t> </a:t>
                </a:r>
                <a:r>
                  <a:rPr lang="fr-CH" sz="2400" dirty="0" smtClean="0"/>
                  <a:t>Markov </a:t>
                </a:r>
                <a:r>
                  <a:rPr lang="fr-CH" sz="2400" dirty="0" err="1" smtClean="0"/>
                  <a:t>Process</a:t>
                </a:r>
                <a:r>
                  <a:rPr lang="fr-CH" sz="2400" dirty="0" smtClean="0"/>
                  <a:t> </a:t>
                </a:r>
                <a14:m>
                  <m:oMath xmlns:m="http://schemas.openxmlformats.org/officeDocument/2006/math">
                    <m:r>
                      <a:rPr lang="fr-CH" sz="2400" i="1" dirty="0" smtClean="0">
                        <a:latin typeface="Cambria Math"/>
                      </a:rPr>
                      <m:t>𝑋</m:t>
                    </m:r>
                    <m:r>
                      <a:rPr lang="fr-CH" sz="2400" i="1" dirty="0" smtClean="0">
                        <a:latin typeface="Cambria Math"/>
                      </a:rPr>
                      <m:t>(</m:t>
                    </m:r>
                    <m:r>
                      <a:rPr lang="fr-CH" sz="2400" i="1" dirty="0" smtClean="0">
                        <a:latin typeface="Cambria Math"/>
                      </a:rPr>
                      <m:t>𝑡</m:t>
                    </m:r>
                    <m:r>
                      <a:rPr lang="fr-CH" sz="2400" i="1" dirty="0" smtClean="0">
                        <a:latin typeface="Cambria Math"/>
                      </a:rPr>
                      <m:t>)</m:t>
                    </m:r>
                  </m:oMath>
                </a14:m>
                <a:r>
                  <a:rPr lang="fr-CH" sz="2400" dirty="0" smtClean="0"/>
                  <a:t> with transition rates </a:t>
                </a:r>
                <a:r>
                  <a:rPr lang="fr-CH" sz="2400" i="1" dirty="0" smtClean="0"/>
                  <a:t>q(</a:t>
                </a:r>
                <a:r>
                  <a:rPr lang="fr-CH" sz="2400" i="1" dirty="0" err="1" smtClean="0"/>
                  <a:t>i,j</a:t>
                </a:r>
                <a:r>
                  <a:rPr lang="fr-CH" sz="2400" i="1" dirty="0" smtClean="0"/>
                  <a:t>)</a:t>
                </a:r>
                <a:r>
                  <a:rPr lang="fr-CH" sz="2400" dirty="0" smtClean="0"/>
                  <a:t> </a:t>
                </a:r>
                <a:r>
                  <a:rPr lang="fr-CH" sz="2400" dirty="0" err="1" smtClean="0"/>
                  <a:t>is</a:t>
                </a:r>
                <a:r>
                  <a:rPr lang="fr-CH" sz="2400" dirty="0" smtClean="0"/>
                  <a:t> </a:t>
                </a:r>
                <a:r>
                  <a:rPr lang="fr-CH" sz="2400" dirty="0" err="1" smtClean="0"/>
                  <a:t>reversible</a:t>
                </a:r>
                <a:r>
                  <a:rPr lang="fr-CH" sz="2400" dirty="0" smtClean="0"/>
                  <a:t> </a:t>
                </a:r>
                <a:r>
                  <a:rPr lang="fr-CH" sz="2400" dirty="0" err="1" smtClean="0"/>
                  <a:t>iff</a:t>
                </a:r>
                <a:r>
                  <a:rPr lang="fr-CH" sz="2400" dirty="0" smtClean="0"/>
                  <a:t> </a:t>
                </a:r>
              </a:p>
              <a:p>
                <a:pPr marL="800100" lvl="1" indent="-342900">
                  <a:buNone/>
                </a:pPr>
                <a:r>
                  <a:rPr lang="fr-CH" sz="2400" dirty="0" smtClean="0"/>
                  <a:t>1. </a:t>
                </a:r>
                <a:r>
                  <a:rPr lang="fr-CH" sz="2400" dirty="0" err="1" smtClean="0"/>
                  <a:t>it</a:t>
                </a:r>
                <a:r>
                  <a:rPr lang="fr-CH" sz="2400" dirty="0" smtClean="0"/>
                  <a:t> </a:t>
                </a:r>
                <a:r>
                  <a:rPr lang="fr-CH" sz="2400" dirty="0" err="1" smtClean="0"/>
                  <a:t>is</a:t>
                </a:r>
                <a:r>
                  <a:rPr lang="fr-CH" sz="2400" dirty="0" smtClean="0"/>
                  <a:t> </a:t>
                </a:r>
                <a:r>
                  <a:rPr lang="fr-CH" sz="2400" dirty="0" err="1" smtClean="0"/>
                  <a:t>ergodic</a:t>
                </a:r>
                <a:r>
                  <a:rPr lang="fr-CH" sz="2400" dirty="0" smtClean="0"/>
                  <a:t>  2. 	</a:t>
                </a:r>
                <a:r>
                  <a:rPr lang="fr-CH" sz="2400" i="1" dirty="0" smtClean="0"/>
                  <a:t>p(i) q(</a:t>
                </a:r>
                <a:r>
                  <a:rPr lang="fr-CH" sz="2400" i="1" dirty="0" err="1" smtClean="0"/>
                  <a:t>i,j</a:t>
                </a:r>
                <a:r>
                  <a:rPr lang="fr-CH" sz="2400" i="1" dirty="0" smtClean="0"/>
                  <a:t>) </a:t>
                </a:r>
                <a:r>
                  <a:rPr lang="fr-CH" sz="2400" dirty="0" smtClean="0"/>
                  <a:t>=</a:t>
                </a:r>
                <a:r>
                  <a:rPr lang="fr-CH" sz="2400" i="1" dirty="0" smtClean="0"/>
                  <a:t> p(j) q(</a:t>
                </a:r>
                <a:r>
                  <a:rPr lang="fr-CH" sz="2400" i="1" dirty="0" err="1" smtClean="0"/>
                  <a:t>j,i</a:t>
                </a:r>
                <a:r>
                  <a:rPr lang="fr-CH" sz="2400" i="1" dirty="0" smtClean="0"/>
                  <a:t>)</a:t>
                </a:r>
                <a:r>
                  <a:rPr lang="fr-CH" sz="2400" dirty="0" smtClean="0"/>
                  <a:t> for </a:t>
                </a:r>
                <a:r>
                  <a:rPr lang="fr-CH" sz="2400" dirty="0" err="1" smtClean="0"/>
                  <a:t>some</a:t>
                </a:r>
                <a:r>
                  <a:rPr lang="fr-CH" sz="2400" dirty="0" smtClean="0"/>
                  <a:t> </a:t>
                </a:r>
                <a:r>
                  <a:rPr lang="fr-CH" sz="2400" i="1" dirty="0" smtClean="0"/>
                  <a:t>p</a:t>
                </a:r>
              </a:p>
              <a:p>
                <a:endParaRPr lang="fr-CH" sz="2400" dirty="0" smtClean="0"/>
              </a:p>
              <a:p>
                <a:endParaRPr lang="fr-CH" sz="2400" dirty="0" smtClean="0"/>
              </a:p>
              <a:p>
                <a:endParaRPr lang="fr-CH" sz="2400" dirty="0" smtClean="0"/>
              </a:p>
              <a:p>
                <a:endParaRPr lang="fr-CH" sz="2400" dirty="0" smtClean="0"/>
              </a:p>
              <a:p>
                <a:pPr>
                  <a:buNone/>
                </a:pPr>
                <a:endParaRPr lang="fr-CH" sz="2400" dirty="0" smtClean="0"/>
              </a:p>
              <a:p>
                <a:r>
                  <a:rPr lang="fr-CH" sz="2400" dirty="0" err="1" smtClean="0"/>
                  <a:t>Stationary</a:t>
                </a:r>
                <a:r>
                  <a:rPr lang="fr-CH" sz="2400" dirty="0" smtClean="0"/>
                  <a:t> points = </a:t>
                </a:r>
                <a:r>
                  <a:rPr lang="fr-CH" sz="2400" dirty="0" err="1" smtClean="0"/>
                  <a:t>fixed</a:t>
                </a:r>
                <a:r>
                  <a:rPr lang="fr-CH" sz="2400" dirty="0" smtClean="0"/>
                  <a:t> points </a:t>
                </a:r>
              </a:p>
              <a:p>
                <a:r>
                  <a:rPr lang="fr-CH" sz="2400" dirty="0" smtClean="0"/>
                  <a:t>If </a:t>
                </a:r>
                <a:r>
                  <a:rPr lang="fr-CH" sz="2400" dirty="0" err="1" smtClean="0"/>
                  <a:t>process</a:t>
                </a:r>
                <a:r>
                  <a:rPr lang="fr-CH" sz="2400" dirty="0" smtClean="0"/>
                  <a:t> </a:t>
                </a:r>
                <a:r>
                  <a:rPr lang="fr-CH" sz="2400" dirty="0" err="1" smtClean="0"/>
                  <a:t>with</a:t>
                </a:r>
                <a:r>
                  <a:rPr lang="fr-CH" sz="2400" dirty="0" smtClean="0"/>
                  <a:t> </a:t>
                </a:r>
                <a:r>
                  <a:rPr lang="fr-CH" sz="2400" dirty="0" err="1" smtClean="0"/>
                  <a:t>finite</a:t>
                </a:r>
                <a:r>
                  <a:rPr lang="fr-CH" sz="2400" dirty="0" smtClean="0"/>
                  <a:t> </a:t>
                </a:r>
                <a:r>
                  <a:rPr lang="fr-CH" sz="2400" i="1" dirty="0" smtClean="0"/>
                  <a:t>N</a:t>
                </a:r>
                <a:r>
                  <a:rPr lang="fr-CH" sz="2400" dirty="0" smtClean="0"/>
                  <a:t> </a:t>
                </a:r>
                <a:r>
                  <a:rPr lang="fr-CH" sz="2400" dirty="0" err="1" smtClean="0"/>
                  <a:t>is</a:t>
                </a:r>
                <a:r>
                  <a:rPr lang="fr-CH" sz="2400" dirty="0" smtClean="0"/>
                  <a:t> </a:t>
                </a:r>
                <a:r>
                  <a:rPr lang="fr-CH" sz="2400" dirty="0" err="1" smtClean="0"/>
                  <a:t>reversible</a:t>
                </a:r>
                <a:r>
                  <a:rPr lang="fr-CH" sz="2400" dirty="0" smtClean="0"/>
                  <a:t>, the </a:t>
                </a:r>
                <a:r>
                  <a:rPr lang="fr-CH" sz="2400" dirty="0" err="1" smtClean="0"/>
                  <a:t>stationary</a:t>
                </a:r>
                <a:r>
                  <a:rPr lang="fr-CH" sz="2400" dirty="0" smtClean="0"/>
                  <a:t> </a:t>
                </a:r>
                <a:r>
                  <a:rPr lang="fr-CH" sz="2400" dirty="0" err="1" smtClean="0"/>
                  <a:t>behaviour</a:t>
                </a:r>
                <a:r>
                  <a:rPr lang="fr-CH" sz="2400" dirty="0" smtClean="0"/>
                  <a:t> </a:t>
                </a:r>
                <a:r>
                  <a:rPr lang="fr-CH" sz="2400" dirty="0" err="1" smtClean="0"/>
                  <a:t>is</a:t>
                </a:r>
                <a:r>
                  <a:rPr lang="fr-CH" sz="2400" dirty="0" smtClean="0"/>
                  <a:t> </a:t>
                </a:r>
                <a:r>
                  <a:rPr lang="fr-CH" sz="2400" dirty="0" err="1" smtClean="0"/>
                  <a:t>determined</a:t>
                </a:r>
                <a:r>
                  <a:rPr lang="fr-CH" sz="2400" dirty="0" smtClean="0"/>
                  <a:t> </a:t>
                </a:r>
                <a:r>
                  <a:rPr lang="fr-CH" sz="2400" dirty="0" err="1" smtClean="0"/>
                  <a:t>only</a:t>
                </a:r>
                <a:r>
                  <a:rPr lang="fr-CH" sz="2400" dirty="0" smtClean="0"/>
                  <a:t> by </a:t>
                </a:r>
                <a:r>
                  <a:rPr lang="fr-CH" sz="2400" dirty="0" err="1" smtClean="0"/>
                  <a:t>fixed</a:t>
                </a:r>
                <a:r>
                  <a:rPr lang="fr-CH" sz="2400" dirty="0" smtClean="0"/>
                  <a:t> points.</a:t>
                </a:r>
                <a:endParaRPr lang="fr-CH"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0" y="1066800"/>
                <a:ext cx="7086600" cy="5675313"/>
              </a:xfrm>
              <a:blipFill rotWithShape="1">
                <a:blip r:embed="rId3"/>
                <a:stretch>
                  <a:fillRect t="-859" r="-1205"/>
                </a:stretch>
              </a:blipFill>
            </p:spPr>
            <p:txBody>
              <a:bodyPr/>
              <a:lstStyle/>
              <a:p>
                <a:r>
                  <a:rPr lang="fr-CH">
                    <a:noFill/>
                  </a:rPr>
                  <a:t> </a:t>
                </a:r>
              </a:p>
            </p:txBody>
          </p:sp>
        </mc:Fallback>
      </mc:AlternateContent>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37</a:t>
            </a:fld>
            <a:endParaRPr lang="en-US"/>
          </a:p>
        </p:txBody>
      </p:sp>
      <p:pic>
        <p:nvPicPr>
          <p:cNvPr id="5" name="Picture 2"/>
          <p:cNvPicPr>
            <a:picLocks noChangeAspect="1" noChangeArrowheads="1"/>
          </p:cNvPicPr>
          <p:nvPr/>
        </p:nvPicPr>
        <p:blipFill>
          <a:blip r:embed="rId4" cstate="print"/>
          <a:stretch>
            <a:fillRect/>
          </a:stretch>
        </p:blipFill>
        <p:spPr bwMode="auto">
          <a:xfrm>
            <a:off x="683172" y="2514600"/>
            <a:ext cx="7581900" cy="165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72353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smtClean="0"/>
              <a:t>A Correct </a:t>
            </a:r>
            <a:r>
              <a:rPr lang="fr-CH" dirty="0" err="1" smtClean="0"/>
              <a:t>Method</a:t>
            </a:r>
            <a:r>
              <a:rPr lang="fr-CH" dirty="0" smtClean="0"/>
              <a:t> in </a:t>
            </a:r>
            <a:r>
              <a:rPr lang="fr-CH" dirty="0" err="1" smtClean="0"/>
              <a:t>Order</a:t>
            </a:r>
            <a:r>
              <a:rPr lang="fr-CH" dirty="0" smtClean="0"/>
              <a:t> to </a:t>
            </a:r>
            <a:r>
              <a:rPr lang="fr-CH" dirty="0" err="1" smtClean="0"/>
              <a:t>Make</a:t>
            </a:r>
            <a:r>
              <a:rPr lang="fr-CH" dirty="0" smtClean="0"/>
              <a:t> the </a:t>
            </a:r>
            <a:r>
              <a:rPr lang="fr-CH" dirty="0" err="1" smtClean="0"/>
              <a:t>Decoupling</a:t>
            </a:r>
            <a:r>
              <a:rPr lang="fr-CH" dirty="0" smtClean="0"/>
              <a:t> </a:t>
            </a:r>
            <a:r>
              <a:rPr lang="fr-CH" dirty="0" err="1" smtClean="0"/>
              <a:t>Assumptions</a:t>
            </a:r>
            <a:endParaRPr lang="en-US" dirty="0"/>
          </a:p>
        </p:txBody>
      </p:sp>
      <p:sp>
        <p:nvSpPr>
          <p:cNvPr id="4" name="Content Placeholder 3"/>
          <p:cNvSpPr>
            <a:spLocks noGrp="1"/>
          </p:cNvSpPr>
          <p:nvPr>
            <p:ph idx="1"/>
          </p:nvPr>
        </p:nvSpPr>
        <p:spPr>
          <a:xfrm>
            <a:off x="1752600" y="1052513"/>
            <a:ext cx="6019800" cy="5689600"/>
          </a:xfrm>
        </p:spPr>
        <p:txBody>
          <a:bodyPr/>
          <a:lstStyle/>
          <a:p>
            <a:r>
              <a:rPr lang="fr-CH" sz="2400" dirty="0" smtClean="0"/>
              <a:t>1. </a:t>
            </a:r>
            <a:r>
              <a:rPr lang="fr-CH" sz="2400" dirty="0" err="1" smtClean="0"/>
              <a:t>Write</a:t>
            </a:r>
            <a:r>
              <a:rPr lang="fr-CH" sz="2400" dirty="0" smtClean="0"/>
              <a:t> </a:t>
            </a:r>
            <a:r>
              <a:rPr lang="fr-CH" sz="2400" dirty="0" err="1" smtClean="0"/>
              <a:t>dynamical</a:t>
            </a:r>
            <a:r>
              <a:rPr lang="fr-CH" sz="2400" dirty="0" smtClean="0"/>
              <a:t> system </a:t>
            </a:r>
            <a:r>
              <a:rPr lang="fr-CH" sz="2400" dirty="0" err="1" smtClean="0"/>
              <a:t>equations</a:t>
            </a:r>
            <a:r>
              <a:rPr lang="fr-CH" sz="2400" dirty="0" smtClean="0"/>
              <a:t>  </a:t>
            </a:r>
            <a:r>
              <a:rPr lang="fr-CH" sz="2400" i="1" dirty="0" smtClean="0">
                <a:solidFill>
                  <a:srgbClr val="FF0000"/>
                </a:solidFill>
              </a:rPr>
              <a:t>in </a:t>
            </a:r>
            <a:r>
              <a:rPr lang="fr-CH" sz="2400" i="1" dirty="0" err="1" smtClean="0">
                <a:solidFill>
                  <a:srgbClr val="FF0000"/>
                </a:solidFill>
              </a:rPr>
              <a:t>transient</a:t>
            </a:r>
            <a:r>
              <a:rPr lang="fr-CH" sz="2400" i="1" dirty="0" smtClean="0">
                <a:solidFill>
                  <a:srgbClr val="FF0000"/>
                </a:solidFill>
              </a:rPr>
              <a:t> </a:t>
            </a:r>
            <a:r>
              <a:rPr lang="fr-CH" sz="2400" i="1" dirty="0" err="1" smtClean="0">
                <a:solidFill>
                  <a:srgbClr val="FF0000"/>
                </a:solidFill>
              </a:rPr>
              <a:t>regime</a:t>
            </a:r>
            <a:r>
              <a:rPr lang="fr-CH" sz="2400" dirty="0" smtClean="0"/>
              <a:t>  </a:t>
            </a:r>
          </a:p>
          <a:p>
            <a:endParaRPr lang="fr-CH" sz="2400" dirty="0" smtClean="0"/>
          </a:p>
          <a:p>
            <a:r>
              <a:rPr lang="fr-CH" sz="2400" dirty="0" smtClean="0"/>
              <a:t>2. </a:t>
            </a:r>
            <a:r>
              <a:rPr lang="fr-CH" sz="2400" dirty="0" err="1" smtClean="0"/>
              <a:t>Study</a:t>
            </a:r>
            <a:r>
              <a:rPr lang="fr-CH" sz="2400" dirty="0" smtClean="0"/>
              <a:t> the </a:t>
            </a:r>
            <a:r>
              <a:rPr lang="fr-CH" sz="2400" i="1" dirty="0" err="1" smtClean="0">
                <a:solidFill>
                  <a:srgbClr val="FF0000"/>
                </a:solidFill>
              </a:rPr>
              <a:t>stationary</a:t>
            </a:r>
            <a:r>
              <a:rPr lang="fr-CH" sz="2400" i="1" dirty="0" smtClean="0">
                <a:solidFill>
                  <a:srgbClr val="FF0000"/>
                </a:solidFill>
              </a:rPr>
              <a:t> </a:t>
            </a:r>
            <a:r>
              <a:rPr lang="fr-CH" sz="2400" i="1" dirty="0" err="1" smtClean="0">
                <a:solidFill>
                  <a:srgbClr val="FF0000"/>
                </a:solidFill>
              </a:rPr>
              <a:t>regime</a:t>
            </a:r>
            <a:r>
              <a:rPr lang="fr-CH" sz="2400" i="1" dirty="0" smtClean="0">
                <a:solidFill>
                  <a:srgbClr val="FF0000"/>
                </a:solidFill>
              </a:rPr>
              <a:t> of </a:t>
            </a:r>
            <a:r>
              <a:rPr lang="fr-CH" sz="2400" dirty="0" err="1" smtClean="0">
                <a:solidFill>
                  <a:schemeClr val="bg2">
                    <a:lumMod val="75000"/>
                  </a:schemeClr>
                </a:solidFill>
              </a:rPr>
              <a:t>dynamical</a:t>
            </a:r>
            <a:r>
              <a:rPr lang="fr-CH" sz="2400" dirty="0" smtClean="0">
                <a:solidFill>
                  <a:schemeClr val="bg2">
                    <a:lumMod val="75000"/>
                  </a:schemeClr>
                </a:solidFill>
              </a:rPr>
              <a:t> system</a:t>
            </a:r>
          </a:p>
          <a:p>
            <a:pPr lvl="1"/>
            <a:r>
              <a:rPr lang="fr-CH" sz="2000" b="1" dirty="0" smtClean="0"/>
              <a:t>if</a:t>
            </a:r>
            <a:r>
              <a:rPr lang="fr-CH" sz="2000" dirty="0" smtClean="0"/>
              <a:t> converges to unique </a:t>
            </a:r>
            <a:r>
              <a:rPr lang="fr-CH" sz="2000" dirty="0" err="1" smtClean="0"/>
              <a:t>stationary</a:t>
            </a:r>
            <a:r>
              <a:rPr lang="fr-CH" sz="2000" dirty="0" smtClean="0"/>
              <a:t> point </a:t>
            </a:r>
            <a:r>
              <a:rPr lang="fr-CH" sz="2000" i="1" dirty="0" smtClean="0"/>
              <a:t>m*</a:t>
            </a:r>
            <a:r>
              <a:rPr lang="fr-CH" sz="2000" dirty="0" smtClean="0"/>
              <a:t> </a:t>
            </a:r>
            <a:r>
              <a:rPr lang="fr-CH" sz="2000" b="1" dirty="0" err="1" smtClean="0"/>
              <a:t>then</a:t>
            </a:r>
            <a:r>
              <a:rPr lang="fr-CH" sz="2000" dirty="0" smtClean="0"/>
              <a:t> </a:t>
            </a:r>
            <a:r>
              <a:rPr lang="fr-CH" sz="2000" dirty="0" err="1" smtClean="0"/>
              <a:t>make</a:t>
            </a:r>
            <a:r>
              <a:rPr lang="fr-CH" sz="2000" dirty="0" smtClean="0"/>
              <a:t> </a:t>
            </a:r>
            <a:r>
              <a:rPr lang="fr-CH" sz="2000" dirty="0" err="1" smtClean="0"/>
              <a:t>fixed</a:t>
            </a:r>
            <a:r>
              <a:rPr lang="fr-CH" sz="2000" dirty="0" smtClean="0"/>
              <a:t> point </a:t>
            </a:r>
            <a:r>
              <a:rPr lang="fr-CH" sz="2000" dirty="0" err="1" smtClean="0"/>
              <a:t>assumption</a:t>
            </a:r>
            <a:endParaRPr lang="fr-CH" sz="2000" dirty="0" smtClean="0"/>
          </a:p>
          <a:p>
            <a:pPr lvl="1"/>
            <a:r>
              <a:rPr lang="fr-CH" sz="2000" b="1" dirty="0" err="1" smtClean="0"/>
              <a:t>else</a:t>
            </a:r>
            <a:r>
              <a:rPr lang="fr-CH" sz="2000" dirty="0" smtClean="0"/>
              <a:t> </a:t>
            </a:r>
            <a:r>
              <a:rPr lang="fr-CH" sz="2000" dirty="0" err="1" smtClean="0"/>
              <a:t>objects</a:t>
            </a:r>
            <a:r>
              <a:rPr lang="fr-CH" sz="2000" dirty="0" smtClean="0"/>
              <a:t> are </a:t>
            </a:r>
            <a:r>
              <a:rPr lang="fr-CH" sz="2000" dirty="0" err="1" smtClean="0"/>
              <a:t>coupled</a:t>
            </a:r>
            <a:r>
              <a:rPr lang="fr-CH" sz="2000" dirty="0" smtClean="0"/>
              <a:t> in </a:t>
            </a:r>
            <a:r>
              <a:rPr lang="fr-CH" sz="2000" dirty="0" err="1" smtClean="0"/>
              <a:t>stationary</a:t>
            </a:r>
            <a:r>
              <a:rPr lang="fr-CH" sz="2000" dirty="0" smtClean="0"/>
              <a:t> </a:t>
            </a:r>
            <a:r>
              <a:rPr lang="fr-CH" sz="2000" dirty="0" err="1" smtClean="0"/>
              <a:t>regime</a:t>
            </a:r>
            <a:r>
              <a:rPr lang="fr-CH" sz="2000" dirty="0" smtClean="0"/>
              <a:t> by </a:t>
            </a:r>
            <a:r>
              <a:rPr lang="fr-CH" sz="2000" dirty="0" err="1" smtClean="0"/>
              <a:t>mean</a:t>
            </a:r>
            <a:r>
              <a:rPr lang="fr-CH" sz="2000" dirty="0" smtClean="0"/>
              <a:t> </a:t>
            </a:r>
            <a:r>
              <a:rPr lang="fr-CH" sz="2000" dirty="0" err="1" smtClean="0"/>
              <a:t>field</a:t>
            </a:r>
            <a:r>
              <a:rPr lang="fr-CH" sz="2000" dirty="0" smtClean="0"/>
              <a:t> </a:t>
            </a:r>
            <a:r>
              <a:rPr lang="fr-CH" sz="2000" dirty="0" err="1" smtClean="0"/>
              <a:t>limit</a:t>
            </a:r>
            <a:r>
              <a:rPr lang="fr-CH" sz="2000" dirty="0" smtClean="0"/>
              <a:t> </a:t>
            </a:r>
            <a:r>
              <a:rPr lang="fr-CH" sz="2000" i="1" dirty="0" smtClean="0"/>
              <a:t>m(t)</a:t>
            </a:r>
            <a:r>
              <a:rPr lang="fr-CH" sz="2000" dirty="0" smtClean="0"/>
              <a:t> </a:t>
            </a:r>
          </a:p>
          <a:p>
            <a:pPr lvl="1"/>
            <a:endParaRPr lang="fr-CH" sz="2000" dirty="0" smtClean="0"/>
          </a:p>
          <a:p>
            <a:r>
              <a:rPr lang="fr-CH" sz="2400" dirty="0" smtClean="0"/>
              <a:t>Hard to </a:t>
            </a:r>
            <a:r>
              <a:rPr lang="fr-CH" sz="2400" dirty="0" err="1" smtClean="0"/>
              <a:t>predict</a:t>
            </a:r>
            <a:r>
              <a:rPr lang="fr-CH" sz="2400" dirty="0" smtClean="0"/>
              <a:t> </a:t>
            </a:r>
            <a:r>
              <a:rPr lang="fr-CH" sz="2400" dirty="0" err="1" smtClean="0"/>
              <a:t>outcome</a:t>
            </a:r>
            <a:r>
              <a:rPr lang="fr-CH" sz="2400" dirty="0" smtClean="0"/>
              <a:t> of 2 </a:t>
            </a:r>
            <a:r>
              <a:rPr lang="fr-CH" dirty="0" smtClean="0"/>
              <a:t>(</a:t>
            </a:r>
            <a:r>
              <a:rPr lang="fr-CH" dirty="0" err="1" smtClean="0"/>
              <a:t>except</a:t>
            </a:r>
            <a:r>
              <a:rPr lang="fr-CH" dirty="0" smtClean="0"/>
              <a:t> for </a:t>
            </a:r>
            <a:r>
              <a:rPr lang="fr-CH" dirty="0" err="1" smtClean="0"/>
              <a:t>reversible</a:t>
            </a:r>
            <a:r>
              <a:rPr lang="fr-CH" dirty="0" smtClean="0"/>
              <a:t> case)</a:t>
            </a:r>
            <a:endParaRPr lang="en-US" sz="2400" dirty="0"/>
          </a:p>
        </p:txBody>
      </p:sp>
      <p:sp>
        <p:nvSpPr>
          <p:cNvPr id="2" name="Footer Placeholder 1"/>
          <p:cNvSpPr>
            <a:spLocks noGrp="1"/>
          </p:cNvSpPr>
          <p:nvPr>
            <p:ph type="ftr" sz="quarter" idx="10"/>
          </p:nvPr>
        </p:nvSpPr>
        <p:spPr/>
        <p:txBody>
          <a:bodyPr/>
          <a:lstStyle/>
          <a:p>
            <a:pPr>
              <a:defRPr/>
            </a:pPr>
            <a:fld id="{7A995EB7-39B8-4F4D-9AF8-410C23AA5E65}" type="slidenum">
              <a:rPr lang="en-US" smtClean="0"/>
              <a:pPr>
                <a:defRPr/>
              </a:pPr>
              <a:t>38</a:t>
            </a:fld>
            <a:endParaRPr 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r-FR" dirty="0" err="1" smtClean="0"/>
              <a:t>Stationary</a:t>
            </a:r>
            <a:r>
              <a:rPr lang="fr-FR" dirty="0" smtClean="0"/>
              <a:t> </a:t>
            </a:r>
            <a:r>
              <a:rPr lang="fr-FR" dirty="0" err="1" smtClean="0"/>
              <a:t>Behaviour</a:t>
            </a:r>
            <a:r>
              <a:rPr lang="fr-FR" dirty="0" smtClean="0"/>
              <a:t> of </a:t>
            </a:r>
            <a:r>
              <a:rPr lang="fr-FR" dirty="0" err="1" smtClean="0"/>
              <a:t>Mean</a:t>
            </a:r>
            <a:r>
              <a:rPr lang="fr-FR" dirty="0" smtClean="0"/>
              <a:t> Field </a:t>
            </a:r>
            <a:r>
              <a:rPr lang="fr-FR" dirty="0" err="1" smtClean="0"/>
              <a:t>Limit</a:t>
            </a:r>
            <a:r>
              <a:rPr lang="fr-FR" dirty="0" smtClean="0"/>
              <a:t> </a:t>
            </a:r>
            <a:r>
              <a:rPr lang="fr-FR" dirty="0" err="1" smtClean="0"/>
              <a:t>is</a:t>
            </a:r>
            <a:r>
              <a:rPr lang="fr-FR" dirty="0" smtClean="0"/>
              <a:t> not </a:t>
            </a:r>
            <a:r>
              <a:rPr lang="fr-FR" dirty="0" err="1" smtClean="0"/>
              <a:t>predicted</a:t>
            </a:r>
            <a:r>
              <a:rPr lang="fr-FR" dirty="0" smtClean="0"/>
              <a:t> by Structure of Markov Chain</a:t>
            </a:r>
          </a:p>
        </p:txBody>
      </p:sp>
      <mc:AlternateContent xmlns:mc="http://schemas.openxmlformats.org/markup-compatibility/2006" xmlns:a14="http://schemas.microsoft.com/office/drawing/2010/main">
        <mc:Choice Requires="a14">
          <p:sp>
            <p:nvSpPr>
              <p:cNvPr id="47107" name="Rectangle 3"/>
              <p:cNvSpPr>
                <a:spLocks noGrp="1" noChangeArrowheads="1"/>
              </p:cNvSpPr>
              <p:nvPr>
                <p:ph sz="half" idx="1"/>
              </p:nvPr>
            </p:nvSpPr>
            <p:spPr>
              <a:xfrm>
                <a:off x="179388" y="1052513"/>
                <a:ext cx="5459412" cy="5689600"/>
              </a:xfrm>
            </p:spPr>
            <p:txBody>
              <a:bodyPr/>
              <a:lstStyle/>
              <a:p>
                <a:pPr marL="381000" indent="-381000">
                  <a:lnSpc>
                    <a:spcPct val="90000"/>
                  </a:lnSpc>
                </a:pPr>
                <a:r>
                  <a:rPr lang="fr-FR" sz="2400" i="1" dirty="0" smtClean="0"/>
                  <a:t>M</a:t>
                </a:r>
                <a:r>
                  <a:rPr lang="fr-FR" sz="2400" i="1" baseline="30000" dirty="0" smtClean="0"/>
                  <a:t>N</a:t>
                </a:r>
                <a:r>
                  <a:rPr lang="fr-FR" sz="2400" i="1" dirty="0" smtClean="0"/>
                  <a:t>(t)</a:t>
                </a:r>
                <a:r>
                  <a:rPr lang="fr-FR" sz="2400" dirty="0" smtClean="0"/>
                  <a:t> </a:t>
                </a:r>
                <a:r>
                  <a:rPr lang="fr-FR" sz="2400" dirty="0" err="1" smtClean="0"/>
                  <a:t>is</a:t>
                </a:r>
                <a:r>
                  <a:rPr lang="fr-FR" sz="2400" dirty="0" smtClean="0"/>
                  <a:t> a Markov </a:t>
                </a:r>
                <a:r>
                  <a:rPr lang="fr-FR" sz="2400" dirty="0" err="1" smtClean="0"/>
                  <a:t>chain</a:t>
                </a:r>
                <a:r>
                  <a:rPr lang="fr-FR" sz="2400" dirty="0" smtClean="0"/>
                  <a:t> on </a:t>
                </a:r>
                <a:br>
                  <a:rPr lang="fr-FR" sz="2400" dirty="0" smtClean="0"/>
                </a:br>
                <a:r>
                  <a:rPr lang="fr-FR" sz="1800" i="1" dirty="0" smtClean="0"/>
                  <a:t>S</a:t>
                </a:r>
                <a:r>
                  <a:rPr lang="fr-FR" sz="1800" i="1" baseline="30000" dirty="0" smtClean="0"/>
                  <a:t>N</a:t>
                </a:r>
                <a:r>
                  <a:rPr lang="fr-FR" sz="1800" dirty="0" smtClean="0"/>
                  <a:t>={(a, b, c) ≥ 0, a + b + c =1,  a, b, c multiples of 1/N}</a:t>
                </a:r>
                <a:endParaRPr lang="fr-FR" sz="2400" dirty="0" smtClean="0"/>
              </a:p>
              <a:p>
                <a:pPr marL="381000" indent="-381000">
                  <a:lnSpc>
                    <a:spcPct val="90000"/>
                  </a:lnSpc>
                </a:pPr>
                <a:r>
                  <a:rPr lang="fr-FR" sz="2400" i="1" dirty="0" smtClean="0"/>
                  <a:t>M</a:t>
                </a:r>
                <a:r>
                  <a:rPr lang="fr-FR" sz="2400" i="1" baseline="30000" dirty="0" smtClean="0"/>
                  <a:t>N</a:t>
                </a:r>
                <a:r>
                  <a:rPr lang="fr-FR" sz="2400" i="1" dirty="0" smtClean="0"/>
                  <a:t>(t)</a:t>
                </a:r>
                <a:r>
                  <a:rPr lang="fr-FR" sz="2400" dirty="0" smtClean="0"/>
                  <a:t> </a:t>
                </a:r>
                <a:r>
                  <a:rPr lang="fr-FR" sz="2400" dirty="0" err="1" smtClean="0"/>
                  <a:t>is</a:t>
                </a:r>
                <a:r>
                  <a:rPr lang="fr-FR" sz="2400" dirty="0" smtClean="0"/>
                  <a:t> </a:t>
                </a:r>
                <a:r>
                  <a:rPr lang="fr-FR" sz="2400" dirty="0" err="1" smtClean="0"/>
                  <a:t>ergodic</a:t>
                </a:r>
                <a:r>
                  <a:rPr lang="fr-FR" sz="2400" dirty="0" smtClean="0"/>
                  <a:t> and </a:t>
                </a:r>
                <a:r>
                  <a:rPr lang="fr-FR" sz="2400" dirty="0" err="1" smtClean="0"/>
                  <a:t>aperiodic</a:t>
                </a:r>
                <a:r>
                  <a:rPr lang="fr-FR" sz="2400" dirty="0" smtClean="0"/>
                  <a:t>, for </a:t>
                </a:r>
                <a:r>
                  <a:rPr lang="fr-FR" sz="2400" dirty="0" err="1" smtClean="0"/>
                  <a:t>any</a:t>
                </a:r>
                <a:r>
                  <a:rPr lang="fr-FR" sz="2400" dirty="0" smtClean="0"/>
                  <a:t> value of </a:t>
                </a:r>
                <a14:m>
                  <m:oMath xmlns:m="http://schemas.openxmlformats.org/officeDocument/2006/math">
                    <m:r>
                      <a:rPr lang="fr-CH" sz="2400" b="0" i="1" dirty="0" smtClean="0">
                        <a:latin typeface="Cambria Math"/>
                      </a:rPr>
                      <m:t>h</m:t>
                    </m:r>
                  </m:oMath>
                </a14:m>
                <a:endParaRPr lang="fr-FR" sz="2400" dirty="0" smtClean="0"/>
              </a:p>
            </p:txBody>
          </p:sp>
        </mc:Choice>
        <mc:Fallback xmlns="">
          <p:sp>
            <p:nvSpPr>
              <p:cNvPr id="47107" name="Rectangle 3"/>
              <p:cNvSpPr>
                <a:spLocks noGrp="1" noRot="1" noChangeAspect="1" noMove="1" noResize="1" noEditPoints="1" noAdjustHandles="1" noChangeArrowheads="1" noChangeShapeType="1" noTextEdit="1"/>
              </p:cNvSpPr>
              <p:nvPr>
                <p:ph sz="half" idx="1"/>
              </p:nvPr>
            </p:nvSpPr>
            <p:spPr>
              <a:xfrm>
                <a:off x="179388" y="1052513"/>
                <a:ext cx="5459412" cy="5689600"/>
              </a:xfrm>
              <a:blipFill rotWithShape="1">
                <a:blip r:embed="rId4"/>
                <a:stretch>
                  <a:fillRect t="-1501"/>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5257800" y="1052513"/>
                <a:ext cx="3778250" cy="5689600"/>
              </a:xfrm>
            </p:spPr>
            <p:txBody>
              <a:bodyPr/>
              <a:lstStyle/>
              <a:p>
                <a:r>
                  <a:rPr lang="fr-FR" sz="2400" dirty="0" smtClean="0"/>
                  <a:t>Depending on </a:t>
                </a:r>
                <a14:m>
                  <m:oMath xmlns:m="http://schemas.openxmlformats.org/officeDocument/2006/math">
                    <m:r>
                      <a:rPr lang="fr-CH" sz="2400" b="0" i="1" smtClean="0">
                        <a:latin typeface="Cambria Math"/>
                      </a:rPr>
                      <m:t>h</m:t>
                    </m:r>
                  </m:oMath>
                </a14:m>
                <a:r>
                  <a:rPr lang="fr-FR" sz="2400" dirty="0" smtClean="0"/>
                  <a:t>, </a:t>
                </a:r>
                <a:r>
                  <a:rPr lang="fr-FR" sz="2400" dirty="0" err="1" smtClean="0"/>
                  <a:t>there</a:t>
                </a:r>
                <a:r>
                  <a:rPr lang="fr-FR" sz="2400" dirty="0" smtClean="0"/>
                  <a:t> </a:t>
                </a:r>
                <a:r>
                  <a:rPr lang="fr-FR" sz="2400" dirty="0" err="1" smtClean="0"/>
                  <a:t>is</a:t>
                </a:r>
                <a:r>
                  <a:rPr lang="fr-FR" sz="2400" dirty="0" smtClean="0"/>
                  <a:t> or </a:t>
                </a:r>
                <a:r>
                  <a:rPr lang="fr-FR" sz="2400" dirty="0" err="1" smtClean="0"/>
                  <a:t>is</a:t>
                </a:r>
                <a:r>
                  <a:rPr lang="fr-FR" sz="2400" dirty="0" smtClean="0"/>
                  <a:t> not a </a:t>
                </a:r>
                <a:r>
                  <a:rPr lang="fr-FR" sz="2400" dirty="0" err="1" smtClean="0"/>
                  <a:t>limit</a:t>
                </a:r>
                <a:r>
                  <a:rPr lang="fr-FR" sz="2400" dirty="0" smtClean="0"/>
                  <a:t> cycle for </a:t>
                </a:r>
                <a:r>
                  <a:rPr lang="fr-FR" sz="2400" i="1" dirty="0" smtClean="0"/>
                  <a:t>m(t)</a:t>
                </a:r>
              </a:p>
              <a:p>
                <a:endParaRPr lang="en-US" sz="2400"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5257800" y="1052513"/>
                <a:ext cx="3778250" cy="5689600"/>
              </a:xfrm>
              <a:blipFill rotWithShape="1">
                <a:blip r:embed="rId5"/>
                <a:stretch>
                  <a:fillRect t="-857" r="-969"/>
                </a:stretch>
              </a:blipFill>
            </p:spPr>
            <p:txBody>
              <a:bodyPr/>
              <a:lstStyle/>
              <a:p>
                <a:r>
                  <a:rPr lang="fr-CH">
                    <a:noFill/>
                  </a:rPr>
                  <a:t> </a:t>
                </a:r>
              </a:p>
            </p:txBody>
          </p:sp>
        </mc:Fallback>
      </mc:AlternateContent>
      <p:pic>
        <p:nvPicPr>
          <p:cNvPr id="47108" name="Picture 5" descr="gridN200"/>
          <p:cNvPicPr>
            <a:picLocks noChangeAspect="1" noChangeArrowheads="1"/>
          </p:cNvPicPr>
          <p:nvPr/>
        </p:nvPicPr>
        <p:blipFill>
          <a:blip r:embed="rId6" cstate="print"/>
          <a:srcRect l="5772" t="5730" r="7639" b="2112"/>
          <a:stretch>
            <a:fillRect/>
          </a:stretch>
        </p:blipFill>
        <p:spPr bwMode="auto">
          <a:xfrm>
            <a:off x="0" y="2649537"/>
            <a:ext cx="5272140" cy="4208463"/>
          </a:xfrm>
          <a:prstGeom prst="rect">
            <a:avLst/>
          </a:prstGeom>
          <a:noFill/>
          <a:ln w="9525">
            <a:noFill/>
            <a:miter lim="800000"/>
            <a:headEnd/>
            <a:tailEnd/>
          </a:ln>
        </p:spPr>
      </p:pic>
      <p:sp>
        <p:nvSpPr>
          <p:cNvPr id="47109" name="Text Box 6"/>
          <p:cNvSpPr txBox="1">
            <a:spLocks noChangeArrowheads="1"/>
          </p:cNvSpPr>
          <p:nvPr/>
        </p:nvSpPr>
        <p:spPr bwMode="auto">
          <a:xfrm>
            <a:off x="2133600" y="2819400"/>
            <a:ext cx="1699504" cy="369332"/>
          </a:xfrm>
          <a:prstGeom prst="rect">
            <a:avLst/>
          </a:prstGeom>
          <a:noFill/>
          <a:ln w="9525" algn="ctr">
            <a:noFill/>
            <a:miter lim="800000"/>
            <a:headEnd/>
            <a:tailEnd/>
          </a:ln>
        </p:spPr>
        <p:txBody>
          <a:bodyPr wrap="none">
            <a:spAutoFit/>
          </a:bodyPr>
          <a:lstStyle/>
          <a:p>
            <a:pPr algn="l"/>
            <a:r>
              <a:rPr lang="fr-FR" i="1" dirty="0" smtClean="0"/>
              <a:t>S</a:t>
            </a:r>
            <a:r>
              <a:rPr lang="fr-FR" i="1" baseline="30000" dirty="0" smtClean="0"/>
              <a:t>N</a:t>
            </a:r>
            <a:r>
              <a:rPr lang="fr-FR" dirty="0" smtClean="0"/>
              <a:t> </a:t>
            </a:r>
            <a:r>
              <a:rPr lang="fr-FR" dirty="0"/>
              <a:t>(for </a:t>
            </a:r>
            <a:r>
              <a:rPr lang="fr-FR" i="1" dirty="0"/>
              <a:t>N</a:t>
            </a:r>
            <a:r>
              <a:rPr lang="fr-FR" dirty="0"/>
              <a:t> = 200)</a:t>
            </a:r>
          </a:p>
        </p:txBody>
      </p:sp>
      <p:sp>
        <p:nvSpPr>
          <p:cNvPr id="47110" name="Line 7"/>
          <p:cNvSpPr>
            <a:spLocks noChangeShapeType="1"/>
          </p:cNvSpPr>
          <p:nvPr/>
        </p:nvSpPr>
        <p:spPr bwMode="auto">
          <a:xfrm flipH="1">
            <a:off x="2406650" y="3186113"/>
            <a:ext cx="371475" cy="1528762"/>
          </a:xfrm>
          <a:prstGeom prst="line">
            <a:avLst/>
          </a:prstGeom>
          <a:noFill/>
          <a:ln w="9525">
            <a:solidFill>
              <a:schemeClr val="tx1"/>
            </a:solidFill>
            <a:round/>
            <a:headEnd/>
            <a:tailEnd type="triangle" w="med" len="med"/>
          </a:ln>
        </p:spPr>
        <p:txBody>
          <a:bodyPr wrap="none">
            <a:spAutoFit/>
          </a:bodyPr>
          <a:lstStyle/>
          <a:p>
            <a:endParaRPr lang="en-US"/>
          </a:p>
        </p:txBody>
      </p:sp>
      <p:pic>
        <p:nvPicPr>
          <p:cNvPr id="9" name="Picture 2"/>
          <p:cNvPicPr>
            <a:picLocks noChangeAspect="1" noChangeArrowheads="1"/>
          </p:cNvPicPr>
          <p:nvPr/>
        </p:nvPicPr>
        <p:blipFill>
          <a:blip r:embed="rId7" cstate="print">
            <a:clrChange>
              <a:clrFrom>
                <a:srgbClr val="FFFFFF"/>
              </a:clrFrom>
              <a:clrTo>
                <a:srgbClr val="FFFFFF">
                  <a:alpha val="0"/>
                </a:srgbClr>
              </a:clrTo>
            </a:clrChange>
          </a:blip>
          <a:srcRect l="47743" t="46672" r="5443"/>
          <a:stretch>
            <a:fillRect/>
          </a:stretch>
        </p:blipFill>
        <p:spPr bwMode="auto">
          <a:xfrm>
            <a:off x="6553200" y="2362200"/>
            <a:ext cx="2268580" cy="2351014"/>
          </a:xfrm>
          <a:prstGeom prst="rect">
            <a:avLst/>
          </a:prstGeom>
          <a:noFill/>
          <a:ln w="9525" algn="ctr">
            <a:noFill/>
            <a:miter lim="800000"/>
            <a:headEnd/>
            <a:tailEnd/>
          </a:ln>
        </p:spPr>
      </p:pic>
      <p:pic>
        <p:nvPicPr>
          <p:cNvPr id="10" name="Picture 4"/>
          <p:cNvPicPr>
            <a:picLocks noChangeAspect="1" noChangeArrowheads="1"/>
          </p:cNvPicPr>
          <p:nvPr/>
        </p:nvPicPr>
        <p:blipFill>
          <a:blip r:embed="rId8" cstate="print">
            <a:clrChange>
              <a:clrFrom>
                <a:srgbClr val="FFFFFF"/>
              </a:clrFrom>
              <a:clrTo>
                <a:srgbClr val="FFFFFF">
                  <a:alpha val="0"/>
                </a:srgbClr>
              </a:clrTo>
            </a:clrChange>
          </a:blip>
          <a:srcRect l="49266" t="50269" r="2475"/>
          <a:stretch>
            <a:fillRect/>
          </a:stretch>
        </p:blipFill>
        <p:spPr bwMode="auto">
          <a:xfrm>
            <a:off x="6535554" y="4648200"/>
            <a:ext cx="2276717" cy="2246313"/>
          </a:xfrm>
          <a:prstGeom prst="rect">
            <a:avLst/>
          </a:prstGeom>
          <a:noFill/>
          <a:ln w="9525" algn="ctr">
            <a:noFill/>
            <a:miter lim="800000"/>
            <a:headEnd/>
            <a:tailEnd/>
          </a:ln>
        </p:spPr>
      </p:pic>
      <p:sp>
        <p:nvSpPr>
          <p:cNvPr id="11" name="TextBox 10"/>
          <p:cNvSpPr txBox="1"/>
          <p:nvPr/>
        </p:nvSpPr>
        <p:spPr>
          <a:xfrm>
            <a:off x="5867400" y="3733800"/>
            <a:ext cx="859531" cy="369332"/>
          </a:xfrm>
          <a:prstGeom prst="rect">
            <a:avLst/>
          </a:prstGeom>
          <a:noFill/>
        </p:spPr>
        <p:txBody>
          <a:bodyPr wrap="none" rtlCol="0">
            <a:spAutoFit/>
          </a:bodyPr>
          <a:lstStyle/>
          <a:p>
            <a:r>
              <a:rPr lang="fr-CH" i="1" dirty="0" smtClean="0"/>
              <a:t>h = 0.3</a:t>
            </a:r>
            <a:endParaRPr lang="en-US" i="1" dirty="0"/>
          </a:p>
        </p:txBody>
      </p:sp>
      <p:sp>
        <p:nvSpPr>
          <p:cNvPr id="12" name="TextBox 11"/>
          <p:cNvSpPr txBox="1"/>
          <p:nvPr/>
        </p:nvSpPr>
        <p:spPr>
          <a:xfrm>
            <a:off x="5867400" y="5029200"/>
            <a:ext cx="859531" cy="369332"/>
          </a:xfrm>
          <a:prstGeom prst="rect">
            <a:avLst/>
          </a:prstGeom>
          <a:noFill/>
        </p:spPr>
        <p:txBody>
          <a:bodyPr wrap="none" rtlCol="0">
            <a:spAutoFit/>
          </a:bodyPr>
          <a:lstStyle/>
          <a:p>
            <a:r>
              <a:rPr lang="fr-CH" i="1" dirty="0" smtClean="0"/>
              <a:t>h = 0.1</a:t>
            </a:r>
            <a:endParaRPr lang="en-US" i="1" dirty="0"/>
          </a:p>
        </p:txBody>
      </p:sp>
    </p:spTree>
    <p:custDataLst>
      <p:tags r:id="rId1"/>
    </p:custDataLst>
    <p:extLst>
      <p:ext uri="{BB962C8B-B14F-4D97-AF65-F5344CB8AC3E}">
        <p14:creationId xmlns:p14="http://schemas.microsoft.com/office/powerpoint/2010/main" val="385916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H" dirty="0" err="1" smtClean="0"/>
              <a:t>Mean</a:t>
            </a:r>
            <a:r>
              <a:rPr lang="fr-CH" dirty="0" smtClean="0"/>
              <a:t> Field </a:t>
            </a:r>
            <a:endParaRPr lang="en-US" dirty="0"/>
          </a:p>
        </p:txBody>
      </p:sp>
      <p:sp>
        <p:nvSpPr>
          <p:cNvPr id="6" name="Content Placeholder 5"/>
          <p:cNvSpPr>
            <a:spLocks noGrp="1"/>
          </p:cNvSpPr>
          <p:nvPr>
            <p:ph idx="1"/>
          </p:nvPr>
        </p:nvSpPr>
        <p:spPr/>
        <p:txBody>
          <a:bodyPr/>
          <a:lstStyle/>
          <a:p>
            <a:r>
              <a:rPr lang="en-US" sz="2400" dirty="0" smtClean="0"/>
              <a:t>A </a:t>
            </a:r>
            <a:r>
              <a:rPr lang="en-US" sz="2400" i="1" dirty="0" smtClean="0">
                <a:solidFill>
                  <a:srgbClr val="FF0000"/>
                </a:solidFill>
              </a:rPr>
              <a:t>model</a:t>
            </a:r>
            <a:r>
              <a:rPr lang="en-US" sz="2400" dirty="0" smtClean="0"/>
              <a:t> introduced in Physics</a:t>
            </a:r>
          </a:p>
          <a:p>
            <a:pPr lvl="1"/>
            <a:r>
              <a:rPr lang="en-US" sz="2000" dirty="0" smtClean="0"/>
              <a:t>interaction between </a:t>
            </a:r>
            <a:r>
              <a:rPr lang="en-US" sz="2000" i="1" dirty="0" smtClean="0"/>
              <a:t>particles</a:t>
            </a:r>
            <a:r>
              <a:rPr lang="en-US" sz="2000" dirty="0" smtClean="0"/>
              <a:t> is via distribution of states of all particle</a:t>
            </a:r>
            <a:br>
              <a:rPr lang="en-US" sz="2000" dirty="0" smtClean="0"/>
            </a:br>
            <a:endParaRPr lang="en-US" sz="2000" dirty="0" smtClean="0"/>
          </a:p>
          <a:p>
            <a:r>
              <a:rPr lang="en-US" sz="2400" dirty="0" smtClean="0"/>
              <a:t>An </a:t>
            </a:r>
            <a:r>
              <a:rPr lang="en-US" sz="2400" i="1" dirty="0" smtClean="0">
                <a:solidFill>
                  <a:srgbClr val="FF0000"/>
                </a:solidFill>
              </a:rPr>
              <a:t>approximation</a:t>
            </a:r>
            <a:r>
              <a:rPr lang="en-US" sz="2400" i="1" dirty="0" smtClean="0"/>
              <a:t>  </a:t>
            </a:r>
            <a:r>
              <a:rPr lang="en-US" sz="2400" dirty="0" smtClean="0"/>
              <a:t> method for a large collection of particles</a:t>
            </a:r>
            <a:endParaRPr lang="en-US" sz="2400" dirty="0" smtClean="0">
              <a:solidFill>
                <a:schemeClr val="tx1">
                  <a:lumMod val="65000"/>
                  <a:lumOff val="35000"/>
                </a:schemeClr>
              </a:solidFill>
            </a:endParaRPr>
          </a:p>
          <a:p>
            <a:pPr lvl="1"/>
            <a:r>
              <a:rPr lang="en-US" sz="2000" dirty="0" smtClean="0"/>
              <a:t>assumes </a:t>
            </a:r>
            <a:r>
              <a:rPr lang="en-US" sz="2000" i="1" dirty="0" smtClean="0">
                <a:solidFill>
                  <a:srgbClr val="FF0000"/>
                </a:solidFill>
              </a:rPr>
              <a:t>independence</a:t>
            </a:r>
            <a:r>
              <a:rPr lang="en-US" sz="2000" dirty="0" smtClean="0"/>
              <a:t> in the master equation</a:t>
            </a:r>
            <a:endParaRPr lang="fr-CH" sz="2000" i="1" dirty="0" smtClean="0"/>
          </a:p>
          <a:p>
            <a:pPr lvl="1"/>
            <a:endParaRPr lang="fr-CH" sz="2000" i="1" dirty="0" smtClean="0"/>
          </a:p>
          <a:p>
            <a:r>
              <a:rPr lang="fr-CH" sz="2400" dirty="0" err="1" smtClean="0"/>
              <a:t>Why</a:t>
            </a:r>
            <a:r>
              <a:rPr lang="fr-CH" sz="2400" dirty="0" smtClean="0"/>
              <a:t> do </a:t>
            </a:r>
            <a:r>
              <a:rPr lang="fr-CH" sz="2400" dirty="0" err="1" smtClean="0"/>
              <a:t>we</a:t>
            </a:r>
            <a:r>
              <a:rPr lang="fr-CH" sz="2400" dirty="0" smtClean="0"/>
              <a:t> care in information and communication </a:t>
            </a:r>
            <a:r>
              <a:rPr lang="fr-CH" sz="2400" dirty="0" err="1" smtClean="0"/>
              <a:t>systems</a:t>
            </a:r>
            <a:r>
              <a:rPr lang="fr-CH" sz="2400" dirty="0" smtClean="0"/>
              <a:t> ?</a:t>
            </a:r>
          </a:p>
          <a:p>
            <a:pPr lvl="1"/>
            <a:r>
              <a:rPr lang="fr-CH" sz="2000" dirty="0" smtClean="0"/>
              <a:t>Model interaction of </a:t>
            </a:r>
            <a:r>
              <a:rPr lang="fr-CH" sz="2000" dirty="0" err="1" smtClean="0"/>
              <a:t>many</a:t>
            </a:r>
            <a:r>
              <a:rPr lang="fr-CH" sz="2000" dirty="0" smtClean="0"/>
              <a:t> </a:t>
            </a:r>
            <a:r>
              <a:rPr lang="fr-CH" sz="2000" dirty="0" err="1" smtClean="0"/>
              <a:t>objects</a:t>
            </a:r>
            <a:r>
              <a:rPr lang="fr-CH" sz="2000" dirty="0" smtClean="0"/>
              <a:t>: </a:t>
            </a:r>
          </a:p>
          <a:p>
            <a:pPr lvl="1"/>
            <a:r>
              <a:rPr lang="fr-CH" sz="2000" dirty="0" err="1" smtClean="0"/>
              <a:t>Distributed</a:t>
            </a:r>
            <a:r>
              <a:rPr lang="fr-CH" sz="2000" dirty="0" smtClean="0"/>
              <a:t> </a:t>
            </a:r>
            <a:r>
              <a:rPr lang="fr-CH" sz="2000" dirty="0" err="1" smtClean="0"/>
              <a:t>systems</a:t>
            </a:r>
            <a:r>
              <a:rPr lang="fr-CH" sz="2000" dirty="0" smtClean="0"/>
              <a:t>, communication </a:t>
            </a:r>
            <a:r>
              <a:rPr lang="fr-CH" sz="2000" dirty="0" err="1" smtClean="0"/>
              <a:t>protocols</a:t>
            </a:r>
            <a:r>
              <a:rPr lang="fr-CH" sz="2000" dirty="0" smtClean="0"/>
              <a:t>, </a:t>
            </a:r>
            <a:r>
              <a:rPr lang="fr-CH" sz="2000" dirty="0" err="1" smtClean="0"/>
              <a:t>game</a:t>
            </a:r>
            <a:r>
              <a:rPr lang="fr-CH" sz="2000" dirty="0" smtClean="0"/>
              <a:t> </a:t>
            </a:r>
            <a:r>
              <a:rPr lang="fr-CH" sz="2000" dirty="0" err="1" smtClean="0"/>
              <a:t>theory</a:t>
            </a:r>
            <a:r>
              <a:rPr lang="fr-CH" sz="2000" dirty="0" smtClean="0"/>
              <a:t>, self-</a:t>
            </a:r>
            <a:r>
              <a:rPr lang="fr-CH" sz="2000" dirty="0" err="1" smtClean="0"/>
              <a:t>organized</a:t>
            </a:r>
            <a:r>
              <a:rPr lang="fr-CH" sz="2000" dirty="0" smtClean="0"/>
              <a:t> </a:t>
            </a:r>
            <a:r>
              <a:rPr lang="fr-CH" sz="2000" dirty="0" err="1" smtClean="0"/>
              <a:t>systems</a:t>
            </a:r>
            <a:endParaRPr lang="en-US" sz="2000" dirty="0" smtClean="0"/>
          </a:p>
          <a:p>
            <a:endParaRPr lang="en-US" sz="2400" dirty="0"/>
          </a:p>
        </p:txBody>
      </p:sp>
      <p:sp>
        <p:nvSpPr>
          <p:cNvPr id="4" name="Footer Placeholder 3"/>
          <p:cNvSpPr>
            <a:spLocks noGrp="1"/>
          </p:cNvSpPr>
          <p:nvPr>
            <p:ph type="ftr" sz="quarter" idx="10"/>
          </p:nvPr>
        </p:nvSpPr>
        <p:spPr/>
        <p:txBody>
          <a:bodyPr/>
          <a:lstStyle/>
          <a:p>
            <a:pPr>
              <a:defRPr/>
            </a:pPr>
            <a:fld id="{6191F277-6BE5-406B-A866-C95192C0CCA0}" type="slidenum">
              <a:rPr lang="en-US" smtClean="0"/>
              <a:pPr>
                <a:defRPr/>
              </a:pPr>
              <a:t>4</a:t>
            </a:fld>
            <a:endParaRPr 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Conclusion</a:t>
            </a:r>
            <a:endParaRPr lang="fr-CH" dirty="0"/>
          </a:p>
        </p:txBody>
      </p:sp>
      <p:sp>
        <p:nvSpPr>
          <p:cNvPr id="5" name="Content Placeholder 4"/>
          <p:cNvSpPr>
            <a:spLocks noGrp="1"/>
          </p:cNvSpPr>
          <p:nvPr>
            <p:ph sz="half" idx="1"/>
          </p:nvPr>
        </p:nvSpPr>
        <p:spPr/>
        <p:txBody>
          <a:bodyPr/>
          <a:lstStyle/>
          <a:p>
            <a:r>
              <a:rPr lang="fr-CH" sz="2400" dirty="0" err="1" smtClean="0"/>
              <a:t>Mean</a:t>
            </a:r>
            <a:r>
              <a:rPr lang="fr-CH" sz="2400" dirty="0" smtClean="0"/>
              <a:t> </a:t>
            </a:r>
            <a:r>
              <a:rPr lang="fr-CH" sz="2400" dirty="0" err="1" smtClean="0"/>
              <a:t>field</a:t>
            </a:r>
            <a:r>
              <a:rPr lang="fr-CH" sz="2400" dirty="0" smtClean="0"/>
              <a:t> </a:t>
            </a:r>
            <a:r>
              <a:rPr lang="fr-CH" sz="2400" dirty="0" err="1" smtClean="0"/>
              <a:t>models</a:t>
            </a:r>
            <a:r>
              <a:rPr lang="fr-CH" sz="2400" dirty="0" smtClean="0"/>
              <a:t> are </a:t>
            </a:r>
            <a:r>
              <a:rPr lang="fr-CH" sz="2400" dirty="0" err="1" smtClean="0"/>
              <a:t>frequent</a:t>
            </a:r>
            <a:r>
              <a:rPr lang="fr-CH" sz="2400" dirty="0" smtClean="0"/>
              <a:t> in large </a:t>
            </a:r>
            <a:r>
              <a:rPr lang="fr-CH" sz="2400" dirty="0" err="1" smtClean="0"/>
              <a:t>scale</a:t>
            </a:r>
            <a:r>
              <a:rPr lang="fr-CH" sz="2400" dirty="0" smtClean="0"/>
              <a:t> </a:t>
            </a:r>
            <a:r>
              <a:rPr lang="fr-CH" sz="2400" dirty="0" err="1" smtClean="0"/>
              <a:t>systems</a:t>
            </a:r>
            <a:r>
              <a:rPr lang="fr-CH" sz="2400" dirty="0" smtClean="0"/>
              <a:t/>
            </a:r>
            <a:br>
              <a:rPr lang="fr-CH" sz="2400" dirty="0" smtClean="0"/>
            </a:br>
            <a:endParaRPr lang="fr-CH" sz="2400" dirty="0" smtClean="0"/>
          </a:p>
          <a:p>
            <a:r>
              <a:rPr lang="fr-CH" sz="2400" dirty="0" err="1" smtClean="0"/>
              <a:t>Validity</a:t>
            </a:r>
            <a:r>
              <a:rPr lang="fr-CH" sz="2400" dirty="0" smtClean="0"/>
              <a:t> of </a:t>
            </a:r>
            <a:r>
              <a:rPr lang="fr-CH" sz="2400" dirty="0" err="1" smtClean="0"/>
              <a:t>approach</a:t>
            </a:r>
            <a:r>
              <a:rPr lang="fr-CH" sz="2400" dirty="0" smtClean="0"/>
              <a:t> </a:t>
            </a:r>
            <a:r>
              <a:rPr lang="fr-CH" sz="2400" dirty="0" err="1" smtClean="0"/>
              <a:t>is</a:t>
            </a:r>
            <a:r>
              <a:rPr lang="fr-CH" sz="2400" dirty="0" smtClean="0"/>
              <a:t> </a:t>
            </a:r>
            <a:r>
              <a:rPr lang="fr-CH" sz="2400" dirty="0" err="1" smtClean="0"/>
              <a:t>often</a:t>
            </a:r>
            <a:r>
              <a:rPr lang="fr-CH" sz="2400" dirty="0" smtClean="0"/>
              <a:t> simple by inspection</a:t>
            </a:r>
          </a:p>
          <a:p>
            <a:endParaRPr lang="fr-CH" sz="2400" dirty="0" smtClean="0"/>
          </a:p>
          <a:p>
            <a:r>
              <a:rPr lang="fr-CH" sz="2400" dirty="0" err="1" smtClean="0"/>
              <a:t>Mean</a:t>
            </a:r>
            <a:r>
              <a:rPr lang="fr-CH" sz="2400" dirty="0" smtClean="0"/>
              <a:t> </a:t>
            </a:r>
            <a:r>
              <a:rPr lang="fr-CH" sz="2400" dirty="0" err="1" smtClean="0"/>
              <a:t>field</a:t>
            </a:r>
            <a:r>
              <a:rPr lang="fr-CH" sz="2400" dirty="0" smtClean="0"/>
              <a:t> </a:t>
            </a:r>
            <a:r>
              <a:rPr lang="fr-CH" sz="2400" dirty="0" err="1" smtClean="0"/>
              <a:t>is</a:t>
            </a:r>
            <a:r>
              <a:rPr lang="fr-CH" sz="2400" dirty="0" smtClean="0"/>
              <a:t> </a:t>
            </a:r>
            <a:r>
              <a:rPr lang="fr-CH" sz="2400" dirty="0" err="1" smtClean="0"/>
              <a:t>both</a:t>
            </a:r>
            <a:endParaRPr lang="fr-CH" sz="2400" dirty="0" smtClean="0"/>
          </a:p>
          <a:p>
            <a:pPr lvl="1"/>
            <a:r>
              <a:rPr lang="fr-CH" sz="2200" dirty="0" smtClean="0"/>
              <a:t>ODE for </a:t>
            </a:r>
            <a:r>
              <a:rPr lang="fr-CH" sz="2200" dirty="0" err="1" smtClean="0"/>
              <a:t>fluid</a:t>
            </a:r>
            <a:r>
              <a:rPr lang="fr-CH" sz="2200" dirty="0" smtClean="0"/>
              <a:t> </a:t>
            </a:r>
            <a:r>
              <a:rPr lang="fr-CH" sz="2200" dirty="0" err="1" smtClean="0"/>
              <a:t>limit</a:t>
            </a:r>
            <a:endParaRPr lang="fr-CH" sz="2200" dirty="0" smtClean="0"/>
          </a:p>
          <a:p>
            <a:pPr lvl="1"/>
            <a:r>
              <a:rPr lang="fr-CH" sz="2200" dirty="0" err="1" smtClean="0"/>
              <a:t>Fast</a:t>
            </a:r>
            <a:r>
              <a:rPr lang="fr-CH" sz="2200" dirty="0" smtClean="0"/>
              <a:t> simulation </a:t>
            </a:r>
            <a:r>
              <a:rPr lang="fr-CH" sz="2200" dirty="0" err="1" smtClean="0"/>
              <a:t>using</a:t>
            </a:r>
            <a:r>
              <a:rPr lang="fr-CH" sz="2200" dirty="0" smtClean="0"/>
              <a:t> </a:t>
            </a:r>
            <a:r>
              <a:rPr lang="fr-CH" sz="2200" dirty="0" err="1" smtClean="0"/>
              <a:t>decoupling</a:t>
            </a:r>
            <a:r>
              <a:rPr lang="fr-CH" sz="2200" dirty="0" smtClean="0"/>
              <a:t> </a:t>
            </a:r>
            <a:r>
              <a:rPr lang="fr-CH" sz="2200" dirty="0" err="1" smtClean="0"/>
              <a:t>assumption</a:t>
            </a:r>
            <a:endParaRPr lang="fr-CH" sz="2200" dirty="0"/>
          </a:p>
        </p:txBody>
      </p:sp>
      <p:sp>
        <p:nvSpPr>
          <p:cNvPr id="6" name="Content Placeholder 5"/>
          <p:cNvSpPr>
            <a:spLocks noGrp="1"/>
          </p:cNvSpPr>
          <p:nvPr>
            <p:ph sz="half" idx="2"/>
          </p:nvPr>
        </p:nvSpPr>
        <p:spPr/>
        <p:txBody>
          <a:bodyPr/>
          <a:lstStyle/>
          <a:p>
            <a:pPr marL="342900" lvl="1" indent="-342900">
              <a:buBlip>
                <a:blip r:embed="rId3"/>
              </a:buBlip>
            </a:pPr>
            <a:r>
              <a:rPr lang="fr-CH" sz="2400" dirty="0" err="1" smtClean="0"/>
              <a:t>Decoupling</a:t>
            </a:r>
            <a:r>
              <a:rPr lang="fr-CH" sz="2400" dirty="0" smtClean="0"/>
              <a:t> </a:t>
            </a:r>
            <a:r>
              <a:rPr lang="fr-CH" sz="2400" dirty="0" err="1" smtClean="0"/>
              <a:t>assumption</a:t>
            </a:r>
            <a:r>
              <a:rPr lang="fr-CH" sz="2400" dirty="0" smtClean="0"/>
              <a:t> </a:t>
            </a:r>
            <a:r>
              <a:rPr lang="fr-CH" sz="2400" dirty="0" err="1" smtClean="0"/>
              <a:t>holds</a:t>
            </a:r>
            <a:r>
              <a:rPr lang="fr-CH" sz="2400" dirty="0" smtClean="0"/>
              <a:t> </a:t>
            </a:r>
            <a:r>
              <a:rPr lang="fr-CH" sz="2400" dirty="0" err="1" smtClean="0"/>
              <a:t>at</a:t>
            </a:r>
            <a:r>
              <a:rPr lang="fr-CH" sz="2400" dirty="0" smtClean="0"/>
              <a:t> </a:t>
            </a:r>
            <a:r>
              <a:rPr lang="fr-CH" sz="2400" dirty="0" err="1" smtClean="0"/>
              <a:t>finite</a:t>
            </a:r>
            <a:r>
              <a:rPr lang="fr-CH" sz="2400" dirty="0" smtClean="0"/>
              <a:t> horizon; </a:t>
            </a:r>
            <a:r>
              <a:rPr lang="fr-CH" sz="2400" dirty="0" err="1" smtClean="0"/>
              <a:t>may</a:t>
            </a:r>
            <a:r>
              <a:rPr lang="fr-CH" sz="2400" dirty="0" smtClean="0"/>
              <a:t> not </a:t>
            </a:r>
            <a:r>
              <a:rPr lang="fr-CH" sz="2400" dirty="0" err="1" smtClean="0"/>
              <a:t>hold</a:t>
            </a:r>
            <a:r>
              <a:rPr lang="fr-CH" sz="2400" dirty="0" smtClean="0"/>
              <a:t> in </a:t>
            </a:r>
            <a:r>
              <a:rPr lang="fr-CH" sz="2400" dirty="0" err="1" smtClean="0"/>
              <a:t>stationary</a:t>
            </a:r>
            <a:r>
              <a:rPr lang="fr-CH" sz="2400" dirty="0" smtClean="0"/>
              <a:t> </a:t>
            </a:r>
            <a:r>
              <a:rPr lang="fr-CH" sz="2400" dirty="0" err="1" smtClean="0"/>
              <a:t>regime</a:t>
            </a:r>
            <a:r>
              <a:rPr lang="fr-CH" sz="2400" dirty="0" smtClean="0"/>
              <a:t> </a:t>
            </a:r>
            <a:r>
              <a:rPr lang="fr-CH" sz="2200" dirty="0"/>
              <a:t>(</a:t>
            </a:r>
            <a:r>
              <a:rPr lang="fr-CH" sz="2200" dirty="0" err="1"/>
              <a:t>except</a:t>
            </a:r>
            <a:r>
              <a:rPr lang="fr-CH" sz="2200" dirty="0"/>
              <a:t> for </a:t>
            </a:r>
            <a:r>
              <a:rPr lang="fr-CH" sz="2200" dirty="0" err="1"/>
              <a:t>reversible</a:t>
            </a:r>
            <a:r>
              <a:rPr lang="fr-CH" sz="2200" dirty="0"/>
              <a:t> case) </a:t>
            </a:r>
          </a:p>
          <a:p>
            <a:pPr marL="0" indent="0">
              <a:buNone/>
            </a:pPr>
            <a:endParaRPr lang="fr-CH" sz="2400" dirty="0" smtClean="0"/>
          </a:p>
          <a:p>
            <a:r>
              <a:rPr lang="fr-CH" sz="2400" dirty="0" err="1" smtClean="0"/>
              <a:t>Study</a:t>
            </a:r>
            <a:r>
              <a:rPr lang="fr-CH" sz="2400" dirty="0" smtClean="0"/>
              <a:t> the </a:t>
            </a:r>
            <a:r>
              <a:rPr lang="fr-CH" sz="2400" dirty="0" err="1" smtClean="0"/>
              <a:t>stationary</a:t>
            </a:r>
            <a:r>
              <a:rPr lang="fr-CH" sz="2400" dirty="0" smtClean="0"/>
              <a:t> </a:t>
            </a:r>
            <a:r>
              <a:rPr lang="fr-CH" sz="2400" dirty="0" err="1" smtClean="0"/>
              <a:t>regime</a:t>
            </a:r>
            <a:r>
              <a:rPr lang="fr-CH" sz="2400" dirty="0" smtClean="0"/>
              <a:t> of the ODE ! </a:t>
            </a:r>
            <a:br>
              <a:rPr lang="fr-CH" sz="2400" dirty="0" smtClean="0"/>
            </a:br>
            <a:r>
              <a:rPr lang="fr-CH" sz="2400" dirty="0" smtClean="0"/>
              <a:t/>
            </a:r>
            <a:br>
              <a:rPr lang="fr-CH" sz="2400" dirty="0" smtClean="0"/>
            </a:br>
            <a:r>
              <a:rPr lang="fr-CH" sz="2400" dirty="0" smtClean="0"/>
              <a:t>(</a:t>
            </a:r>
            <a:r>
              <a:rPr lang="fr-CH" sz="2400" dirty="0" err="1" smtClean="0"/>
              <a:t>instead</a:t>
            </a:r>
            <a:r>
              <a:rPr lang="fr-CH" sz="2400" dirty="0" smtClean="0"/>
              <a:t> of </a:t>
            </a:r>
            <a:r>
              <a:rPr lang="fr-CH" sz="2400" dirty="0" err="1" smtClean="0"/>
              <a:t>computing</a:t>
            </a:r>
            <a:r>
              <a:rPr lang="fr-CH" sz="2400" dirty="0" smtClean="0"/>
              <a:t> the </a:t>
            </a:r>
            <a:r>
              <a:rPr lang="fr-CH" sz="2400" dirty="0" err="1" smtClean="0"/>
              <a:t>stationary</a:t>
            </a:r>
            <a:r>
              <a:rPr lang="fr-CH" sz="2400" dirty="0" smtClean="0"/>
              <a:t> </a:t>
            </a:r>
            <a:r>
              <a:rPr lang="fr-CH" sz="2400" dirty="0" err="1" smtClean="0"/>
              <a:t>proba</a:t>
            </a:r>
            <a:r>
              <a:rPr lang="fr-CH" sz="2400" dirty="0" smtClean="0"/>
              <a:t> of the Markov </a:t>
            </a:r>
            <a:r>
              <a:rPr lang="fr-CH" sz="2400" dirty="0" err="1" smtClean="0"/>
              <a:t>chain</a:t>
            </a:r>
            <a:r>
              <a:rPr lang="fr-CH" sz="2400" dirty="0" smtClean="0"/>
              <a:t>)</a:t>
            </a:r>
            <a:r>
              <a:rPr lang="fr-CH" sz="2200" dirty="0" smtClean="0"/>
              <a:t>	</a:t>
            </a:r>
            <a:endParaRPr lang="fr-CH" sz="2400" dirty="0" smtClean="0"/>
          </a:p>
          <a:p>
            <a:endParaRPr lang="fr-CH" sz="2400" dirty="0" smtClean="0"/>
          </a:p>
        </p:txBody>
      </p:sp>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40</a:t>
            </a:fld>
            <a:endParaRPr 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fld id="{AE3FEABA-DD33-46B5-A14A-7B279F49F230}" type="slidenum">
              <a:rPr lang="en-US"/>
              <a:pPr/>
              <a:t>41</a:t>
            </a:fld>
            <a:endParaRPr lang="en-US"/>
          </a:p>
        </p:txBody>
      </p:sp>
      <p:sp>
        <p:nvSpPr>
          <p:cNvPr id="6151" name="Rectangle 7"/>
          <p:cNvSpPr>
            <a:spLocks noChangeArrowheads="1"/>
          </p:cNvSpPr>
          <p:nvPr/>
        </p:nvSpPr>
        <p:spPr bwMode="auto">
          <a:xfrm>
            <a:off x="3962400" y="2286000"/>
            <a:ext cx="5715000" cy="1828800"/>
          </a:xfrm>
          <a:prstGeom prst="rect">
            <a:avLst/>
          </a:prstGeom>
          <a:noFill/>
          <a:ln w="9525">
            <a:noFill/>
            <a:miter lim="800000"/>
            <a:headEnd/>
            <a:tailEnd/>
          </a:ln>
          <a:effectLst/>
        </p:spPr>
        <p:txBody>
          <a:bodyPr anchor="ctr"/>
          <a:lstStyle/>
          <a:p>
            <a:r>
              <a:rPr lang="fr-CH" sz="3600" b="1" kern="0" dirty="0" err="1" smtClean="0">
                <a:solidFill>
                  <a:srgbClr val="0099CC"/>
                </a:solidFill>
                <a:latin typeface="Calibri"/>
                <a:ea typeface="+mj-ea"/>
                <a:cs typeface="+mj-cs"/>
              </a:rPr>
              <a:t>Thank</a:t>
            </a:r>
            <a:r>
              <a:rPr lang="fr-CH" sz="3600" b="1" kern="0" dirty="0" smtClean="0">
                <a:solidFill>
                  <a:srgbClr val="0099CC"/>
                </a:solidFill>
                <a:latin typeface="Calibri"/>
                <a:ea typeface="+mj-ea"/>
                <a:cs typeface="+mj-cs"/>
              </a:rPr>
              <a:t> You …</a:t>
            </a:r>
            <a:endParaRPr lang="en-US" sz="4400" b="1" dirty="0">
              <a:solidFill>
                <a:srgbClr val="0070C0"/>
              </a:solidFill>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References</a:t>
            </a:r>
            <a:endParaRPr lang="fr-CH" dirty="0"/>
          </a:p>
        </p:txBody>
      </p:sp>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42</a:t>
            </a:fld>
            <a:endParaRPr lang="en-US"/>
          </a:p>
        </p:txBody>
      </p:sp>
      <p:pic>
        <p:nvPicPr>
          <p:cNvPr id="7171" name="Picture 3"/>
          <p:cNvPicPr>
            <a:picLocks noChangeAspect="1" noChangeArrowheads="1"/>
          </p:cNvPicPr>
          <p:nvPr/>
        </p:nvPicPr>
        <p:blipFill>
          <a:blip r:embed="rId3" cstate="print"/>
          <a:srcRect t="56775"/>
          <a:stretch>
            <a:fillRect/>
          </a:stretch>
        </p:blipFill>
        <p:spPr bwMode="auto">
          <a:xfrm>
            <a:off x="1371600" y="3581400"/>
            <a:ext cx="6629400" cy="25527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b="58065"/>
          <a:stretch>
            <a:fillRect/>
          </a:stretch>
        </p:blipFill>
        <p:spPr bwMode="auto">
          <a:xfrm>
            <a:off x="1371600" y="1104900"/>
            <a:ext cx="6629400" cy="2476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fld id="{7A995EB7-39B8-4F4D-9AF8-410C23AA5E65}" type="slidenum">
              <a:rPr lang="en-US" smtClean="0"/>
              <a:pPr>
                <a:defRPr/>
              </a:pPr>
              <a:t>43</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1219200" y="228600"/>
            <a:ext cx="6953250" cy="467677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1319213" y="4953000"/>
            <a:ext cx="6505575" cy="1524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fld id="{7A995EB7-39B8-4F4D-9AF8-410C23AA5E65}" type="slidenum">
              <a:rPr lang="en-US" smtClean="0"/>
              <a:pPr>
                <a:defRPr/>
              </a:pPr>
              <a:t>44</a:t>
            </a:fld>
            <a:endParaRPr lang="en-US"/>
          </a:p>
        </p:txBody>
      </p:sp>
      <p:sp>
        <p:nvSpPr>
          <p:cNvPr id="6" name="TextBox 5"/>
          <p:cNvSpPr txBox="1"/>
          <p:nvPr/>
        </p:nvSpPr>
        <p:spPr>
          <a:xfrm>
            <a:off x="4156816" y="4267200"/>
            <a:ext cx="76200" cy="369332"/>
          </a:xfrm>
          <a:prstGeom prst="rect">
            <a:avLst/>
          </a:prstGeom>
          <a:solidFill>
            <a:schemeClr val="bg1"/>
          </a:solidFill>
        </p:spPr>
        <p:txBody>
          <a:bodyPr wrap="square" rtlCol="0">
            <a:spAutoFit/>
          </a:bodyPr>
          <a:lstStyle/>
          <a:p>
            <a:r>
              <a:rPr lang="fr-CH" dirty="0" smtClean="0"/>
              <a:t>2</a:t>
            </a:r>
            <a:endParaRPr lang="fr-CH" dirty="0"/>
          </a:p>
        </p:txBody>
      </p:sp>
      <p:pic>
        <p:nvPicPr>
          <p:cNvPr id="1026" name="Picture 2"/>
          <p:cNvPicPr>
            <a:picLocks noChangeAspect="1" noChangeArrowheads="1"/>
          </p:cNvPicPr>
          <p:nvPr/>
        </p:nvPicPr>
        <p:blipFill>
          <a:blip r:embed="rId3" cstate="print"/>
          <a:srcRect/>
          <a:stretch>
            <a:fillRect/>
          </a:stretch>
        </p:blipFill>
        <p:spPr bwMode="auto">
          <a:xfrm>
            <a:off x="1352550" y="180975"/>
            <a:ext cx="6438900" cy="6496050"/>
          </a:xfrm>
          <a:prstGeom prst="rect">
            <a:avLst/>
          </a:prstGeom>
          <a:noFill/>
          <a:ln w="9525">
            <a:noFill/>
            <a:miter lim="800000"/>
            <a:headEnd/>
            <a:tailEnd/>
          </a:ln>
        </p:spPr>
      </p:pic>
      <p:sp>
        <p:nvSpPr>
          <p:cNvPr id="3" name="TextBox 2"/>
          <p:cNvSpPr txBox="1"/>
          <p:nvPr/>
        </p:nvSpPr>
        <p:spPr>
          <a:xfrm>
            <a:off x="1352550" y="1143000"/>
            <a:ext cx="6267450" cy="1323439"/>
          </a:xfrm>
          <a:prstGeom prst="rect">
            <a:avLst/>
          </a:prstGeom>
          <a:solidFill>
            <a:schemeClr val="bg1"/>
          </a:solidFill>
        </p:spPr>
        <p:txBody>
          <a:bodyPr wrap="square" rtlCol="0">
            <a:spAutoFit/>
          </a:bodyPr>
          <a:lstStyle/>
          <a:p>
            <a:pPr algn="l"/>
            <a:r>
              <a:rPr lang="en-US" sz="1600" dirty="0" smtClean="0">
                <a:solidFill>
                  <a:schemeClr val="tx1">
                    <a:lumMod val="65000"/>
                    <a:lumOff val="35000"/>
                  </a:schemeClr>
                </a:solidFill>
              </a:rPr>
              <a:t>[Gomez-Serrano et al, 2012] Gomez-Serrano J., Graham C. and  Le </a:t>
            </a:r>
            <a:r>
              <a:rPr lang="en-US" sz="1600" dirty="0" err="1" smtClean="0">
                <a:solidFill>
                  <a:schemeClr val="tx1">
                    <a:lumMod val="65000"/>
                    <a:lumOff val="35000"/>
                  </a:schemeClr>
                </a:solidFill>
              </a:rPr>
              <a:t>Boudec</a:t>
            </a:r>
            <a:r>
              <a:rPr lang="en-US" sz="1600" dirty="0" smtClean="0">
                <a:solidFill>
                  <a:schemeClr val="tx1">
                    <a:lumMod val="65000"/>
                    <a:lumOff val="35000"/>
                  </a:schemeClr>
                </a:solidFill>
              </a:rPr>
              <a:t> J.-Y.</a:t>
            </a:r>
            <a:r>
              <a:rPr lang="en-US" sz="1600" dirty="0">
                <a:solidFill>
                  <a:schemeClr val="tx1">
                    <a:lumMod val="65000"/>
                    <a:lumOff val="35000"/>
                  </a:schemeClr>
                </a:solidFill>
              </a:rPr>
              <a:t/>
            </a:r>
            <a:br>
              <a:rPr lang="en-US" sz="1600" dirty="0">
                <a:solidFill>
                  <a:schemeClr val="tx1">
                    <a:lumMod val="65000"/>
                    <a:lumOff val="35000"/>
                  </a:schemeClr>
                </a:solidFill>
              </a:rPr>
            </a:br>
            <a:r>
              <a:rPr lang="en-US" sz="1600" dirty="0">
                <a:solidFill>
                  <a:schemeClr val="tx1">
                    <a:lumMod val="65000"/>
                    <a:lumOff val="35000"/>
                  </a:schemeClr>
                </a:solidFill>
              </a:rPr>
              <a:t>The Bounded Confidence Model Of Opinion Dynamics</a:t>
            </a:r>
            <a:br>
              <a:rPr lang="en-US" sz="1600" dirty="0">
                <a:solidFill>
                  <a:schemeClr val="tx1">
                    <a:lumMod val="65000"/>
                    <a:lumOff val="35000"/>
                  </a:schemeClr>
                </a:solidFill>
              </a:rPr>
            </a:br>
            <a:r>
              <a:rPr lang="en-US" sz="1600" i="1" dirty="0">
                <a:solidFill>
                  <a:schemeClr val="tx1">
                    <a:lumMod val="65000"/>
                    <a:lumOff val="35000"/>
                  </a:schemeClr>
                </a:solidFill>
              </a:rPr>
              <a:t>Mathematical Models and Methods in Applied Sciences</a:t>
            </a:r>
            <a:r>
              <a:rPr lang="en-US" sz="1600" dirty="0">
                <a:solidFill>
                  <a:schemeClr val="tx1">
                    <a:lumMod val="65000"/>
                    <a:lumOff val="35000"/>
                  </a:schemeClr>
                </a:solidFill>
              </a:rPr>
              <a:t>, Vol. 22, Nr. 2, pp. 1150007-1--1150007-46, 2012. </a:t>
            </a:r>
            <a:endParaRPr lang="fr-CH" sz="1600" dirty="0">
              <a:solidFill>
                <a:schemeClr val="tx1">
                  <a:lumMod val="65000"/>
                  <a:lumOff val="35000"/>
                </a:schemeClr>
              </a:solidFill>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fld id="{7A995EB7-39B8-4F4D-9AF8-410C23AA5E65}" type="slidenum">
              <a:rPr lang="en-US" smtClean="0"/>
              <a:pPr>
                <a:defRPr/>
              </a:pPr>
              <a:t>45</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243013" y="219075"/>
            <a:ext cx="6657975" cy="35147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200150" y="3838575"/>
            <a:ext cx="6648450" cy="18764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fld id="{7A995EB7-39B8-4F4D-9AF8-410C23AA5E65}" type="slidenum">
              <a:rPr lang="en-US" smtClean="0"/>
              <a:pPr>
                <a:defRPr/>
              </a:pPr>
              <a:t>46</a:t>
            </a:fld>
            <a:endParaRPr lang="en-US"/>
          </a:p>
        </p:txBody>
      </p:sp>
      <p:pic>
        <p:nvPicPr>
          <p:cNvPr id="11266" name="Picture 2"/>
          <p:cNvPicPr>
            <a:picLocks noChangeAspect="1" noChangeArrowheads="1"/>
          </p:cNvPicPr>
          <p:nvPr/>
        </p:nvPicPr>
        <p:blipFill>
          <a:blip r:embed="rId3" cstate="print"/>
          <a:srcRect/>
          <a:stretch>
            <a:fillRect/>
          </a:stretch>
        </p:blipFill>
        <p:spPr bwMode="auto">
          <a:xfrm>
            <a:off x="1095375" y="304800"/>
            <a:ext cx="6953250" cy="2971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A Few Examples Where Applied</a:t>
            </a:r>
          </a:p>
        </p:txBody>
      </p:sp>
      <p:sp>
        <p:nvSpPr>
          <p:cNvPr id="10" name="Footer Placeholder 3"/>
          <p:cNvSpPr>
            <a:spLocks noGrp="1"/>
          </p:cNvSpPr>
          <p:nvPr>
            <p:ph type="ftr" sz="quarter" idx="10"/>
          </p:nvPr>
        </p:nvSpPr>
        <p:spPr/>
        <p:txBody>
          <a:bodyPr/>
          <a:lstStyle/>
          <a:p>
            <a:fld id="{00B336E7-F5AE-4F58-8AC2-082CA309200B}" type="slidenum">
              <a:rPr lang="en-US"/>
              <a:pPr/>
              <a:t>5</a:t>
            </a:fld>
            <a:endParaRPr lang="en-US"/>
          </a:p>
        </p:txBody>
      </p:sp>
      <p:pic>
        <p:nvPicPr>
          <p:cNvPr id="25609" name="Picture 9" descr="scouacGrimpe-16juin07"/>
          <p:cNvPicPr>
            <a:picLocks noChangeAspect="1" noChangeArrowheads="1"/>
          </p:cNvPicPr>
          <p:nvPr/>
        </p:nvPicPr>
        <p:blipFill>
          <a:blip r:embed="rId3" cstate="print"/>
          <a:srcRect/>
          <a:stretch>
            <a:fillRect/>
          </a:stretch>
        </p:blipFill>
        <p:spPr bwMode="auto">
          <a:xfrm>
            <a:off x="5241925" y="2276475"/>
            <a:ext cx="3902075" cy="4352925"/>
          </a:xfrm>
          <a:prstGeom prst="rect">
            <a:avLst/>
          </a:prstGeom>
          <a:noFill/>
        </p:spPr>
      </p:pic>
      <p:pic>
        <p:nvPicPr>
          <p:cNvPr id="25605" name="Picture 5"/>
          <p:cNvPicPr>
            <a:picLocks noChangeAspect="1" noChangeArrowheads="1"/>
          </p:cNvPicPr>
          <p:nvPr/>
        </p:nvPicPr>
        <p:blipFill>
          <a:blip r:embed="rId4" cstate="print"/>
          <a:srcRect/>
          <a:stretch>
            <a:fillRect/>
          </a:stretch>
        </p:blipFill>
        <p:spPr bwMode="auto">
          <a:xfrm>
            <a:off x="0" y="762000"/>
            <a:ext cx="5661025" cy="2070100"/>
          </a:xfrm>
          <a:prstGeom prst="rect">
            <a:avLst/>
          </a:prstGeom>
          <a:noFill/>
          <a:ln w="9525" algn="ctr">
            <a:noFill/>
            <a:miter lim="800000"/>
            <a:headEnd/>
            <a:tailEnd/>
          </a:ln>
          <a:effectLst/>
        </p:spPr>
      </p:pic>
      <p:pic>
        <p:nvPicPr>
          <p:cNvPr id="25606" name="Picture 6"/>
          <p:cNvPicPr>
            <a:picLocks noChangeAspect="1" noChangeArrowheads="1"/>
          </p:cNvPicPr>
          <p:nvPr/>
        </p:nvPicPr>
        <p:blipFill>
          <a:blip r:embed="rId5" cstate="print"/>
          <a:srcRect/>
          <a:stretch>
            <a:fillRect/>
          </a:stretch>
        </p:blipFill>
        <p:spPr bwMode="auto">
          <a:xfrm>
            <a:off x="-76200" y="4572000"/>
            <a:ext cx="5851525" cy="2184400"/>
          </a:xfrm>
          <a:prstGeom prst="rect">
            <a:avLst/>
          </a:prstGeom>
          <a:noFill/>
          <a:ln w="9525" algn="ctr">
            <a:noFill/>
            <a:miter lim="800000"/>
            <a:headEnd/>
            <a:tailEnd/>
          </a:ln>
          <a:effectLst/>
        </p:spPr>
      </p:pic>
      <p:pic>
        <p:nvPicPr>
          <p:cNvPr id="25607" name="Picture 7"/>
          <p:cNvPicPr>
            <a:picLocks noChangeAspect="1" noChangeArrowheads="1"/>
          </p:cNvPicPr>
          <p:nvPr/>
        </p:nvPicPr>
        <p:blipFill>
          <a:blip r:embed="rId6" cstate="print"/>
          <a:srcRect/>
          <a:stretch>
            <a:fillRect/>
          </a:stretch>
        </p:blipFill>
        <p:spPr bwMode="auto">
          <a:xfrm>
            <a:off x="-22225" y="3581400"/>
            <a:ext cx="5737225" cy="863600"/>
          </a:xfrm>
          <a:prstGeom prst="rect">
            <a:avLst/>
          </a:prstGeom>
          <a:noFill/>
          <a:ln w="9525" algn="ctr">
            <a:noFill/>
            <a:miter lim="800000"/>
            <a:headEnd/>
            <a:tailEnd/>
          </a:ln>
          <a:effectLst/>
        </p:spPr>
      </p:pic>
      <p:pic>
        <p:nvPicPr>
          <p:cNvPr id="25608" name="Picture 8"/>
          <p:cNvPicPr>
            <a:picLocks noChangeAspect="1" noChangeArrowheads="1"/>
          </p:cNvPicPr>
          <p:nvPr/>
        </p:nvPicPr>
        <p:blipFill>
          <a:blip r:embed="rId7" cstate="print"/>
          <a:srcRect/>
          <a:stretch>
            <a:fillRect/>
          </a:stretch>
        </p:blipFill>
        <p:spPr bwMode="auto">
          <a:xfrm>
            <a:off x="15875" y="2667000"/>
            <a:ext cx="5622925" cy="863600"/>
          </a:xfrm>
          <a:prstGeom prst="rect">
            <a:avLst/>
          </a:prstGeom>
          <a:noFill/>
          <a:ln w="9525" algn="ctr">
            <a:noFill/>
            <a:miter lim="800000"/>
            <a:headEnd/>
            <a:tailEnd/>
          </a:ln>
          <a:effectLst/>
        </p:spPr>
      </p:pic>
      <p:sp>
        <p:nvSpPr>
          <p:cNvPr id="25610" name="AutoShape 10"/>
          <p:cNvSpPr>
            <a:spLocks noChangeArrowheads="1"/>
          </p:cNvSpPr>
          <p:nvPr/>
        </p:nvSpPr>
        <p:spPr bwMode="auto">
          <a:xfrm>
            <a:off x="7543800" y="1524000"/>
            <a:ext cx="1219200" cy="685800"/>
          </a:xfrm>
          <a:prstGeom prst="wedgeRoundRectCallout">
            <a:avLst>
              <a:gd name="adj1" fmla="val -59764"/>
              <a:gd name="adj2" fmla="val 198611"/>
              <a:gd name="adj3" fmla="val 16667"/>
            </a:avLst>
          </a:prstGeom>
          <a:solidFill>
            <a:schemeClr val="bg1"/>
          </a:solidFill>
          <a:ln w="9525" algn="ctr">
            <a:solidFill>
              <a:schemeClr val="tx1"/>
            </a:solidFill>
            <a:miter lim="800000"/>
            <a:headEnd/>
            <a:tailEnd/>
          </a:ln>
          <a:effectLst/>
        </p:spPr>
        <p:txBody>
          <a:bodyPr/>
          <a:lstStyle/>
          <a:p>
            <a:r>
              <a:rPr lang="en-US"/>
              <a:t>Never again !</a:t>
            </a:r>
          </a:p>
        </p:txBody>
      </p:sp>
      <p:sp>
        <p:nvSpPr>
          <p:cNvPr id="25611" name="Text Box 11"/>
          <p:cNvSpPr txBox="1">
            <a:spLocks noChangeArrowheads="1"/>
          </p:cNvSpPr>
          <p:nvPr/>
        </p:nvSpPr>
        <p:spPr bwMode="auto">
          <a:xfrm>
            <a:off x="8382000" y="5867400"/>
            <a:ext cx="577850" cy="366713"/>
          </a:xfrm>
          <a:prstGeom prst="rect">
            <a:avLst/>
          </a:prstGeom>
          <a:noFill/>
          <a:ln w="9525" algn="ctr">
            <a:noFill/>
            <a:miter lim="800000"/>
            <a:headEnd/>
            <a:tailEnd/>
          </a:ln>
          <a:effectLst/>
        </p:spPr>
        <p:txBody>
          <a:bodyPr wrap="none">
            <a:spAutoFit/>
          </a:bodyPr>
          <a:lstStyle/>
          <a:p>
            <a:r>
              <a:rPr lang="en-US"/>
              <a:t>E.L.</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Mean</a:t>
            </a:r>
            <a:r>
              <a:rPr lang="fr-CH" dirty="0" smtClean="0"/>
              <a:t> Field Interaction Model</a:t>
            </a:r>
            <a:endParaRPr lang="fr-CH" dirty="0"/>
          </a:p>
        </p:txBody>
      </p:sp>
      <p:sp>
        <p:nvSpPr>
          <p:cNvPr id="5" name="Content Placeholder 4"/>
          <p:cNvSpPr>
            <a:spLocks noGrp="1"/>
          </p:cNvSpPr>
          <p:nvPr>
            <p:ph sz="half" idx="1"/>
          </p:nvPr>
        </p:nvSpPr>
        <p:spPr/>
        <p:txBody>
          <a:bodyPr/>
          <a:lstStyle/>
          <a:p>
            <a:pPr eaLnBrk="1" hangingPunct="1"/>
            <a:r>
              <a:rPr lang="en-US" dirty="0" smtClean="0"/>
              <a:t>Time is discrete (this talk) or continuous</a:t>
            </a:r>
          </a:p>
          <a:p>
            <a:pPr eaLnBrk="1" hangingPunct="1"/>
            <a:endParaRPr lang="en-US" dirty="0" smtClean="0"/>
          </a:p>
          <a:p>
            <a:pPr eaLnBrk="1" hangingPunct="1"/>
            <a:r>
              <a:rPr lang="en-US" i="1" dirty="0" smtClean="0"/>
              <a:t>N</a:t>
            </a:r>
            <a:r>
              <a:rPr lang="en-US" dirty="0" smtClean="0"/>
              <a:t> objects, </a:t>
            </a:r>
            <a:r>
              <a:rPr lang="en-US" i="1" dirty="0" smtClean="0"/>
              <a:t>N </a:t>
            </a:r>
            <a:r>
              <a:rPr lang="en-US" dirty="0" smtClean="0"/>
              <a:t>large</a:t>
            </a:r>
          </a:p>
          <a:p>
            <a:pPr eaLnBrk="1" hangingPunct="1"/>
            <a:r>
              <a:rPr lang="en-US" dirty="0" smtClean="0"/>
              <a:t>Object </a:t>
            </a:r>
            <a:r>
              <a:rPr lang="en-US" i="1" dirty="0" smtClean="0"/>
              <a:t>n</a:t>
            </a:r>
            <a:r>
              <a:rPr lang="en-US" dirty="0" smtClean="0"/>
              <a:t> has state </a:t>
            </a:r>
            <a:r>
              <a:rPr lang="en-US" i="1" dirty="0" err="1" smtClean="0"/>
              <a:t>X</a:t>
            </a:r>
            <a:r>
              <a:rPr lang="en-US" i="1" baseline="-25000" dirty="0" err="1" smtClean="0"/>
              <a:t>n</a:t>
            </a:r>
            <a:r>
              <a:rPr lang="en-US" i="1" dirty="0" smtClean="0"/>
              <a:t>(t)</a:t>
            </a:r>
          </a:p>
          <a:p>
            <a:pPr eaLnBrk="1" hangingPunct="1"/>
            <a:r>
              <a:rPr lang="en-US" i="1" dirty="0" smtClean="0"/>
              <a:t>(X</a:t>
            </a:r>
            <a:r>
              <a:rPr lang="en-US" i="1" baseline="30000" dirty="0" smtClean="0"/>
              <a:t>N</a:t>
            </a:r>
            <a:r>
              <a:rPr lang="en-US" i="1" baseline="-25000" dirty="0" smtClean="0"/>
              <a:t>1</a:t>
            </a:r>
            <a:r>
              <a:rPr lang="en-US" i="1" dirty="0" smtClean="0"/>
              <a:t>(t), …, X</a:t>
            </a:r>
            <a:r>
              <a:rPr lang="en-US" i="1" baseline="30000" dirty="0" smtClean="0"/>
              <a:t>N</a:t>
            </a:r>
            <a:r>
              <a:rPr lang="en-US" i="1" baseline="-25000" dirty="0" smtClean="0"/>
              <a:t>N</a:t>
            </a:r>
            <a:r>
              <a:rPr lang="en-US" i="1" dirty="0" smtClean="0"/>
              <a:t>(t)) </a:t>
            </a:r>
            <a:r>
              <a:rPr lang="en-US" dirty="0" smtClean="0"/>
              <a:t>is Markov</a:t>
            </a:r>
          </a:p>
          <a:p>
            <a:pPr marL="0" indent="0" eaLnBrk="1" hangingPunct="1">
              <a:buNone/>
            </a:pPr>
            <a:endParaRPr lang="fr-CH" dirty="0" smtClean="0"/>
          </a:p>
          <a:p>
            <a:pPr eaLnBrk="1" hangingPunct="1"/>
            <a:r>
              <a:rPr lang="fr-CH" dirty="0" err="1" smtClean="0"/>
              <a:t>Objects</a:t>
            </a:r>
            <a:r>
              <a:rPr lang="fr-CH" dirty="0" smtClean="0"/>
              <a:t> are observable </a:t>
            </a:r>
            <a:r>
              <a:rPr lang="fr-CH" dirty="0" err="1" smtClean="0"/>
              <a:t>only</a:t>
            </a:r>
            <a:r>
              <a:rPr lang="fr-CH" dirty="0" smtClean="0"/>
              <a:t> </a:t>
            </a:r>
            <a:r>
              <a:rPr lang="fr-CH" dirty="0" err="1" smtClean="0"/>
              <a:t>through</a:t>
            </a:r>
            <a:r>
              <a:rPr lang="fr-CH" dirty="0" smtClean="0"/>
              <a:t> </a:t>
            </a:r>
            <a:r>
              <a:rPr lang="fr-CH" dirty="0" err="1" smtClean="0"/>
              <a:t>their</a:t>
            </a:r>
            <a:r>
              <a:rPr lang="fr-CH" dirty="0" smtClean="0"/>
              <a:t> state</a:t>
            </a:r>
            <a:endParaRPr lang="fr-CH" sz="2400" dirty="0"/>
          </a:p>
        </p:txBody>
      </p:sp>
      <p:sp>
        <p:nvSpPr>
          <p:cNvPr id="9" name="Content Placeholder 8"/>
          <p:cNvSpPr>
            <a:spLocks noGrp="1"/>
          </p:cNvSpPr>
          <p:nvPr>
            <p:ph sz="half" idx="2"/>
          </p:nvPr>
        </p:nvSpPr>
        <p:spPr>
          <a:xfrm>
            <a:off x="4683125" y="1052513"/>
            <a:ext cx="4352925" cy="3068726"/>
          </a:xfrm>
        </p:spPr>
        <p:txBody>
          <a:bodyPr/>
          <a:lstStyle/>
          <a:p>
            <a:pPr eaLnBrk="1" hangingPunct="1"/>
            <a:r>
              <a:rPr lang="en-US" dirty="0" smtClean="0"/>
              <a:t>“Occupancy measure”</a:t>
            </a:r>
            <a:br>
              <a:rPr lang="en-US" dirty="0" smtClean="0"/>
            </a:br>
            <a:r>
              <a:rPr lang="en-US" i="1" dirty="0" smtClean="0"/>
              <a:t>M</a:t>
            </a:r>
            <a:r>
              <a:rPr lang="en-US" i="1" baseline="30000" dirty="0" smtClean="0"/>
              <a:t>N</a:t>
            </a:r>
            <a:r>
              <a:rPr lang="en-US" i="1" dirty="0" smtClean="0"/>
              <a:t>(t)</a:t>
            </a:r>
            <a:r>
              <a:rPr lang="en-US" dirty="0" smtClean="0"/>
              <a:t> = distribution of object states at time </a:t>
            </a:r>
            <a:r>
              <a:rPr lang="en-US" i="1" dirty="0" smtClean="0"/>
              <a:t>t</a:t>
            </a:r>
          </a:p>
        </p:txBody>
      </p:sp>
      <p:sp>
        <p:nvSpPr>
          <p:cNvPr id="4" name="Footer Placeholder 3"/>
          <p:cNvSpPr>
            <a:spLocks noGrp="1"/>
          </p:cNvSpPr>
          <p:nvPr>
            <p:ph type="ftr" sz="quarter" idx="10"/>
          </p:nvPr>
        </p:nvSpPr>
        <p:spPr/>
        <p:txBody>
          <a:bodyPr/>
          <a:lstStyle/>
          <a:p>
            <a:pPr>
              <a:defRPr/>
            </a:pPr>
            <a:fld id="{E8611092-8E31-4C1F-9E69-59C47C8E8AC8}" type="slidenum">
              <a:rPr lang="en-US" smtClean="0"/>
              <a:pPr>
                <a:defRPr/>
              </a:pPr>
              <a:t>6</a:t>
            </a:fld>
            <a:endParaRPr lang="en-US"/>
          </a:p>
        </p:txBody>
      </p:sp>
    </p:spTree>
    <p:custDataLst>
      <p:tags r:id="rId1"/>
    </p:custDataLst>
    <p:extLst>
      <p:ext uri="{BB962C8B-B14F-4D97-AF65-F5344CB8AC3E}">
        <p14:creationId xmlns:p14="http://schemas.microsoft.com/office/powerpoint/2010/main" val="2690635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p:spPr>
        <p:txBody>
          <a:bodyPr/>
          <a:lstStyle/>
          <a:p>
            <a:fld id="{5144174E-EE8B-40CF-AB5C-27FECB31A6DC}" type="slidenum">
              <a:rPr lang="en-US" smtClean="0"/>
              <a:pPr/>
              <a:t>7</a:t>
            </a:fld>
            <a:endParaRPr lang="en-US" smtClean="0"/>
          </a:p>
        </p:txBody>
      </p:sp>
      <p:sp>
        <p:nvSpPr>
          <p:cNvPr id="7171" name="Rectangle 2"/>
          <p:cNvSpPr>
            <a:spLocks noGrp="1" noChangeArrowheads="1"/>
          </p:cNvSpPr>
          <p:nvPr>
            <p:ph type="title" idx="4294967295"/>
          </p:nvPr>
        </p:nvSpPr>
        <p:spPr>
          <a:xfrm>
            <a:off x="0" y="0"/>
            <a:ext cx="8785225" cy="908050"/>
          </a:xfrm>
        </p:spPr>
        <p:txBody>
          <a:bodyPr/>
          <a:lstStyle/>
          <a:p>
            <a:pPr eaLnBrk="1" hangingPunct="1"/>
            <a:r>
              <a:rPr lang="en-US" dirty="0" smtClean="0"/>
              <a:t>Example: 2-Step Malware</a:t>
            </a:r>
          </a:p>
        </p:txBody>
      </p:sp>
      <p:sp>
        <p:nvSpPr>
          <p:cNvPr id="7172" name="Rectangle 3"/>
          <p:cNvSpPr>
            <a:spLocks noGrp="1" noChangeArrowheads="1"/>
          </p:cNvSpPr>
          <p:nvPr>
            <p:ph type="body" sz="half" idx="4294967295"/>
          </p:nvPr>
        </p:nvSpPr>
        <p:spPr>
          <a:xfrm>
            <a:off x="0" y="1052513"/>
            <a:ext cx="4240213" cy="5689600"/>
          </a:xfrm>
        </p:spPr>
        <p:txBody>
          <a:bodyPr/>
          <a:lstStyle/>
          <a:p>
            <a:pPr eaLnBrk="1" hangingPunct="1"/>
            <a:r>
              <a:rPr lang="en-US" sz="1800" dirty="0" smtClean="0"/>
              <a:t>Mobile nodes are either</a:t>
            </a:r>
          </a:p>
          <a:p>
            <a:pPr lvl="1" eaLnBrk="1" hangingPunct="1"/>
            <a:r>
              <a:rPr lang="en-US" sz="1600" dirty="0" smtClean="0"/>
              <a:t>`S’  Susceptible</a:t>
            </a:r>
          </a:p>
          <a:p>
            <a:pPr lvl="1" eaLnBrk="1" hangingPunct="1"/>
            <a:r>
              <a:rPr lang="en-US" sz="1600" dirty="0" smtClean="0"/>
              <a:t>`D’ Dormant</a:t>
            </a:r>
          </a:p>
          <a:p>
            <a:pPr lvl="1" eaLnBrk="1" hangingPunct="1"/>
            <a:r>
              <a:rPr lang="en-US" sz="1600" dirty="0" smtClean="0"/>
              <a:t>`A’ Active</a:t>
            </a:r>
          </a:p>
          <a:p>
            <a:pPr eaLnBrk="1" hangingPunct="1"/>
            <a:r>
              <a:rPr lang="en-US" sz="1800" dirty="0" smtClean="0"/>
              <a:t>Time is discrete</a:t>
            </a:r>
          </a:p>
          <a:p>
            <a:pPr eaLnBrk="1" hangingPunct="1"/>
            <a:r>
              <a:rPr lang="en-US" sz="1800" dirty="0" smtClean="0"/>
              <a:t>Transitions affect 1 or 2 nodes</a:t>
            </a:r>
          </a:p>
          <a:p>
            <a:pPr eaLnBrk="1" hangingPunct="1"/>
            <a:endParaRPr lang="en-US" sz="1800" dirty="0" smtClean="0"/>
          </a:p>
          <a:p>
            <a:pPr eaLnBrk="1" hangingPunct="1"/>
            <a:r>
              <a:rPr lang="en-US" sz="1800" dirty="0" smtClean="0"/>
              <a:t>State space is finite </a:t>
            </a:r>
            <a:br>
              <a:rPr lang="en-US" sz="1800" dirty="0" smtClean="0"/>
            </a:br>
            <a:r>
              <a:rPr lang="en-US" sz="1800" dirty="0" smtClean="0"/>
              <a:t>= {`S’ , `A’ ,`D’}</a:t>
            </a:r>
          </a:p>
          <a:p>
            <a:pPr lvl="1" eaLnBrk="1" hangingPunct="1">
              <a:buNone/>
            </a:pPr>
            <a:endParaRPr lang="en-US" sz="1600" dirty="0" smtClean="0"/>
          </a:p>
          <a:p>
            <a:pPr eaLnBrk="1" hangingPunct="1"/>
            <a:r>
              <a:rPr lang="en-US" sz="1800" dirty="0" smtClean="0"/>
              <a:t>Occupancy measure is</a:t>
            </a:r>
            <a:br>
              <a:rPr lang="en-US" sz="1800" dirty="0" smtClean="0"/>
            </a:br>
            <a:r>
              <a:rPr lang="en-US" sz="1800" dirty="0" smtClean="0"/>
              <a:t>M(t) = (S(t), D(t), A(t)) with </a:t>
            </a:r>
            <a:br>
              <a:rPr lang="en-US" sz="1800" dirty="0" smtClean="0"/>
            </a:br>
            <a:r>
              <a:rPr lang="en-US" sz="1800" dirty="0" smtClean="0"/>
              <a:t>S(t)+ D(t) + A(t) =1</a:t>
            </a:r>
          </a:p>
          <a:p>
            <a:pPr eaLnBrk="1" hangingPunct="1">
              <a:buNone/>
            </a:pPr>
            <a:r>
              <a:rPr lang="en-US" sz="1800" dirty="0" smtClean="0"/>
              <a:t>S(t) = proportion of nodes in state `S’</a:t>
            </a:r>
            <a:br>
              <a:rPr lang="en-US" sz="1800" dirty="0" smtClean="0"/>
            </a:br>
            <a:r>
              <a:rPr lang="fr-CH" sz="1800" dirty="0" smtClean="0"/>
              <a:t/>
            </a:r>
            <a:br>
              <a:rPr lang="fr-CH" sz="1800" dirty="0" smtClean="0"/>
            </a:br>
            <a:r>
              <a:rPr lang="fr-CH" sz="1800" dirty="0" smtClean="0"/>
              <a:t>[</a:t>
            </a:r>
            <a:r>
              <a:rPr lang="fr-CH" sz="1800" dirty="0" err="1" smtClean="0"/>
              <a:t>Benaïm</a:t>
            </a:r>
            <a:r>
              <a:rPr lang="fr-CH" sz="1800" dirty="0" smtClean="0"/>
              <a:t> and Le </a:t>
            </a:r>
            <a:r>
              <a:rPr lang="fr-CH" sz="1800" dirty="0" err="1" smtClean="0"/>
              <a:t>Boudec</a:t>
            </a:r>
            <a:r>
              <a:rPr lang="fr-CH" sz="1800" dirty="0" smtClean="0"/>
              <a:t>(2008)]</a:t>
            </a:r>
            <a:endParaRPr lang="en-US" sz="1800" dirty="0" smtClean="0"/>
          </a:p>
        </p:txBody>
      </p:sp>
      <p:sp>
        <p:nvSpPr>
          <p:cNvPr id="326660" name="Rectangle 4"/>
          <p:cNvSpPr>
            <a:spLocks noGrp="1" noChangeArrowheads="1"/>
          </p:cNvSpPr>
          <p:nvPr>
            <p:ph type="body" sz="half" idx="4294967295"/>
          </p:nvPr>
        </p:nvSpPr>
        <p:spPr>
          <a:xfrm>
            <a:off x="4791075" y="1052513"/>
            <a:ext cx="4352925" cy="5689600"/>
          </a:xfrm>
        </p:spPr>
        <p:txBody>
          <a:bodyPr/>
          <a:lstStyle/>
          <a:p>
            <a:pPr eaLnBrk="1" hangingPunct="1">
              <a:buFont typeface="Wingdings" pitchFamily="2" charset="2"/>
              <a:buAutoNum type="arabicPeriod"/>
            </a:pPr>
            <a:r>
              <a:rPr lang="en-US" sz="2000" dirty="0" smtClean="0"/>
              <a:t>Recovery</a:t>
            </a:r>
          </a:p>
          <a:p>
            <a:pPr marL="762000" lvl="1" indent="-304800" eaLnBrk="1" hangingPunct="1"/>
            <a:r>
              <a:rPr lang="en-US" sz="1800" dirty="0" smtClean="0"/>
              <a:t>D -&gt; S</a:t>
            </a:r>
          </a:p>
          <a:p>
            <a:pPr eaLnBrk="1" hangingPunct="1">
              <a:buFont typeface="Wingdings" pitchFamily="2" charset="2"/>
              <a:buAutoNum type="arabicPeriod"/>
            </a:pPr>
            <a:r>
              <a:rPr lang="en-US" sz="2000" dirty="0" smtClean="0"/>
              <a:t>Mutual upgrade </a:t>
            </a:r>
          </a:p>
          <a:p>
            <a:pPr marL="762000" lvl="1" indent="-304800" eaLnBrk="1" hangingPunct="1"/>
            <a:r>
              <a:rPr lang="en-US" sz="1800" dirty="0" smtClean="0"/>
              <a:t>D + D -&gt; A + A</a:t>
            </a:r>
          </a:p>
          <a:p>
            <a:pPr eaLnBrk="1" hangingPunct="1">
              <a:buFont typeface="Wingdings" pitchFamily="2" charset="2"/>
              <a:buAutoNum type="arabicPeriod"/>
            </a:pPr>
            <a:r>
              <a:rPr lang="en-US" sz="2000" dirty="0" smtClean="0"/>
              <a:t>Infection by active</a:t>
            </a:r>
          </a:p>
          <a:p>
            <a:pPr marL="762000" lvl="1" indent="-304800" eaLnBrk="1" hangingPunct="1"/>
            <a:r>
              <a:rPr lang="en-US" sz="1800" dirty="0" smtClean="0"/>
              <a:t>D + A -&gt; A + A</a:t>
            </a:r>
          </a:p>
          <a:p>
            <a:pPr eaLnBrk="1" hangingPunct="1">
              <a:buFont typeface="Wingdings" pitchFamily="2" charset="2"/>
              <a:buAutoNum type="arabicPeriod"/>
            </a:pPr>
            <a:r>
              <a:rPr lang="en-US" sz="2000" dirty="0" smtClean="0"/>
              <a:t>Recovery</a:t>
            </a:r>
          </a:p>
          <a:p>
            <a:pPr marL="762000" lvl="1" indent="-304800" eaLnBrk="1" hangingPunct="1"/>
            <a:r>
              <a:rPr lang="en-US" sz="1800" dirty="0" smtClean="0"/>
              <a:t>A -&gt; S</a:t>
            </a:r>
          </a:p>
          <a:p>
            <a:pPr eaLnBrk="1" hangingPunct="1">
              <a:buFont typeface="Wingdings" pitchFamily="2" charset="2"/>
              <a:buAutoNum type="arabicPeriod"/>
            </a:pPr>
            <a:r>
              <a:rPr lang="en-US" sz="2000" dirty="0" smtClean="0"/>
              <a:t>Recruitment by Dormant</a:t>
            </a:r>
          </a:p>
          <a:p>
            <a:pPr marL="762000" lvl="1" indent="-304800" eaLnBrk="1" hangingPunct="1"/>
            <a:r>
              <a:rPr lang="en-US" sz="1800" dirty="0" smtClean="0"/>
              <a:t>S + D -&gt; D + D</a:t>
            </a:r>
          </a:p>
          <a:p>
            <a:pPr marL="514350" indent="-457200" eaLnBrk="1" hangingPunct="1">
              <a:buNone/>
            </a:pPr>
            <a:r>
              <a:rPr lang="en-US" dirty="0" smtClean="0"/>
              <a:t>	Direct infection</a:t>
            </a:r>
            <a:endParaRPr lang="en-US" sz="2000" dirty="0" smtClean="0"/>
          </a:p>
          <a:p>
            <a:pPr marL="762000" lvl="1" indent="-304800" eaLnBrk="1" hangingPunct="1"/>
            <a:r>
              <a:rPr lang="en-US" dirty="0" smtClean="0"/>
              <a:t>S -&gt; D</a:t>
            </a:r>
            <a:endParaRPr lang="en-US" sz="1800" dirty="0" smtClean="0"/>
          </a:p>
          <a:p>
            <a:pPr marL="457200" indent="-457200" eaLnBrk="1" hangingPunct="1">
              <a:buFont typeface="+mj-lt"/>
              <a:buAutoNum type="arabicPeriod" startAt="6"/>
            </a:pPr>
            <a:r>
              <a:rPr lang="en-US" sz="2000" dirty="0" smtClean="0"/>
              <a:t>Direct infection</a:t>
            </a:r>
          </a:p>
          <a:p>
            <a:pPr marL="762000" lvl="1" indent="-304800" eaLnBrk="1" hangingPunct="1"/>
            <a:r>
              <a:rPr lang="en-US" sz="1800" dirty="0" smtClean="0"/>
              <a:t>S -&gt; A</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p:spPr>
        <p:txBody>
          <a:bodyPr/>
          <a:lstStyle/>
          <a:p>
            <a:fld id="{5144174E-EE8B-40CF-AB5C-27FECB31A6DC}" type="slidenum">
              <a:rPr lang="en-US" smtClean="0"/>
              <a:pPr/>
              <a:t>8</a:t>
            </a:fld>
            <a:endParaRPr lang="en-US" smtClean="0"/>
          </a:p>
        </p:txBody>
      </p:sp>
      <p:sp>
        <p:nvSpPr>
          <p:cNvPr id="7171" name="Rectangle 2"/>
          <p:cNvSpPr>
            <a:spLocks noGrp="1" noChangeArrowheads="1"/>
          </p:cNvSpPr>
          <p:nvPr>
            <p:ph type="title" idx="4294967295"/>
          </p:nvPr>
        </p:nvSpPr>
        <p:spPr>
          <a:xfrm>
            <a:off x="0" y="0"/>
            <a:ext cx="8785225" cy="908050"/>
          </a:xfrm>
        </p:spPr>
        <p:txBody>
          <a:bodyPr/>
          <a:lstStyle/>
          <a:p>
            <a:pPr eaLnBrk="1" hangingPunct="1"/>
            <a:r>
              <a:rPr lang="en-US" dirty="0" smtClean="0"/>
              <a:t>2-Step Malware – Full Specification</a:t>
            </a:r>
          </a:p>
        </p:txBody>
      </p:sp>
      <p:sp>
        <p:nvSpPr>
          <p:cNvPr id="326660" name="Rectangle 4"/>
          <p:cNvSpPr>
            <a:spLocks noGrp="1" noChangeArrowheads="1"/>
          </p:cNvSpPr>
          <p:nvPr>
            <p:ph type="body" sz="half" idx="4294967295"/>
          </p:nvPr>
        </p:nvSpPr>
        <p:spPr>
          <a:xfrm>
            <a:off x="4791075" y="1052513"/>
            <a:ext cx="3133725" cy="5424487"/>
          </a:xfrm>
          <a:ln>
            <a:solidFill>
              <a:schemeClr val="bg1">
                <a:lumMod val="50000"/>
              </a:schemeClr>
            </a:solidFill>
          </a:ln>
        </p:spPr>
        <p:txBody>
          <a:bodyPr/>
          <a:lstStyle/>
          <a:p>
            <a:pPr eaLnBrk="1" hangingPunct="1">
              <a:buFont typeface="Wingdings" pitchFamily="2" charset="2"/>
              <a:buAutoNum type="arabicPeriod"/>
            </a:pPr>
            <a:r>
              <a:rPr lang="en-US" sz="2000" dirty="0" smtClean="0"/>
              <a:t>Recovery</a:t>
            </a:r>
          </a:p>
          <a:p>
            <a:pPr marL="762000" lvl="1" indent="-304800" eaLnBrk="1" hangingPunct="1"/>
            <a:r>
              <a:rPr lang="en-US" sz="1800" dirty="0" smtClean="0"/>
              <a:t>D -&gt; S</a:t>
            </a:r>
          </a:p>
          <a:p>
            <a:pPr eaLnBrk="1" hangingPunct="1">
              <a:buFont typeface="Wingdings" pitchFamily="2" charset="2"/>
              <a:buAutoNum type="arabicPeriod"/>
            </a:pPr>
            <a:r>
              <a:rPr lang="en-US" sz="2000" dirty="0" smtClean="0"/>
              <a:t>Mutual upgrade </a:t>
            </a:r>
          </a:p>
          <a:p>
            <a:pPr marL="762000" lvl="1" indent="-304800" eaLnBrk="1" hangingPunct="1"/>
            <a:r>
              <a:rPr lang="en-US" sz="1800" dirty="0" smtClean="0"/>
              <a:t>D + D -&gt; A + A</a:t>
            </a:r>
          </a:p>
          <a:p>
            <a:pPr eaLnBrk="1" hangingPunct="1">
              <a:buFont typeface="Wingdings" pitchFamily="2" charset="2"/>
              <a:buAutoNum type="arabicPeriod"/>
            </a:pPr>
            <a:r>
              <a:rPr lang="en-US" sz="2000" dirty="0" smtClean="0"/>
              <a:t>Infection by active</a:t>
            </a:r>
          </a:p>
          <a:p>
            <a:pPr marL="762000" lvl="1" indent="-304800" eaLnBrk="1" hangingPunct="1"/>
            <a:r>
              <a:rPr lang="en-US" sz="1800" dirty="0" smtClean="0"/>
              <a:t>D + A -&gt; A + A</a:t>
            </a:r>
          </a:p>
          <a:p>
            <a:pPr eaLnBrk="1" hangingPunct="1">
              <a:buFont typeface="Wingdings" pitchFamily="2" charset="2"/>
              <a:buAutoNum type="arabicPeriod"/>
            </a:pPr>
            <a:r>
              <a:rPr lang="en-US" sz="2000" dirty="0" smtClean="0"/>
              <a:t>Recovery</a:t>
            </a:r>
          </a:p>
          <a:p>
            <a:pPr marL="762000" lvl="1" indent="-304800" eaLnBrk="1" hangingPunct="1"/>
            <a:r>
              <a:rPr lang="en-US" sz="1800" dirty="0" smtClean="0"/>
              <a:t>A -&gt; S</a:t>
            </a:r>
          </a:p>
          <a:p>
            <a:pPr eaLnBrk="1" hangingPunct="1">
              <a:buFont typeface="Wingdings" pitchFamily="2" charset="2"/>
              <a:buAutoNum type="arabicPeriod"/>
            </a:pPr>
            <a:r>
              <a:rPr lang="en-US" sz="2000" dirty="0" smtClean="0"/>
              <a:t>Recruitment by Dormant</a:t>
            </a:r>
          </a:p>
          <a:p>
            <a:pPr marL="762000" lvl="1" indent="-304800" eaLnBrk="1" hangingPunct="1"/>
            <a:r>
              <a:rPr lang="en-US" sz="1800" dirty="0" smtClean="0"/>
              <a:t>S + D -&gt; D + D</a:t>
            </a:r>
          </a:p>
          <a:p>
            <a:pPr marL="514350" indent="-457200" eaLnBrk="1" hangingPunct="1">
              <a:buNone/>
            </a:pPr>
            <a:r>
              <a:rPr lang="en-US" dirty="0" smtClean="0"/>
              <a:t>	Direct infection</a:t>
            </a:r>
            <a:endParaRPr lang="en-US" sz="2000" dirty="0" smtClean="0"/>
          </a:p>
          <a:p>
            <a:pPr marL="762000" lvl="1" indent="-304800" eaLnBrk="1" hangingPunct="1"/>
            <a:r>
              <a:rPr lang="en-US" dirty="0" smtClean="0"/>
              <a:t>S -&gt; D</a:t>
            </a:r>
            <a:endParaRPr lang="en-US" sz="1800" dirty="0" smtClean="0"/>
          </a:p>
          <a:p>
            <a:pPr marL="457200" indent="-457200" eaLnBrk="1" hangingPunct="1">
              <a:buFont typeface="+mj-lt"/>
              <a:buAutoNum type="arabicPeriod" startAt="6"/>
            </a:pPr>
            <a:r>
              <a:rPr lang="en-US" sz="2000" dirty="0" smtClean="0"/>
              <a:t>Direct infection</a:t>
            </a:r>
          </a:p>
          <a:p>
            <a:pPr marL="762000" lvl="1" indent="-304800" eaLnBrk="1" hangingPunct="1"/>
            <a:r>
              <a:rPr lang="en-US" sz="1800" dirty="0" smtClean="0"/>
              <a:t>S -&gt; A</a:t>
            </a:r>
          </a:p>
        </p:txBody>
      </p:sp>
      <mc:AlternateContent xmlns:mc="http://schemas.openxmlformats.org/markup-compatibility/2006" xmlns:a14="http://schemas.microsoft.com/office/drawing/2010/main">
        <mc:Choice Requires="a14">
          <p:sp>
            <p:nvSpPr>
              <p:cNvPr id="3" name="TextBox 2"/>
              <p:cNvSpPr txBox="1"/>
              <p:nvPr/>
            </p:nvSpPr>
            <p:spPr>
              <a:xfrm>
                <a:off x="457200" y="994535"/>
                <a:ext cx="3429000" cy="5863465"/>
              </a:xfrm>
              <a:prstGeom prst="rect">
                <a:avLst/>
              </a:prstGeom>
              <a:noFill/>
            </p:spPr>
            <p:txBody>
              <a:bodyPr wrap="square" rtlCol="0">
                <a:spAutoFit/>
              </a:bodyPr>
              <a:lstStyle/>
              <a:p>
                <a:pPr algn="l"/>
                <a:r>
                  <a:rPr lang="fr-CH" dirty="0" smtClean="0"/>
                  <a:t>At </a:t>
                </a:r>
                <a:r>
                  <a:rPr lang="fr-CH" dirty="0" err="1" smtClean="0"/>
                  <a:t>every</a:t>
                </a:r>
                <a:r>
                  <a:rPr lang="fr-CH" dirty="0" smtClean="0"/>
                  <a:t> time </a:t>
                </a:r>
                <a:r>
                  <a:rPr lang="fr-CH" dirty="0" err="1" smtClean="0"/>
                  <a:t>step</a:t>
                </a:r>
                <a:r>
                  <a:rPr lang="fr-CH" dirty="0" smtClean="0"/>
                  <a:t>, </a:t>
                </a:r>
                <a:r>
                  <a:rPr lang="fr-CH" dirty="0" err="1" smtClean="0"/>
                  <a:t>pick</a:t>
                </a:r>
                <a:r>
                  <a:rPr lang="fr-CH" dirty="0" smtClean="0"/>
                  <a:t> one </a:t>
                </a:r>
                <a:r>
                  <a:rPr lang="fr-CH" dirty="0" err="1" smtClean="0"/>
                  <a:t>node</a:t>
                </a:r>
                <a:r>
                  <a:rPr lang="fr-CH" dirty="0" smtClean="0"/>
                  <a:t> </a:t>
                </a:r>
                <a:r>
                  <a:rPr lang="fr-CH" dirty="0" err="1" smtClean="0"/>
                  <a:t>unif</a:t>
                </a:r>
                <a:r>
                  <a:rPr lang="fr-CH" dirty="0" smtClean="0"/>
                  <a:t> </a:t>
                </a:r>
                <a:r>
                  <a:rPr lang="fr-CH" dirty="0" err="1" smtClean="0"/>
                  <a:t>at</a:t>
                </a:r>
                <a:r>
                  <a:rPr lang="fr-CH" dirty="0" smtClean="0"/>
                  <a:t> </a:t>
                </a:r>
                <a:r>
                  <a:rPr lang="fr-CH" dirty="0" err="1" smtClean="0"/>
                  <a:t>random</a:t>
                </a:r>
                <a:endParaRPr lang="fr-CH" dirty="0" smtClean="0"/>
              </a:p>
              <a:p>
                <a:pPr marL="285750" indent="-285750" algn="l">
                  <a:buFontTx/>
                  <a:buChar char="-"/>
                </a:pPr>
                <a:r>
                  <a:rPr lang="fr-CH" dirty="0" smtClean="0"/>
                  <a:t>If </a:t>
                </a:r>
                <a:r>
                  <a:rPr lang="fr-CH" dirty="0" err="1" smtClean="0"/>
                  <a:t>node</a:t>
                </a:r>
                <a:r>
                  <a:rPr lang="fr-CH" dirty="0" smtClean="0"/>
                  <a:t> </a:t>
                </a:r>
                <a:r>
                  <a:rPr lang="fr-CH" dirty="0" err="1" smtClean="0"/>
                  <a:t>is</a:t>
                </a:r>
                <a:r>
                  <a:rPr lang="fr-CH" dirty="0" smtClean="0"/>
                  <a:t> in state </a:t>
                </a:r>
                <a14:m>
                  <m:oMath xmlns:m="http://schemas.openxmlformats.org/officeDocument/2006/math">
                    <m:r>
                      <a:rPr lang="fr-CH" i="1" dirty="0" smtClean="0">
                        <a:latin typeface="Cambria Math"/>
                      </a:rPr>
                      <m:t>𝐷</m:t>
                    </m:r>
                  </m:oMath>
                </a14:m>
                <a:r>
                  <a:rPr lang="fr-CH" dirty="0" smtClean="0"/>
                  <a:t>:</a:t>
                </a:r>
              </a:p>
              <a:p>
                <a:pPr marL="742950" lvl="1" indent="-285750" algn="l">
                  <a:buFontTx/>
                  <a:buChar char="-"/>
                </a:pPr>
                <a:r>
                  <a:rPr lang="fr-CH" dirty="0" err="1" smtClean="0"/>
                  <a:t>With</a:t>
                </a:r>
                <a:r>
                  <a:rPr lang="fr-CH" dirty="0" smtClean="0"/>
                  <a:t> </a:t>
                </a:r>
                <a:r>
                  <a:rPr lang="fr-CH" dirty="0" err="1" smtClean="0"/>
                  <a:t>proba</a:t>
                </a:r>
                <a:r>
                  <a:rPr lang="fr-CH" dirty="0" smtClean="0"/>
                  <a:t> </a:t>
                </a:r>
                <a14:m>
                  <m:oMath xmlns:m="http://schemas.openxmlformats.org/officeDocument/2006/math">
                    <m:sSub>
                      <m:sSubPr>
                        <m:ctrlPr>
                          <a:rPr lang="fr-CH" b="0" i="1" smtClean="0">
                            <a:latin typeface="Cambria Math"/>
                          </a:rPr>
                        </m:ctrlPr>
                      </m:sSubPr>
                      <m:e>
                        <m:r>
                          <a:rPr lang="fr-CH" b="0" i="1" smtClean="0">
                            <a:latin typeface="Cambria Math"/>
                          </a:rPr>
                          <m:t>𝛿</m:t>
                        </m:r>
                      </m:e>
                      <m:sub>
                        <m:r>
                          <a:rPr lang="fr-CH" b="0" i="1" smtClean="0">
                            <a:latin typeface="Cambria Math"/>
                          </a:rPr>
                          <m:t>𝐷</m:t>
                        </m:r>
                      </m:sub>
                    </m:sSub>
                  </m:oMath>
                </a14:m>
                <a:r>
                  <a:rPr lang="fr-CH" dirty="0" smtClean="0"/>
                  <a:t> </a:t>
                </a:r>
                <a:r>
                  <a:rPr lang="fr-CH" dirty="0" err="1" smtClean="0"/>
                  <a:t>mutate</a:t>
                </a:r>
                <a:r>
                  <a:rPr lang="fr-CH" dirty="0" smtClean="0"/>
                  <a:t> to S</a:t>
                </a:r>
              </a:p>
              <a:p>
                <a:pPr marL="742950" lvl="1" indent="-285750" algn="l">
                  <a:buFontTx/>
                  <a:buChar char="-"/>
                </a:pPr>
                <a:r>
                  <a:rPr lang="fr-CH" dirty="0" err="1" smtClean="0"/>
                  <a:t>With</a:t>
                </a:r>
                <a:r>
                  <a:rPr lang="fr-CH" dirty="0" smtClean="0"/>
                  <a:t> </a:t>
                </a:r>
                <a:r>
                  <a:rPr lang="fr-CH" dirty="0" err="1" smtClean="0"/>
                  <a:t>proba</a:t>
                </a:r>
                <a:r>
                  <a:rPr lang="fr-CH" dirty="0" smtClean="0"/>
                  <a:t> </a:t>
                </a:r>
                <a14:m>
                  <m:oMath xmlns:m="http://schemas.openxmlformats.org/officeDocument/2006/math">
                    <m:r>
                      <a:rPr lang="fr-CH" b="0" i="1" smtClean="0">
                        <a:latin typeface="Cambria Math"/>
                      </a:rPr>
                      <m:t>𝜆</m:t>
                    </m:r>
                    <m:f>
                      <m:fPr>
                        <m:ctrlPr>
                          <a:rPr lang="fr-CH" b="0" i="1" smtClean="0">
                            <a:latin typeface="Cambria Math"/>
                          </a:rPr>
                        </m:ctrlPr>
                      </m:fPr>
                      <m:num>
                        <m:r>
                          <a:rPr lang="fr-CH" b="0" i="1" smtClean="0">
                            <a:latin typeface="Cambria Math"/>
                          </a:rPr>
                          <m:t>𝑁𝐷</m:t>
                        </m:r>
                        <m:r>
                          <a:rPr lang="fr-CH" b="0" i="1" smtClean="0">
                            <a:latin typeface="Cambria Math"/>
                          </a:rPr>
                          <m:t>−1</m:t>
                        </m:r>
                      </m:num>
                      <m:den>
                        <m:r>
                          <a:rPr lang="fr-CH" b="0" i="1" smtClean="0">
                            <a:latin typeface="Cambria Math"/>
                          </a:rPr>
                          <m:t>𝑁</m:t>
                        </m:r>
                      </m:den>
                    </m:f>
                  </m:oMath>
                </a14:m>
                <a:r>
                  <a:rPr lang="fr-CH" dirty="0" smtClean="0"/>
                  <a:t>, </a:t>
                </a:r>
                <a:r>
                  <a:rPr lang="fr-CH" dirty="0" err="1" smtClean="0"/>
                  <a:t>meet</a:t>
                </a:r>
                <a:r>
                  <a:rPr lang="fr-CH" dirty="0" smtClean="0"/>
                  <a:t> </a:t>
                </a:r>
                <a:r>
                  <a:rPr lang="fr-CH" dirty="0" err="1" smtClean="0"/>
                  <a:t>another</a:t>
                </a:r>
                <a:r>
                  <a:rPr lang="fr-CH" dirty="0" smtClean="0"/>
                  <a:t> </a:t>
                </a:r>
                <a14:m>
                  <m:oMath xmlns:m="http://schemas.openxmlformats.org/officeDocument/2006/math">
                    <m:r>
                      <a:rPr lang="fr-CH" b="0" i="1" smtClean="0">
                        <a:latin typeface="Cambria Math"/>
                      </a:rPr>
                      <m:t>𝐷</m:t>
                    </m:r>
                  </m:oMath>
                </a14:m>
                <a:r>
                  <a:rPr lang="fr-CH" dirty="0" smtClean="0"/>
                  <a:t> </a:t>
                </a:r>
                <a:r>
                  <a:rPr lang="fr-CH" dirty="0" err="1" smtClean="0"/>
                  <a:t>node</a:t>
                </a:r>
                <a:r>
                  <a:rPr lang="fr-CH" dirty="0" smtClean="0"/>
                  <a:t> and </a:t>
                </a:r>
                <a:r>
                  <a:rPr lang="fr-CH" dirty="0" err="1" smtClean="0"/>
                  <a:t>both</a:t>
                </a:r>
                <a:r>
                  <a:rPr lang="fr-CH" dirty="0" smtClean="0"/>
                  <a:t> </a:t>
                </a:r>
                <a:r>
                  <a:rPr lang="fr-CH" dirty="0" err="1" smtClean="0"/>
                  <a:t>mutate</a:t>
                </a:r>
                <a:r>
                  <a:rPr lang="fr-CH" dirty="0" smtClean="0"/>
                  <a:t> to </a:t>
                </a:r>
                <a14:m>
                  <m:oMath xmlns:m="http://schemas.openxmlformats.org/officeDocument/2006/math">
                    <m:r>
                      <a:rPr lang="fr-CH" b="0" i="1" smtClean="0">
                        <a:latin typeface="Cambria Math"/>
                      </a:rPr>
                      <m:t>𝐴</m:t>
                    </m:r>
                  </m:oMath>
                </a14:m>
                <a:endParaRPr lang="fr-CH" dirty="0" smtClean="0"/>
              </a:p>
              <a:p>
                <a:pPr marL="285750" indent="-285750" algn="l">
                  <a:buFontTx/>
                  <a:buChar char="-"/>
                </a:pPr>
                <a:r>
                  <a:rPr lang="fr-CH" dirty="0" smtClean="0"/>
                  <a:t>If </a:t>
                </a:r>
                <a:r>
                  <a:rPr lang="fr-CH" dirty="0" err="1" smtClean="0"/>
                  <a:t>node</a:t>
                </a:r>
                <a:r>
                  <a:rPr lang="fr-CH" dirty="0" smtClean="0"/>
                  <a:t> </a:t>
                </a:r>
                <a:r>
                  <a:rPr lang="fr-CH" dirty="0" err="1" smtClean="0"/>
                  <a:t>is</a:t>
                </a:r>
                <a:r>
                  <a:rPr lang="fr-CH" dirty="0" smtClean="0"/>
                  <a:t> in state </a:t>
                </a:r>
                <a14:m>
                  <m:oMath xmlns:m="http://schemas.openxmlformats.org/officeDocument/2006/math">
                    <m:r>
                      <a:rPr lang="fr-CH" i="1" dirty="0" smtClean="0">
                        <a:latin typeface="Cambria Math"/>
                      </a:rPr>
                      <m:t>𝐴</m:t>
                    </m:r>
                  </m:oMath>
                </a14:m>
                <a:r>
                  <a:rPr lang="fr-CH" i="1" dirty="0" smtClean="0"/>
                  <a:t>:</a:t>
                </a:r>
              </a:p>
              <a:p>
                <a:pPr marL="742950" lvl="1" indent="-285750" algn="l">
                  <a:buFontTx/>
                  <a:buChar char="-"/>
                </a:pPr>
                <a:r>
                  <a:rPr lang="fr-CH" dirty="0" err="1" smtClean="0"/>
                  <a:t>With</a:t>
                </a:r>
                <a:r>
                  <a:rPr lang="fr-CH" dirty="0" smtClean="0"/>
                  <a:t> </a:t>
                </a:r>
                <a:r>
                  <a:rPr lang="fr-CH" dirty="0" err="1" smtClean="0"/>
                  <a:t>proba</a:t>
                </a:r>
                <a:r>
                  <a:rPr lang="fr-CH" dirty="0" smtClean="0"/>
                  <a:t> </a:t>
                </a:r>
                <a14:m>
                  <m:oMath xmlns:m="http://schemas.openxmlformats.org/officeDocument/2006/math">
                    <m:r>
                      <a:rPr lang="fr-CH" b="0" i="1" smtClean="0">
                        <a:latin typeface="Cambria Math"/>
                      </a:rPr>
                      <m:t>𝛽</m:t>
                    </m:r>
                    <m:f>
                      <m:fPr>
                        <m:ctrlPr>
                          <a:rPr lang="fr-CH" b="0" i="1" smtClean="0">
                            <a:latin typeface="Cambria Math"/>
                          </a:rPr>
                        </m:ctrlPr>
                      </m:fPr>
                      <m:num>
                        <m:r>
                          <a:rPr lang="fr-CH" b="0" i="1" smtClean="0">
                            <a:latin typeface="Cambria Math"/>
                          </a:rPr>
                          <m:t>𝐷</m:t>
                        </m:r>
                      </m:num>
                      <m:den>
                        <m:r>
                          <a:rPr lang="fr-CH" b="0" i="1" smtClean="0">
                            <a:latin typeface="Cambria Math"/>
                          </a:rPr>
                          <m:t>h</m:t>
                        </m:r>
                        <m:r>
                          <a:rPr lang="fr-CH" b="0" i="1" smtClean="0">
                            <a:latin typeface="Cambria Math"/>
                          </a:rPr>
                          <m:t>+</m:t>
                        </m:r>
                        <m:r>
                          <a:rPr lang="fr-CH" b="0" i="1" smtClean="0">
                            <a:latin typeface="Cambria Math"/>
                          </a:rPr>
                          <m:t>𝐷</m:t>
                        </m:r>
                      </m:den>
                    </m:f>
                  </m:oMath>
                </a14:m>
                <a:r>
                  <a:rPr lang="fr-CH" dirty="0" smtClean="0"/>
                  <a:t> change one </a:t>
                </a:r>
                <a14:m>
                  <m:oMath xmlns:m="http://schemas.openxmlformats.org/officeDocument/2006/math">
                    <m:r>
                      <a:rPr lang="fr-CH" b="0" i="1" smtClean="0">
                        <a:latin typeface="Cambria Math"/>
                      </a:rPr>
                      <m:t>𝐷</m:t>
                    </m:r>
                    <m:r>
                      <a:rPr lang="fr-CH" b="0" i="1" smtClean="0">
                        <a:latin typeface="Cambria Math"/>
                      </a:rPr>
                      <m:t> </m:t>
                    </m:r>
                  </m:oMath>
                </a14:m>
                <a:r>
                  <a:rPr lang="fr-CH" dirty="0" err="1" smtClean="0"/>
                  <a:t>node</a:t>
                </a:r>
                <a:r>
                  <a:rPr lang="fr-CH" dirty="0" smtClean="0"/>
                  <a:t> to </a:t>
                </a:r>
                <a14:m>
                  <m:oMath xmlns:m="http://schemas.openxmlformats.org/officeDocument/2006/math">
                    <m:r>
                      <a:rPr lang="fr-CH" b="0" i="1" smtClean="0">
                        <a:latin typeface="Cambria Math"/>
                      </a:rPr>
                      <m:t>𝐴</m:t>
                    </m:r>
                  </m:oMath>
                </a14:m>
                <a:endParaRPr lang="fr-CH" dirty="0" smtClean="0"/>
              </a:p>
              <a:p>
                <a:pPr marL="742950" lvl="1" indent="-285750" algn="l">
                  <a:buFontTx/>
                  <a:buChar char="-"/>
                </a:pPr>
                <a:r>
                  <a:rPr lang="fr-CH" dirty="0" err="1" smtClean="0"/>
                  <a:t>With</a:t>
                </a:r>
                <a:r>
                  <a:rPr lang="fr-CH" dirty="0" smtClean="0"/>
                  <a:t> </a:t>
                </a:r>
                <a:r>
                  <a:rPr lang="fr-CH" dirty="0" err="1" smtClean="0"/>
                  <a:t>Proba</a:t>
                </a:r>
                <a:r>
                  <a:rPr lang="fr-CH" dirty="0" smtClean="0"/>
                  <a:t> </a:t>
                </a:r>
                <a14:m>
                  <m:oMath xmlns:m="http://schemas.openxmlformats.org/officeDocument/2006/math">
                    <m:sSub>
                      <m:sSubPr>
                        <m:ctrlPr>
                          <a:rPr lang="fr-CH" b="0" i="1" smtClean="0">
                            <a:latin typeface="Cambria Math"/>
                          </a:rPr>
                        </m:ctrlPr>
                      </m:sSubPr>
                      <m:e>
                        <m:r>
                          <a:rPr lang="fr-CH" b="0" i="1" smtClean="0">
                            <a:latin typeface="Cambria Math"/>
                          </a:rPr>
                          <m:t>𝛿</m:t>
                        </m:r>
                      </m:e>
                      <m:sub>
                        <m:r>
                          <a:rPr lang="fr-CH" b="0" i="1" smtClean="0">
                            <a:latin typeface="Cambria Math"/>
                          </a:rPr>
                          <m:t>𝐴</m:t>
                        </m:r>
                      </m:sub>
                    </m:sSub>
                  </m:oMath>
                </a14:m>
                <a:r>
                  <a:rPr lang="fr-CH" dirty="0" smtClean="0"/>
                  <a:t> </a:t>
                </a:r>
                <a:r>
                  <a:rPr lang="fr-CH" dirty="0" err="1" smtClean="0"/>
                  <a:t>mutate</a:t>
                </a:r>
                <a:r>
                  <a:rPr lang="fr-CH" dirty="0" smtClean="0"/>
                  <a:t> to </a:t>
                </a:r>
                <a14:m>
                  <m:oMath xmlns:m="http://schemas.openxmlformats.org/officeDocument/2006/math">
                    <m:r>
                      <a:rPr lang="fr-CH" b="0" i="1" smtClean="0">
                        <a:latin typeface="Cambria Math"/>
                      </a:rPr>
                      <m:t>𝑆</m:t>
                    </m:r>
                  </m:oMath>
                </a14:m>
                <a:endParaRPr lang="fr-CH" dirty="0" smtClean="0"/>
              </a:p>
              <a:p>
                <a:pPr marL="285750" indent="-285750" algn="l">
                  <a:buFontTx/>
                  <a:buChar char="-"/>
                </a:pPr>
                <a:r>
                  <a:rPr lang="fr-CH" dirty="0" smtClean="0"/>
                  <a:t>If </a:t>
                </a:r>
                <a:r>
                  <a:rPr lang="fr-CH" dirty="0" err="1" smtClean="0"/>
                  <a:t>node</a:t>
                </a:r>
                <a:r>
                  <a:rPr lang="fr-CH" dirty="0" smtClean="0"/>
                  <a:t> </a:t>
                </a:r>
                <a:r>
                  <a:rPr lang="fr-CH" dirty="0" err="1" smtClean="0"/>
                  <a:t>is</a:t>
                </a:r>
                <a:r>
                  <a:rPr lang="fr-CH" dirty="0" smtClean="0"/>
                  <a:t> in state </a:t>
                </a:r>
                <a14:m>
                  <m:oMath xmlns:m="http://schemas.openxmlformats.org/officeDocument/2006/math">
                    <m:r>
                      <a:rPr lang="fr-CH" b="0" i="1" smtClean="0">
                        <a:latin typeface="Cambria Math"/>
                      </a:rPr>
                      <m:t>𝑆</m:t>
                    </m:r>
                  </m:oMath>
                </a14:m>
                <a:endParaRPr lang="fr-CH" dirty="0" smtClean="0"/>
              </a:p>
              <a:p>
                <a:pPr marL="742950" lvl="1" indent="-285750" algn="l">
                  <a:buFontTx/>
                  <a:buChar char="-"/>
                </a:pPr>
                <a:r>
                  <a:rPr lang="fr-CH" dirty="0" err="1" smtClean="0"/>
                  <a:t>With</a:t>
                </a:r>
                <a:r>
                  <a:rPr lang="fr-CH" dirty="0" smtClean="0"/>
                  <a:t> </a:t>
                </a:r>
                <a:r>
                  <a:rPr lang="fr-CH" dirty="0" err="1" smtClean="0"/>
                  <a:t>proba</a:t>
                </a:r>
                <a:r>
                  <a:rPr lang="fr-CH" dirty="0" smtClean="0"/>
                  <a:t> </a:t>
                </a:r>
                <a14:m>
                  <m:oMath xmlns:m="http://schemas.openxmlformats.org/officeDocument/2006/math">
                    <m:r>
                      <a:rPr lang="fr-CH" b="0" i="1" smtClean="0">
                        <a:latin typeface="Cambria Math"/>
                      </a:rPr>
                      <m:t>𝑟𝐷</m:t>
                    </m:r>
                  </m:oMath>
                </a14:m>
                <a:r>
                  <a:rPr lang="fr-CH" dirty="0" smtClean="0"/>
                  <a:t> </a:t>
                </a:r>
                <a:r>
                  <a:rPr lang="fr-CH" dirty="0" err="1" smtClean="0"/>
                  <a:t>meet</a:t>
                </a:r>
                <a:r>
                  <a:rPr lang="fr-CH" dirty="0" smtClean="0"/>
                  <a:t> a </a:t>
                </a:r>
                <a14:m>
                  <m:oMath xmlns:m="http://schemas.openxmlformats.org/officeDocument/2006/math">
                    <m:r>
                      <a:rPr lang="fr-CH" b="0" i="1" smtClean="0">
                        <a:latin typeface="Cambria Math"/>
                      </a:rPr>
                      <m:t>𝐷</m:t>
                    </m:r>
                  </m:oMath>
                </a14:m>
                <a:r>
                  <a:rPr lang="fr-CH" dirty="0" smtClean="0"/>
                  <a:t> </a:t>
                </a:r>
                <a:r>
                  <a:rPr lang="fr-CH" dirty="0" err="1" smtClean="0"/>
                  <a:t>node</a:t>
                </a:r>
                <a:r>
                  <a:rPr lang="fr-CH" dirty="0" smtClean="0"/>
                  <a:t> and </a:t>
                </a:r>
                <a:r>
                  <a:rPr lang="fr-CH" dirty="0" err="1" smtClean="0"/>
                  <a:t>become</a:t>
                </a:r>
                <a:r>
                  <a:rPr lang="fr-CH" dirty="0" smtClean="0"/>
                  <a:t> </a:t>
                </a:r>
                <a:r>
                  <a:rPr lang="fr-CH" dirty="0" err="1" smtClean="0"/>
                  <a:t>infected</a:t>
                </a:r>
                <a:r>
                  <a:rPr lang="fr-CH" dirty="0" smtClean="0"/>
                  <a:t> </a:t>
                </a:r>
                <a14:m>
                  <m:oMath xmlns:m="http://schemas.openxmlformats.org/officeDocument/2006/math">
                    <m:r>
                      <a:rPr lang="fr-CH" b="0" i="1" smtClean="0">
                        <a:latin typeface="Cambria Math"/>
                      </a:rPr>
                      <m:t>𝐷</m:t>
                    </m:r>
                  </m:oMath>
                </a14:m>
                <a:endParaRPr lang="fr-CH" dirty="0" smtClean="0"/>
              </a:p>
              <a:p>
                <a:pPr marL="742950" lvl="1" indent="-285750" algn="l">
                  <a:buFontTx/>
                  <a:buChar char="-"/>
                </a:pPr>
                <a:r>
                  <a:rPr lang="fr-CH" dirty="0" err="1" smtClean="0"/>
                  <a:t>With</a:t>
                </a:r>
                <a:r>
                  <a:rPr lang="fr-CH" dirty="0" smtClean="0"/>
                  <a:t> </a:t>
                </a:r>
                <a:r>
                  <a:rPr lang="fr-CH" dirty="0" err="1" smtClean="0"/>
                  <a:t>proba</a:t>
                </a:r>
                <a:r>
                  <a:rPr lang="fr-CH" dirty="0" smtClean="0"/>
                  <a:t> </a:t>
                </a:r>
                <a14:m>
                  <m:oMath xmlns:m="http://schemas.openxmlformats.org/officeDocument/2006/math">
                    <m:sSub>
                      <m:sSubPr>
                        <m:ctrlPr>
                          <a:rPr lang="fr-CH" b="0" i="1" smtClean="0">
                            <a:latin typeface="Cambria Math"/>
                          </a:rPr>
                        </m:ctrlPr>
                      </m:sSubPr>
                      <m:e>
                        <m:r>
                          <a:rPr lang="fr-CH" b="0" i="1" smtClean="0">
                            <a:latin typeface="Cambria Math"/>
                          </a:rPr>
                          <m:t>𝛼</m:t>
                        </m:r>
                      </m:e>
                      <m:sub>
                        <m:r>
                          <a:rPr lang="fr-CH" b="0" i="1" smtClean="0">
                            <a:latin typeface="Cambria Math"/>
                          </a:rPr>
                          <m:t>0</m:t>
                        </m:r>
                      </m:sub>
                    </m:sSub>
                  </m:oMath>
                </a14:m>
                <a:r>
                  <a:rPr lang="fr-CH" dirty="0" smtClean="0"/>
                  <a:t> </a:t>
                </a:r>
                <a:r>
                  <a:rPr lang="fr-CH" dirty="0" err="1" smtClean="0"/>
                  <a:t>become</a:t>
                </a:r>
                <a:r>
                  <a:rPr lang="fr-CH" dirty="0" smtClean="0"/>
                  <a:t> </a:t>
                </a:r>
                <a:r>
                  <a:rPr lang="fr-CH" dirty="0" err="1" smtClean="0"/>
                  <a:t>infected</a:t>
                </a:r>
                <a:r>
                  <a:rPr lang="fr-CH" dirty="0" smtClean="0"/>
                  <a:t> </a:t>
                </a:r>
                <a14:m>
                  <m:oMath xmlns:m="http://schemas.openxmlformats.org/officeDocument/2006/math">
                    <m:r>
                      <a:rPr lang="fr-CH" b="0" i="1" smtClean="0">
                        <a:latin typeface="Cambria Math"/>
                      </a:rPr>
                      <m:t>𝐷</m:t>
                    </m:r>
                  </m:oMath>
                </a14:m>
                <a:endParaRPr lang="fr-CH" dirty="0" smtClean="0"/>
              </a:p>
              <a:p>
                <a:pPr marL="742950" lvl="1" indent="-285750" algn="l">
                  <a:buFontTx/>
                  <a:buChar char="-"/>
                </a:pPr>
                <a:r>
                  <a:rPr lang="fr-CH" dirty="0" err="1" smtClean="0"/>
                  <a:t>With</a:t>
                </a:r>
                <a:r>
                  <a:rPr lang="fr-CH" dirty="0" smtClean="0"/>
                  <a:t> </a:t>
                </a:r>
                <a:r>
                  <a:rPr lang="fr-CH" dirty="0" err="1" smtClean="0"/>
                  <a:t>proba</a:t>
                </a:r>
                <a:r>
                  <a:rPr lang="fr-CH" dirty="0" smtClean="0"/>
                  <a:t> </a:t>
                </a:r>
                <a14:m>
                  <m:oMath xmlns:m="http://schemas.openxmlformats.org/officeDocument/2006/math">
                    <m:r>
                      <a:rPr lang="fr-CH" b="0" i="1" smtClean="0">
                        <a:latin typeface="Cambria Math"/>
                      </a:rPr>
                      <m:t>𝛼</m:t>
                    </m:r>
                  </m:oMath>
                </a14:m>
                <a:r>
                  <a:rPr lang="fr-CH" dirty="0" smtClean="0"/>
                  <a:t> </a:t>
                </a:r>
                <a:r>
                  <a:rPr lang="fr-CH" dirty="0" err="1" smtClean="0"/>
                  <a:t>become</a:t>
                </a:r>
                <a:r>
                  <a:rPr lang="fr-CH" dirty="0" smtClean="0"/>
                  <a:t> </a:t>
                </a:r>
                <a:r>
                  <a:rPr lang="fr-CH" dirty="0" err="1"/>
                  <a:t>infected</a:t>
                </a:r>
                <a:r>
                  <a:rPr lang="fr-CH" dirty="0"/>
                  <a:t> </a:t>
                </a:r>
                <a14:m>
                  <m:oMath xmlns:m="http://schemas.openxmlformats.org/officeDocument/2006/math">
                    <m:r>
                      <a:rPr lang="fr-CH" b="0" i="1" smtClean="0">
                        <a:latin typeface="Cambria Math"/>
                      </a:rPr>
                      <m:t>𝐴</m:t>
                    </m:r>
                  </m:oMath>
                </a14:m>
                <a:endParaRPr lang="fr-CH" dirty="0"/>
              </a:p>
              <a:p>
                <a:pPr marL="742950" lvl="1" indent="-285750" algn="l">
                  <a:buFontTx/>
                  <a:buChar char="-"/>
                </a:pPr>
                <a:endParaRPr lang="fr-CH"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994535"/>
                <a:ext cx="3429000" cy="5863465"/>
              </a:xfrm>
              <a:prstGeom prst="rect">
                <a:avLst/>
              </a:prstGeom>
              <a:blipFill rotWithShape="1">
                <a:blip r:embed="rId4"/>
                <a:stretch>
                  <a:fillRect l="-1421" t="-520"/>
                </a:stretch>
              </a:blipFill>
            </p:spPr>
            <p:txBody>
              <a:bodyPr/>
              <a:lstStyle/>
              <a:p>
                <a:r>
                  <a:rPr lang="fr-CH">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016206" y="1548720"/>
              <a:ext cx="1080720" cy="458280"/>
            </p14:xfrm>
          </p:contentPart>
        </mc:Choice>
        <mc:Fallback xmlns="">
          <p:pic>
            <p:nvPicPr>
              <p:cNvPr id="5" name="Ink 4"/>
              <p:cNvPicPr/>
              <p:nvPr/>
            </p:nvPicPr>
            <p:blipFill>
              <a:blip r:embed="rId6"/>
              <a:stretch>
                <a:fillRect/>
              </a:stretch>
            </p:blipFill>
            <p:spPr>
              <a:xfrm>
                <a:off x="4004326" y="1536840"/>
                <a:ext cx="110448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3892366" y="2198520"/>
              <a:ext cx="1346760" cy="293400"/>
            </p14:xfrm>
          </p:contentPart>
        </mc:Choice>
        <mc:Fallback xmlns="">
          <p:pic>
            <p:nvPicPr>
              <p:cNvPr id="12" name="Ink 11"/>
              <p:cNvPicPr/>
              <p:nvPr/>
            </p:nvPicPr>
            <p:blipFill>
              <a:blip r:embed="rId8"/>
              <a:stretch>
                <a:fillRect/>
              </a:stretch>
            </p:blipFill>
            <p:spPr>
              <a:xfrm>
                <a:off x="3880486" y="2186640"/>
                <a:ext cx="13705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3895246" y="2925360"/>
              <a:ext cx="1215720" cy="615960"/>
            </p14:xfrm>
          </p:contentPart>
        </mc:Choice>
        <mc:Fallback xmlns="">
          <p:pic>
            <p:nvPicPr>
              <p:cNvPr id="13" name="Ink 12"/>
              <p:cNvPicPr/>
              <p:nvPr/>
            </p:nvPicPr>
            <p:blipFill>
              <a:blip r:embed="rId10"/>
              <a:stretch>
                <a:fillRect/>
              </a:stretch>
            </p:blipFill>
            <p:spPr>
              <a:xfrm>
                <a:off x="3883366" y="2913480"/>
                <a:ext cx="123948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p14:cNvContentPartPr/>
              <p14:nvPr/>
            </p14:nvContentPartPr>
            <p14:xfrm>
              <a:off x="3972646" y="3666600"/>
              <a:ext cx="1185840" cy="457920"/>
            </p14:xfrm>
          </p:contentPart>
        </mc:Choice>
        <mc:Fallback xmlns="">
          <p:pic>
            <p:nvPicPr>
              <p:cNvPr id="14" name="Ink 13"/>
              <p:cNvPicPr/>
              <p:nvPr/>
            </p:nvPicPr>
            <p:blipFill>
              <a:blip r:embed="rId12"/>
              <a:stretch>
                <a:fillRect/>
              </a:stretch>
            </p:blipFill>
            <p:spPr>
              <a:xfrm>
                <a:off x="3960766" y="3654720"/>
                <a:ext cx="12096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p14:cNvContentPartPr/>
              <p14:nvPr/>
            </p14:nvContentPartPr>
            <p14:xfrm>
              <a:off x="3925846" y="4619160"/>
              <a:ext cx="1335240" cy="249840"/>
            </p14:xfrm>
          </p:contentPart>
        </mc:Choice>
        <mc:Fallback xmlns="">
          <p:pic>
            <p:nvPicPr>
              <p:cNvPr id="19" name="Ink 18"/>
              <p:cNvPicPr/>
              <p:nvPr/>
            </p:nvPicPr>
            <p:blipFill>
              <a:blip r:embed="rId14"/>
              <a:stretch>
                <a:fillRect/>
              </a:stretch>
            </p:blipFill>
            <p:spPr>
              <a:xfrm>
                <a:off x="3913966" y="4607280"/>
                <a:ext cx="13590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p14:cNvContentPartPr/>
              <p14:nvPr/>
            </p14:nvContentPartPr>
            <p14:xfrm>
              <a:off x="3578446" y="5298480"/>
              <a:ext cx="1647000" cy="449280"/>
            </p14:xfrm>
          </p:contentPart>
        </mc:Choice>
        <mc:Fallback xmlns="">
          <p:pic>
            <p:nvPicPr>
              <p:cNvPr id="20" name="Ink 19"/>
              <p:cNvPicPr/>
              <p:nvPr/>
            </p:nvPicPr>
            <p:blipFill>
              <a:blip r:embed="rId16"/>
              <a:stretch>
                <a:fillRect/>
              </a:stretch>
            </p:blipFill>
            <p:spPr>
              <a:xfrm>
                <a:off x="3566566" y="5286600"/>
                <a:ext cx="16707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p14:cNvContentPartPr/>
              <p14:nvPr/>
            </p14:nvContentPartPr>
            <p14:xfrm>
              <a:off x="3630646" y="5979600"/>
              <a:ext cx="1716840" cy="299160"/>
            </p14:xfrm>
          </p:contentPart>
        </mc:Choice>
        <mc:Fallback xmlns="">
          <p:pic>
            <p:nvPicPr>
              <p:cNvPr id="21" name="Ink 20"/>
              <p:cNvPicPr/>
              <p:nvPr/>
            </p:nvPicPr>
            <p:blipFill>
              <a:blip r:embed="rId18"/>
              <a:stretch>
                <a:fillRect/>
              </a:stretch>
            </p:blipFill>
            <p:spPr>
              <a:xfrm>
                <a:off x="3618766" y="5967720"/>
                <a:ext cx="1740600" cy="322920"/>
              </a:xfrm>
              <a:prstGeom prst="rect">
                <a:avLst/>
              </a:prstGeom>
            </p:spPr>
          </p:pic>
        </mc:Fallback>
      </mc:AlternateContent>
    </p:spTree>
    <p:custDataLst>
      <p:tags r:id="rId1"/>
    </p:custDataLst>
    <p:extLst>
      <p:ext uri="{BB962C8B-B14F-4D97-AF65-F5344CB8AC3E}">
        <p14:creationId xmlns:p14="http://schemas.microsoft.com/office/powerpoint/2010/main" val="104812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3Nodes.png"/>
          <p:cNvPicPr>
            <a:picLocks noChangeAspect="1"/>
          </p:cNvPicPr>
          <p:nvPr/>
        </p:nvPicPr>
        <p:blipFill>
          <a:blip r:embed="rId4" cstate="print"/>
          <a:srcRect l="9688" r="6683"/>
          <a:stretch>
            <a:fillRect/>
          </a:stretch>
        </p:blipFill>
        <p:spPr bwMode="auto">
          <a:xfrm>
            <a:off x="1497013" y="752475"/>
            <a:ext cx="7646987" cy="5524500"/>
          </a:xfrm>
          <a:prstGeom prst="rect">
            <a:avLst/>
          </a:prstGeom>
          <a:noFill/>
          <a:ln w="9525">
            <a:noFill/>
            <a:miter lim="800000"/>
            <a:headEnd/>
            <a:tailEnd/>
          </a:ln>
        </p:spPr>
      </p:pic>
      <p:sp>
        <p:nvSpPr>
          <p:cNvPr id="9219" name="TextBox 12"/>
          <p:cNvSpPr txBox="1">
            <a:spLocks noChangeArrowheads="1"/>
          </p:cNvSpPr>
          <p:nvPr/>
        </p:nvSpPr>
        <p:spPr bwMode="auto">
          <a:xfrm>
            <a:off x="352425" y="5097463"/>
            <a:ext cx="1336675" cy="708025"/>
          </a:xfrm>
          <a:prstGeom prst="rect">
            <a:avLst/>
          </a:prstGeom>
          <a:noFill/>
          <a:ln w="9525">
            <a:noFill/>
            <a:miter lim="800000"/>
            <a:headEnd/>
            <a:tailEnd/>
          </a:ln>
        </p:spPr>
        <p:txBody>
          <a:bodyPr wrap="none">
            <a:spAutoFit/>
          </a:bodyPr>
          <a:lstStyle/>
          <a:p>
            <a:pPr algn="l"/>
            <a:r>
              <a:rPr lang="fr-CH"/>
              <a:t>A(t)</a:t>
            </a:r>
          </a:p>
          <a:p>
            <a:pPr algn="l"/>
            <a:r>
              <a:rPr lang="fr-CH" sz="1100"/>
              <a:t>Proportion of nodes </a:t>
            </a:r>
          </a:p>
          <a:p>
            <a:pPr algn="l"/>
            <a:r>
              <a:rPr lang="fr-CH" sz="1100"/>
              <a:t>In state i=2</a:t>
            </a:r>
          </a:p>
        </p:txBody>
      </p:sp>
      <p:sp>
        <p:nvSpPr>
          <p:cNvPr id="9220" name="Footer Placeholder 3"/>
          <p:cNvSpPr>
            <a:spLocks noGrp="1"/>
          </p:cNvSpPr>
          <p:nvPr>
            <p:ph type="ftr" sz="quarter" idx="10"/>
          </p:nvPr>
        </p:nvSpPr>
        <p:spPr>
          <a:noFill/>
        </p:spPr>
        <p:txBody>
          <a:bodyPr/>
          <a:lstStyle/>
          <a:p>
            <a:fld id="{97D0CDF8-EFE8-45FC-BC3F-D53F2873EE67}" type="slidenum">
              <a:rPr lang="en-US" smtClean="0"/>
              <a:pPr/>
              <a:t>9</a:t>
            </a:fld>
            <a:endParaRPr lang="en-US" smtClean="0"/>
          </a:p>
        </p:txBody>
      </p:sp>
      <p:sp>
        <p:nvSpPr>
          <p:cNvPr id="9221" name="Rectangle 2"/>
          <p:cNvSpPr>
            <a:spLocks noGrp="1" noChangeArrowheads="1"/>
          </p:cNvSpPr>
          <p:nvPr>
            <p:ph type="title" idx="4294967295"/>
          </p:nvPr>
        </p:nvSpPr>
        <p:spPr>
          <a:xfrm>
            <a:off x="0" y="0"/>
            <a:ext cx="8785225" cy="908050"/>
          </a:xfrm>
        </p:spPr>
        <p:txBody>
          <a:bodyPr/>
          <a:lstStyle/>
          <a:p>
            <a:pPr eaLnBrk="1" hangingPunct="1"/>
            <a:r>
              <a:rPr lang="fr-FR" smtClean="0"/>
              <a:t>Simulation Runs, N=1000 nodes</a:t>
            </a:r>
          </a:p>
        </p:txBody>
      </p:sp>
      <p:sp>
        <p:nvSpPr>
          <p:cNvPr id="9222" name="TextBox 6"/>
          <p:cNvSpPr txBox="1">
            <a:spLocks noChangeArrowheads="1"/>
          </p:cNvSpPr>
          <p:nvPr/>
        </p:nvSpPr>
        <p:spPr bwMode="auto">
          <a:xfrm>
            <a:off x="1916113" y="752475"/>
            <a:ext cx="857250" cy="369888"/>
          </a:xfrm>
          <a:prstGeom prst="rect">
            <a:avLst/>
          </a:prstGeom>
          <a:noFill/>
          <a:ln w="9525">
            <a:noFill/>
            <a:miter lim="800000"/>
            <a:headEnd/>
            <a:tailEnd/>
          </a:ln>
        </p:spPr>
        <p:txBody>
          <a:bodyPr wrap="none">
            <a:spAutoFit/>
          </a:bodyPr>
          <a:lstStyle/>
          <a:p>
            <a:pPr algn="l"/>
            <a:r>
              <a:rPr lang="fr-CH"/>
              <a:t>Node 1</a:t>
            </a:r>
          </a:p>
        </p:txBody>
      </p:sp>
      <p:sp>
        <p:nvSpPr>
          <p:cNvPr id="9223" name="TextBox 7"/>
          <p:cNvSpPr txBox="1">
            <a:spLocks noChangeArrowheads="1"/>
          </p:cNvSpPr>
          <p:nvPr/>
        </p:nvSpPr>
        <p:spPr bwMode="auto">
          <a:xfrm>
            <a:off x="352425" y="2330450"/>
            <a:ext cx="857250" cy="368300"/>
          </a:xfrm>
          <a:prstGeom prst="rect">
            <a:avLst/>
          </a:prstGeom>
          <a:noFill/>
          <a:ln w="9525">
            <a:noFill/>
            <a:miter lim="800000"/>
            <a:headEnd/>
            <a:tailEnd/>
          </a:ln>
        </p:spPr>
        <p:txBody>
          <a:bodyPr wrap="none">
            <a:spAutoFit/>
          </a:bodyPr>
          <a:lstStyle/>
          <a:p>
            <a:pPr algn="l"/>
            <a:r>
              <a:rPr lang="fr-CH"/>
              <a:t>Node 2</a:t>
            </a:r>
          </a:p>
        </p:txBody>
      </p:sp>
      <p:sp>
        <p:nvSpPr>
          <p:cNvPr id="9224" name="TextBox 8"/>
          <p:cNvSpPr txBox="1">
            <a:spLocks noChangeArrowheads="1"/>
          </p:cNvSpPr>
          <p:nvPr/>
        </p:nvSpPr>
        <p:spPr bwMode="auto">
          <a:xfrm>
            <a:off x="352425" y="3302000"/>
            <a:ext cx="857250" cy="368300"/>
          </a:xfrm>
          <a:prstGeom prst="rect">
            <a:avLst/>
          </a:prstGeom>
          <a:noFill/>
          <a:ln w="9525">
            <a:noFill/>
            <a:miter lim="800000"/>
            <a:headEnd/>
            <a:tailEnd/>
          </a:ln>
        </p:spPr>
        <p:txBody>
          <a:bodyPr wrap="none">
            <a:spAutoFit/>
          </a:bodyPr>
          <a:lstStyle/>
          <a:p>
            <a:pPr algn="l"/>
            <a:r>
              <a:rPr lang="fr-CH"/>
              <a:t>Node 3</a:t>
            </a:r>
          </a:p>
        </p:txBody>
      </p:sp>
      <p:pic>
        <p:nvPicPr>
          <p:cNvPr id="9225" name="Picture 5"/>
          <p:cNvPicPr>
            <a:picLocks noChangeAspect="1" noChangeArrowheads="1"/>
          </p:cNvPicPr>
          <p:nvPr/>
        </p:nvPicPr>
        <p:blipFill>
          <a:blip r:embed="rId5" cstate="print"/>
          <a:srcRect/>
          <a:stretch>
            <a:fillRect/>
          </a:stretch>
        </p:blipFill>
        <p:spPr bwMode="auto">
          <a:xfrm>
            <a:off x="157163" y="6178550"/>
            <a:ext cx="8339137" cy="350838"/>
          </a:xfrm>
          <a:prstGeom prst="rect">
            <a:avLst/>
          </a:prstGeom>
          <a:noFill/>
          <a:ln w="9525" algn="ctr">
            <a:noFill/>
            <a:miter lim="800000"/>
            <a:headEnd/>
            <a:tailEnd/>
          </a:ln>
        </p:spPr>
      </p:pic>
      <p:sp>
        <p:nvSpPr>
          <p:cNvPr id="9226" name="TextBox 10"/>
          <p:cNvSpPr txBox="1">
            <a:spLocks noChangeArrowheads="1"/>
          </p:cNvSpPr>
          <p:nvPr/>
        </p:nvSpPr>
        <p:spPr bwMode="auto">
          <a:xfrm>
            <a:off x="352425" y="4192588"/>
            <a:ext cx="1336675" cy="708025"/>
          </a:xfrm>
          <a:prstGeom prst="rect">
            <a:avLst/>
          </a:prstGeom>
          <a:noFill/>
          <a:ln w="9525">
            <a:noFill/>
            <a:miter lim="800000"/>
            <a:headEnd/>
            <a:tailEnd/>
          </a:ln>
        </p:spPr>
        <p:txBody>
          <a:bodyPr wrap="none">
            <a:spAutoFit/>
          </a:bodyPr>
          <a:lstStyle/>
          <a:p>
            <a:pPr algn="l"/>
            <a:r>
              <a:rPr lang="fr-CH"/>
              <a:t>D(t)</a:t>
            </a:r>
          </a:p>
          <a:p>
            <a:pPr algn="l"/>
            <a:r>
              <a:rPr lang="fr-CH" sz="1100"/>
              <a:t>Proportion of nodes </a:t>
            </a:r>
          </a:p>
          <a:p>
            <a:pPr algn="l"/>
            <a:r>
              <a:rPr lang="fr-CH" sz="1100"/>
              <a:t>In state i=1</a:t>
            </a:r>
          </a:p>
        </p:txBody>
      </p:sp>
      <p:sp>
        <p:nvSpPr>
          <p:cNvPr id="9227" name="TextBox 13"/>
          <p:cNvSpPr txBox="1">
            <a:spLocks noChangeArrowheads="1"/>
          </p:cNvSpPr>
          <p:nvPr/>
        </p:nvSpPr>
        <p:spPr bwMode="auto">
          <a:xfrm>
            <a:off x="617538" y="985838"/>
            <a:ext cx="1154112" cy="1016000"/>
          </a:xfrm>
          <a:prstGeom prst="rect">
            <a:avLst/>
          </a:prstGeom>
          <a:noFill/>
          <a:ln w="9525">
            <a:noFill/>
            <a:miter lim="800000"/>
            <a:headEnd/>
            <a:tailEnd/>
          </a:ln>
        </p:spPr>
        <p:txBody>
          <a:bodyPr wrap="none">
            <a:spAutoFit/>
          </a:bodyPr>
          <a:lstStyle/>
          <a:p>
            <a:pPr algn="l"/>
            <a:r>
              <a:rPr lang="fr-CH" sz="2000">
                <a:solidFill>
                  <a:srgbClr val="00B0F0"/>
                </a:solidFill>
              </a:rPr>
              <a:t>State = D</a:t>
            </a:r>
          </a:p>
          <a:p>
            <a:pPr algn="l"/>
            <a:r>
              <a:rPr lang="fr-CH" sz="2000">
                <a:solidFill>
                  <a:srgbClr val="00B0F0"/>
                </a:solidFill>
              </a:rPr>
              <a:t>State = A</a:t>
            </a:r>
          </a:p>
          <a:p>
            <a:pPr algn="l"/>
            <a:r>
              <a:rPr lang="fr-CH" sz="2000">
                <a:solidFill>
                  <a:srgbClr val="00B0F0"/>
                </a:solidFill>
              </a:rPr>
              <a:t>State = 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BOLDAMS" val="False"/>
  <p:tag name="GHOSTSCRIPTCOMMAND" val="gswin32c"/>
  <p:tag name="DEFAULTWORKAROUNDTRANSPARENCYBUG" val="False"/>
  <p:tag name="DEFAULTWIDTH" val="348"/>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1"/>
  <p:tag name="INCLUDEPPT" val="True"/>
  <p:tag name="REALTIMEBACKUP" val="False"/>
  <p:tag name="CHARTSCALE" val="True"/>
  <p:tag name="FIBINCLUDEOTHER" val="True"/>
  <p:tag name="PRRESPONSE3" val="8"/>
  <p:tag name="PRRESPONSE7" val="4"/>
  <p:tag name="SHOWFLASHWARNING" val="True"/>
  <p:tag name="DEFAULTDISPLAYSOURCE" val="\documentclass{slides}\pagestyle{empty}&#10;\begin{document}&#10;&#10;\end{document}&#10;"/>
  <p:tag name="DEFAULTBLEND" val="False"/>
  <p:tag name="DEFAULTFONTSIZE" val="10"/>
  <p:tag name="POWERPOINTVERSION" val="14.0"/>
  <p:tag name="CSVFORMAT" val="0"/>
  <p:tag name="RESPCOUNTERSTYLE" val="-1"/>
  <p:tag name="ALLOWDUPLICATES" val="False"/>
  <p:tag name="REVIEWONLY" val="False"/>
  <p:tag name="RACERSMAXDISPLAYED" val="5"/>
  <p:tag name="BUBBLENAMEVISIBLE" val="True"/>
  <p:tag name="CUSTOMGRIDBACKCOLOR" val="-722948"/>
  <p:tag name="CUSTOMCELLBACKCOLOR4" val="-8355712"/>
  <p:tag name="GRIDROTATIONINTERVAL" val="2"/>
  <p:tag name="POLLINGCYCLE" val="2"/>
  <p:tag name="MULTIRESPDIVISOR" val="1"/>
  <p:tag name="REALTIMEBACKUPPATH" val="(None)"/>
  <p:tag name="FIBDISPLAYRESULTS" val="True"/>
  <p:tag name="PRRESPONSE2" val="9"/>
  <p:tag name="PRRESPONSE8" val="3"/>
  <p:tag name="USEAMSFONTS" val="True"/>
  <p:tag name="DEFAULTBITMAP" val="pngmono"/>
  <p:tag name="DEFAULTHEIGHT" val="200"/>
  <p:tag name="EXPANDSHOWBAR" val="True"/>
  <p:tag name="COUNTDOWNSTYLE" val="-1"/>
  <p:tag name="BACKUPSESSIONS" val="True"/>
  <p:tag name="STDCHART" val="1"/>
  <p:tag name="TEAMSINLEADERBOARD" val="5"/>
  <p:tag name="CUSTOMCELLFORECOLOR" val="-16777216"/>
  <p:tag name="DISPLAYDEVICENUMBER" val="True"/>
  <p:tag name="GRIDFONTSIZE" val="12"/>
  <p:tag name="ALLOWUSERFEEDBACK" val="True"/>
  <p:tag name="AUTOADJUSTPARTRANGE" val="True"/>
  <p:tag name="PRRESPONSE1" val="10"/>
  <p:tag name="PRRESPONSE9" val="2"/>
  <p:tag name="TEX2PS" val="latex $(base).tex; dvips -D $(res) -E -o $(base).ps $(base).dvi"/>
  <p:tag name="DEFAULTMAGNIFICATION" val="2"/>
  <p:tag name="SAVECSVWITHSESSION" val="True"/>
  <p:tag name="COUNTDOWNSECONDS" val="10"/>
  <p:tag name="ROTATIONINTERVAL" val="2"/>
  <p:tag name="BUBBLESIZEVISIBLE" val="True"/>
  <p:tag name="CUSTOMCELLBACKCOLOR3" val="-268652"/>
  <p:tag name="GRIDSIZE" val="{Width=800, Height=600}"/>
  <p:tag name="CORRECTPOINTVALUE" val="1"/>
  <p:tag name="FIBNUMRESULTS" val="5"/>
  <p:tag name="PRRESPONSE6" val="5"/>
  <p:tag name="EXTERNALEDITCOMMAND" val="notepad %"/>
  <p:tag name="RESPTABLESTYLE" val="-1"/>
  <p:tag name="RACEENDPOINTS" val="100"/>
  <p:tag name="DEFAULTNUMTEAMS" val="5"/>
  <p:tag name="AUTOSIZEGRID" val="True"/>
  <p:tag name="INCORRECTPOINTVALUE" val="0"/>
  <p:tag name="PRRESPONSE4" val="7"/>
  <p:tag name="EMBEDFONTS" val="False"/>
  <p:tag name="SHOWBARVISIBLE" val="True"/>
  <p:tag name="BACKUPMAINTENANCE" val="7"/>
  <p:tag name="BUBBLEVALUEFORMAT" val="0.0"/>
  <p:tag name="CHARTCOLORS" val="0"/>
  <p:tag name="ADVANCEDSETTINGSVIEW" val="False"/>
  <p:tag name="ALWAYSOPENPOLL" val="False"/>
  <p:tag name="BULLETTYPE" val="3"/>
  <p:tag name="SKIPREMAININGRACESLIDES" val="True"/>
  <p:tag name="DISPLAYDEVICEID" val="True"/>
  <p:tag name="FIBDISPLAYKEYWORDS" val="True"/>
  <p:tag name="DEFAULTRESOLUTION" val="1200"/>
  <p:tag name="AUTOADVANCE" val="False"/>
  <p:tag name="RESETCHARTS" val="True"/>
  <p:tag name="PRRESPONSE10" val="1"/>
  <p:tag name="INPUTSOURCE" val="1"/>
  <p:tag name="INCLUDENONRESPONDERS" val="False"/>
  <p:tag name="FIRSTLEBOUDEC@YFZWNLQFUVWYY577" val="3755"/>
  <p:tag name="DISPLAYNAME" val="True"/>
  <p:tag name="ANSWERNOWTEXT" val="Answer Now"/>
  <p:tag name="PRRESPONSE5" val="6"/>
  <p:tag name="ZEROBASED" val="False"/>
  <p:tag name="DEFAULTTRANSPARENT" val="False"/>
  <p:tag name="CUSTOMCELLBACKCOLOR2" val="-13395457"/>
  <p:tag name="PARTICIPANTSINLEADERBOARD" val="5"/>
  <p:tag name="DELIMITERS" val="3.1"/>
  <p:tag name="TASKPANEKEY" val="84d166e2-5ee8-44bd-8fe7-3f63f5118de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P(X_n(t)= 'A')&amp;\approx&amp; A\left( \frac{t}{N}\right)&#10;\\&#10;P(X_m(t)= 'D', X_n(t)= 'A')&amp;\approx&amp; D\left( \frac{t}{N}\right)&#10;A\left( \frac{t}{N}\right)&#10;\end{eqnarray*}&#10;where $(D,A,S)$ is solution of ODE&#10;\end{document}&#10;"/>
  <p:tag name="EXTERNALNAME" val="txp_fig"/>
  <p:tag name="BLEND" val="False"/>
  <p:tag name="TRANSPARENT" val="True"/>
  <p:tag name="KEEPFILES" val="False"/>
  <p:tag name="DEBUGPAUSE" val="False"/>
  <p:tag name="RESOLUTION" val="300"/>
  <p:tag name="TIMEOUT" val="(none)"/>
  <p:tag name="BOXWIDTH" val="429"/>
  <p:tag name="BOXHEIGHT" val="319"/>
  <p:tag name="BOXFONT" val="10"/>
  <p:tag name="BOXWRAP" val="False"/>
  <p:tag name="WORKAROUNDTRANSPARENCYBUG" val="False"/>
  <p:tag name="ALLOWFONTSUBSTITUTION" val="False"/>
  <p:tag name="BITMAPFORMAT" val="pngmono"/>
  <p:tag name="ORIGWIDTH" val="460.75"/>
  <p:tag name="PICTUREFILESIZE" val="10903"/>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cp">
  <a:themeElements>
    <a:clrScheme name="t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cp">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c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c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c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c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c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c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c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c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c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c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c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c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newFormat</Template>
  <TotalTime>3389</TotalTime>
  <Words>1575</Words>
  <Application>Microsoft Office PowerPoint</Application>
  <PresentationFormat>On-screen Show (4:3)</PresentationFormat>
  <Paragraphs>393</Paragraphs>
  <Slides>46</Slides>
  <Notes>15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tcp</vt:lpstr>
      <vt:lpstr> Mean Field Methods for Computer and Communication Systems  </vt:lpstr>
      <vt:lpstr>Contents</vt:lpstr>
      <vt:lpstr>Mean Field Interaction Model</vt:lpstr>
      <vt:lpstr>Mean Field </vt:lpstr>
      <vt:lpstr>A Few Examples Where Applied</vt:lpstr>
      <vt:lpstr>Mean Field Interaction Model</vt:lpstr>
      <vt:lpstr>Example: 2-Step Malware</vt:lpstr>
      <vt:lpstr>2-Step Malware – Full Specification</vt:lpstr>
      <vt:lpstr>Simulation Runs, N=1000 nodes</vt:lpstr>
      <vt:lpstr>Sample Runs with N = 1000</vt:lpstr>
      <vt:lpstr>The Importance of Being Spatial</vt:lpstr>
      <vt:lpstr>What can we do with a Mean Field Interaction Model ?</vt:lpstr>
      <vt:lpstr>Convergence to ode</vt:lpstr>
      <vt:lpstr>To Obtain a Mean Field Limit we Must Make Assumptions about the Intensity I(N)</vt:lpstr>
      <vt:lpstr>Intensity for this model is 1/N</vt:lpstr>
      <vt:lpstr>The Mean Field Limit</vt:lpstr>
      <vt:lpstr>PowerPoint Presentation</vt:lpstr>
      <vt:lpstr>Sufficient Conditions for Convergence</vt:lpstr>
      <vt:lpstr>Example: Convergence to Mean Field</vt:lpstr>
      <vt:lpstr>Formulating the Mean Field Limit</vt:lpstr>
      <vt:lpstr>Convergence to Mean Field</vt:lpstr>
      <vt:lpstr> FINITE HORIZON : Fast Simulation and Decoupling assumption</vt:lpstr>
      <vt:lpstr>The Decoupling Assumption</vt:lpstr>
      <vt:lpstr>The Decoupling Assumption</vt:lpstr>
      <vt:lpstr>The Two Interpretations of the Mean Field Limit</vt:lpstr>
      <vt:lpstr>Fast Simulation</vt:lpstr>
      <vt:lpstr>We can  fast-simulate one node, and even compute its PDF at any time</vt:lpstr>
      <vt:lpstr>Infinite Horizon: Fixed Point Method and  Decoupling assumption</vt:lpstr>
      <vt:lpstr>Decoupling Assumption in Stationary Regime</vt:lpstr>
      <vt:lpstr>Example: 802.11 Analysis, Bianchi’s Formula</vt:lpstr>
      <vt:lpstr>Example Where Fixed Point Method Fails</vt:lpstr>
      <vt:lpstr>When the Fixed Point Method Fails, Decoupling Assumption Does not Hold                              </vt:lpstr>
      <vt:lpstr>Example: 802.11 with Heterogeneous Nodes</vt:lpstr>
      <vt:lpstr>Where is the Catch ?</vt:lpstr>
      <vt:lpstr>PowerPoint Presentation</vt:lpstr>
      <vt:lpstr>Positive Result 1 [e.g. Benaim et al 2008] : Decoupling Assumption Holds in Stationary Regime if mean field limit ODE has a unique fixed point to which all trajectories converge</vt:lpstr>
      <vt:lpstr> Positive Result 2: In the Reversible Case, the Fixed Point Method Always Works</vt:lpstr>
      <vt:lpstr>A Correct Method in Order to Make the Decoupling Assumptions</vt:lpstr>
      <vt:lpstr>Stationary Behaviour of Mean Field Limit is not predicted by Structure of Markov Chain</vt:lpstr>
      <vt:lpstr>Conclusion</vt:lpstr>
      <vt:lpstr>PowerPoint Presentation</vt:lpstr>
      <vt:lpstr>References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boudec Jean-Yves</dc:creator>
  <cp:lastModifiedBy>Le boudec Jean-Yves</cp:lastModifiedBy>
  <cp:revision>461</cp:revision>
  <cp:lastPrinted>2012-07-09T15:53:19Z</cp:lastPrinted>
  <dcterms:created xsi:type="dcterms:W3CDTF">1601-01-01T00:00:00Z</dcterms:created>
  <dcterms:modified xsi:type="dcterms:W3CDTF">2012-07-09T15:58:11Z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